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61A7"/>
    <a:srgbClr val="004FA3"/>
    <a:srgbClr val="9E705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86" autoAdjust="0"/>
  </p:normalViewPr>
  <p:slideViewPr>
    <p:cSldViewPr>
      <p:cViewPr>
        <p:scale>
          <a:sx n="100" d="100"/>
          <a:sy n="100" d="100"/>
        </p:scale>
        <p:origin x="480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D5EC5-BBA9-4523-A3E1-9469C6133927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81751-1ECA-4412-ADDA-C97C2252A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134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676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301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060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813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02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876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750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5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540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azdhs.gov/" TargetMode="Externa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hyperlink" Target="http://directorsblog.health.azdhs.gov/" TargetMode="Externa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facebook.com/pages/Phoenix-AZ/Arizona-Department-of-Health-Services/114962494972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twitter.com/azdhs" TargetMode="External"/><Relationship Id="rId23" Type="http://schemas.openxmlformats.org/officeDocument/2006/relationships/hyperlink" Target="http://www.linkedin.com/company/arizona-department-of-health-services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youtube.com/azdhs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1FA1F-08C7-4F04-A60D-EDA4FB66164B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734E5-5135-4FDE-9B92-B4ACDDC510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88557"/>
            <a:ext cx="1676400" cy="2251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88557"/>
            <a:ext cx="7391400" cy="228600"/>
          </a:xfrm>
          <a:prstGeom prst="rect">
            <a:avLst/>
          </a:prstGeom>
          <a:solidFill>
            <a:srgbClr val="206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hlinkClick r:id="rId13" tooltip="Visit the ADHS website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13" y="6131544"/>
            <a:ext cx="870173" cy="618506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1727886" y="6290401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Health and Wellness for all Arizonans</a:t>
            </a:r>
            <a:endParaRPr lang="en-US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27529" y="6134253"/>
            <a:ext cx="742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azdhs.gov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13" name="Picture 12">
            <a:hlinkClick r:id="rId15" tooltip="Follow ADHS on Twitter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300" y="6353781"/>
            <a:ext cx="214688" cy="214688"/>
          </a:xfrm>
          <a:prstGeom prst="rect">
            <a:avLst/>
          </a:prstGeom>
          <a:effectLst>
            <a:glow>
              <a:schemeClr val="bg1">
                <a:alpha val="20000"/>
              </a:schemeClr>
            </a:glow>
            <a:reflection blurRad="6350" stA="25000" endPos="40000" dist="12700" dir="5400000" sy="-100000" algn="bl" rotWithShape="0"/>
          </a:effectLst>
        </p:spPr>
      </p:pic>
      <p:pic>
        <p:nvPicPr>
          <p:cNvPr id="14" name="Picture 13">
            <a:hlinkClick r:id="rId17" tooltip="Follow ADHS on Facebook"/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046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  <p:pic>
        <p:nvPicPr>
          <p:cNvPr id="15" name="Picture 14">
            <a:hlinkClick r:id="rId19" tooltip="Watch ADHS on YouTube"/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936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  <p:pic>
        <p:nvPicPr>
          <p:cNvPr id="16" name="Picture 15">
            <a:hlinkClick r:id="rId21" tooltip="Read the ADHS Director's Blog"/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936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  <p:pic>
        <p:nvPicPr>
          <p:cNvPr id="17" name="Picture 16">
            <a:hlinkClick r:id="rId23" tooltip="Exchange information, ideas, and opportunities with ADHS on LinkedIn"/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928" y="6353781"/>
            <a:ext cx="214688" cy="214688"/>
          </a:xfrm>
          <a:prstGeom prst="rect">
            <a:avLst/>
          </a:prstGeom>
          <a:effectLst>
            <a:reflection blurRad="6350" stA="25000" endPos="40000" dist="127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93021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ulie.garcia@azdhs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en-US" b="1" dirty="0" smtClean="0"/>
              <a:t>Stop and Scribble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87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 and Scribble</a:t>
            </a:r>
            <a:endParaRPr lang="en-US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752600"/>
            <a:ext cx="8763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42640" tIns="45720" rIns="28566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Partner up;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smtClean="0">
                <a:cs typeface="Arial" pitchFamily="34" charset="0"/>
              </a:rPr>
              <a:t>Write the numbers 1 – 7 on a piece of paper;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Begin activity identified;</a:t>
            </a: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Calculate together the academic assignment and write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it  on list;</a:t>
            </a: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sz="2400" dirty="0" smtClean="0">
                <a:cs typeface="Arial" pitchFamily="34" charset="0"/>
              </a:rPr>
              <a:t>Continue the same activity until a new activity is identified; and</a:t>
            </a:r>
          </a:p>
          <a:p>
            <a:pPr marL="2857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Answers will be given at the end.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the Following: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1600200"/>
            <a:ext cx="5715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200" dirty="0" smtClean="0"/>
              <a:t>Calculate 1 + 3 x 7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200" dirty="0" smtClean="0"/>
              <a:t>Calculate 6 – 2       2 + 19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200" dirty="0" smtClean="0"/>
              <a:t>Calculate 20 x 3 – 4     7</a:t>
            </a:r>
            <a:endParaRPr lang="en-US" sz="3200" dirty="0"/>
          </a:p>
        </p:txBody>
      </p:sp>
      <p:pic>
        <p:nvPicPr>
          <p:cNvPr id="3" name="Picture 2" descr="http://1.bp.blogspot.com/_4oeBlJMISSQ/TE-VAtRN8VI/AAAAAAAAF3o/5iWTxCnWG5k/s400/120px-Division_Sign(a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3048000"/>
            <a:ext cx="425824" cy="361950"/>
          </a:xfrm>
          <a:prstGeom prst="rect">
            <a:avLst/>
          </a:prstGeom>
          <a:noFill/>
        </p:spPr>
      </p:pic>
      <p:pic>
        <p:nvPicPr>
          <p:cNvPr id="6" name="Picture 5" descr="http://1.bp.blogspot.com/_4oeBlJMISSQ/TE-VAtRN8VI/AAAAAAAAF3o/5iWTxCnWG5k/s400/120px-Division_Sign(a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4038600"/>
            <a:ext cx="425824" cy="36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 the Following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400" y="1371600"/>
            <a:ext cx="5715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</a:pPr>
            <a:r>
              <a:rPr lang="en-US" sz="3200" dirty="0" smtClean="0"/>
              <a:t>4.</a:t>
            </a:r>
          </a:p>
          <a:p>
            <a:pPr marL="457200" indent="-457200">
              <a:lnSpc>
                <a:spcPct val="200000"/>
              </a:lnSpc>
            </a:pPr>
            <a:r>
              <a:rPr lang="en-US" sz="3200" dirty="0" smtClean="0"/>
              <a:t>5.</a:t>
            </a:r>
          </a:p>
          <a:p>
            <a:pPr marL="457200" indent="-457200">
              <a:lnSpc>
                <a:spcPct val="200000"/>
              </a:lnSpc>
            </a:pPr>
            <a:r>
              <a:rPr lang="en-US" sz="3200" dirty="0" smtClean="0"/>
              <a:t>6.</a:t>
            </a:r>
          </a:p>
          <a:p>
            <a:pPr marL="457200" indent="-457200">
              <a:lnSpc>
                <a:spcPct val="200000"/>
              </a:lnSpc>
            </a:pPr>
            <a:r>
              <a:rPr lang="en-US" sz="3200" dirty="0" smtClean="0"/>
              <a:t>7.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400" y="990600"/>
            <a:ext cx="5715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 smtClean="0"/>
              <a:t>Calculate 1 + 3 x 7 =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 smtClean="0"/>
              <a:t>Calculate 6 – 2       2 + 19 =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 smtClean="0"/>
              <a:t>Calculate 20 x 3 – 4      7 =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 smtClean="0"/>
              <a:t>Rhubarb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 smtClean="0"/>
              <a:t>Zucchini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 smtClean="0"/>
              <a:t>Radicchio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800" dirty="0" smtClean="0"/>
              <a:t>Cauliflower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endParaRPr lang="en-US" sz="2800" dirty="0"/>
          </a:p>
        </p:txBody>
      </p:sp>
      <p:pic>
        <p:nvPicPr>
          <p:cNvPr id="7" name="Picture 6" descr="http://1.bp.blogspot.com/_4oeBlJMISSQ/TE-VAtRN8VI/AAAAAAAAF3o/5iWTxCnWG5k/s400/120px-Division_Sign(a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828800"/>
            <a:ext cx="425824" cy="361950"/>
          </a:xfrm>
          <a:prstGeom prst="rect">
            <a:avLst/>
          </a:prstGeom>
          <a:noFill/>
        </p:spPr>
      </p:pic>
      <p:pic>
        <p:nvPicPr>
          <p:cNvPr id="8" name="Picture 7" descr="http://1.bp.blogspot.com/_4oeBlJMISSQ/TE-VAtRN8VI/AAAAAAAAF3o/5iWTxCnWG5k/s400/120px-Division_Sign(a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514600"/>
            <a:ext cx="425824" cy="3619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096000" y="175260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21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105400" y="1143000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28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5943600" y="2438400"/>
            <a:ext cx="30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4114800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Gracias!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Julie Garcia</a:t>
            </a:r>
            <a:br>
              <a:rPr lang="en-US" sz="4000" dirty="0" smtClean="0"/>
            </a:br>
            <a:r>
              <a:rPr lang="en-US" sz="4000" dirty="0" smtClean="0"/>
              <a:t>Chronic Disease Program Manager</a:t>
            </a:r>
            <a:br>
              <a:rPr lang="en-US" sz="4000" dirty="0" smtClean="0"/>
            </a:br>
            <a:r>
              <a:rPr lang="en-US" sz="4000" dirty="0" smtClean="0"/>
              <a:t>Bureau of Tobacco and Chronic Disease</a:t>
            </a:r>
            <a:br>
              <a:rPr lang="en-US" sz="4000" dirty="0" smtClean="0"/>
            </a:br>
            <a:r>
              <a:rPr lang="en-US" sz="4000" dirty="0" smtClean="0"/>
              <a:t>602-542-7536</a:t>
            </a:r>
            <a:br>
              <a:rPr lang="en-US" sz="4000" dirty="0" smtClean="0"/>
            </a:br>
            <a:r>
              <a:rPr lang="en-US" sz="4000" dirty="0" smtClean="0">
                <a:hlinkClick r:id="rId2"/>
              </a:rPr>
              <a:t>julie.garcia@azdhs.gov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HS-landscape-presentation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ADHS-landscape-presentation_MASTER</Template>
  <TotalTime>351</TotalTime>
  <Words>127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ADHS-landscape-presentation_MASTER</vt:lpstr>
      <vt:lpstr>Stop and Scribble</vt:lpstr>
      <vt:lpstr>Stop and Scribble</vt:lpstr>
      <vt:lpstr>Calculate the Following:</vt:lpstr>
      <vt:lpstr>Spell the Following</vt:lpstr>
      <vt:lpstr>Answers</vt:lpstr>
      <vt:lpstr>Gracias!  Julie Garcia Chronic Disease Program Manager Bureau of Tobacco and Chronic Disease 602-542-7536 julie.garcia@azdhs.gov </vt:lpstr>
    </vt:vector>
  </TitlesOfParts>
  <Company>ADHS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garciaju</dc:creator>
  <cp:lastModifiedBy>garciaju</cp:lastModifiedBy>
  <cp:revision>28</cp:revision>
  <dcterms:created xsi:type="dcterms:W3CDTF">2012-07-19T18:23:55Z</dcterms:created>
  <dcterms:modified xsi:type="dcterms:W3CDTF">2012-07-23T19:13:43Z</dcterms:modified>
</cp:coreProperties>
</file>