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x="5327650" cy="3779838"/>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85" d="100"/>
          <a:sy n="185" d="100"/>
        </p:scale>
        <p:origin x="1668"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27" name="PlaceHolder 2"/>
          <p:cNvSpPr>
            <a:spLocks noGrp="1"/>
          </p:cNvSpPr>
          <p:nvPr>
            <p:ph type="body"/>
          </p:nvPr>
        </p:nvSpPr>
        <p:spPr>
          <a:xfrm>
            <a:off x="266400" y="884520"/>
            <a:ext cx="4794840" cy="1045440"/>
          </a:xfrm>
          <a:prstGeom prst="rect">
            <a:avLst/>
          </a:prstGeom>
        </p:spPr>
        <p:txBody>
          <a:bodyPr lIns="0" tIns="0" rIns="0" bIns="0">
            <a:normAutofit/>
          </a:bodyPr>
          <a:lstStyle/>
          <a:p>
            <a:endParaRPr lang="en-US" sz="1600" b="0" strike="noStrike" spc="-1">
              <a:latin typeface="Arial"/>
            </a:endParaRPr>
          </a:p>
        </p:txBody>
      </p:sp>
      <p:sp>
        <p:nvSpPr>
          <p:cNvPr id="28" name="PlaceHolder 3"/>
          <p:cNvSpPr>
            <a:spLocks noGrp="1"/>
          </p:cNvSpPr>
          <p:nvPr>
            <p:ph type="body"/>
          </p:nvPr>
        </p:nvSpPr>
        <p:spPr>
          <a:xfrm>
            <a:off x="266400" y="2029680"/>
            <a:ext cx="47948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30" name="PlaceHolder 2"/>
          <p:cNvSpPr>
            <a:spLocks noGrp="1"/>
          </p:cNvSpPr>
          <p:nvPr>
            <p:ph type="body"/>
          </p:nvPr>
        </p:nvSpPr>
        <p:spPr>
          <a:xfrm>
            <a:off x="266400" y="884520"/>
            <a:ext cx="2339640" cy="1045440"/>
          </a:xfrm>
          <a:prstGeom prst="rect">
            <a:avLst/>
          </a:prstGeom>
        </p:spPr>
        <p:txBody>
          <a:bodyPr lIns="0" tIns="0" rIns="0" bIns="0">
            <a:normAutofit/>
          </a:bodyPr>
          <a:lstStyle/>
          <a:p>
            <a:endParaRPr lang="en-US" sz="1600" b="0" strike="noStrike" spc="-1">
              <a:latin typeface="Arial"/>
            </a:endParaRPr>
          </a:p>
        </p:txBody>
      </p:sp>
      <p:sp>
        <p:nvSpPr>
          <p:cNvPr id="31" name="PlaceHolder 3"/>
          <p:cNvSpPr>
            <a:spLocks noGrp="1"/>
          </p:cNvSpPr>
          <p:nvPr>
            <p:ph type="body"/>
          </p:nvPr>
        </p:nvSpPr>
        <p:spPr>
          <a:xfrm>
            <a:off x="2723400" y="884520"/>
            <a:ext cx="2339640" cy="1045440"/>
          </a:xfrm>
          <a:prstGeom prst="rect">
            <a:avLst/>
          </a:prstGeom>
        </p:spPr>
        <p:txBody>
          <a:bodyPr lIns="0" tIns="0" rIns="0" bIns="0">
            <a:normAutofit/>
          </a:bodyPr>
          <a:lstStyle/>
          <a:p>
            <a:endParaRPr lang="en-US" sz="1600" b="0" strike="noStrike" spc="-1">
              <a:latin typeface="Arial"/>
            </a:endParaRPr>
          </a:p>
        </p:txBody>
      </p:sp>
      <p:sp>
        <p:nvSpPr>
          <p:cNvPr id="32" name="PlaceHolder 4"/>
          <p:cNvSpPr>
            <a:spLocks noGrp="1"/>
          </p:cNvSpPr>
          <p:nvPr>
            <p:ph type="body"/>
          </p:nvPr>
        </p:nvSpPr>
        <p:spPr>
          <a:xfrm>
            <a:off x="266400" y="2029680"/>
            <a:ext cx="2339640" cy="1045440"/>
          </a:xfrm>
          <a:prstGeom prst="rect">
            <a:avLst/>
          </a:prstGeom>
        </p:spPr>
        <p:txBody>
          <a:bodyPr lIns="0" tIns="0" rIns="0" bIns="0">
            <a:normAutofit/>
          </a:bodyPr>
          <a:lstStyle/>
          <a:p>
            <a:endParaRPr lang="en-US" sz="1600" b="0" strike="noStrike" spc="-1">
              <a:latin typeface="Arial"/>
            </a:endParaRPr>
          </a:p>
        </p:txBody>
      </p:sp>
      <p:sp>
        <p:nvSpPr>
          <p:cNvPr id="33" name="PlaceHolder 5"/>
          <p:cNvSpPr>
            <a:spLocks noGrp="1"/>
          </p:cNvSpPr>
          <p:nvPr>
            <p:ph type="body"/>
          </p:nvPr>
        </p:nvSpPr>
        <p:spPr>
          <a:xfrm>
            <a:off x="2723400" y="2029680"/>
            <a:ext cx="23396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35" name="PlaceHolder 2"/>
          <p:cNvSpPr>
            <a:spLocks noGrp="1"/>
          </p:cNvSpPr>
          <p:nvPr>
            <p:ph type="body"/>
          </p:nvPr>
        </p:nvSpPr>
        <p:spPr>
          <a:xfrm>
            <a:off x="266400" y="884520"/>
            <a:ext cx="1543680" cy="1045440"/>
          </a:xfrm>
          <a:prstGeom prst="rect">
            <a:avLst/>
          </a:prstGeom>
        </p:spPr>
        <p:txBody>
          <a:bodyPr lIns="0" tIns="0" rIns="0" bIns="0">
            <a:normAutofit/>
          </a:bodyPr>
          <a:lstStyle/>
          <a:p>
            <a:endParaRPr lang="en-US" sz="1600" b="0" strike="noStrike" spc="-1">
              <a:latin typeface="Arial"/>
            </a:endParaRPr>
          </a:p>
        </p:txBody>
      </p:sp>
      <p:sp>
        <p:nvSpPr>
          <p:cNvPr id="36" name="PlaceHolder 3"/>
          <p:cNvSpPr>
            <a:spLocks noGrp="1"/>
          </p:cNvSpPr>
          <p:nvPr>
            <p:ph type="body"/>
          </p:nvPr>
        </p:nvSpPr>
        <p:spPr>
          <a:xfrm>
            <a:off x="1887480" y="884520"/>
            <a:ext cx="1543680" cy="1045440"/>
          </a:xfrm>
          <a:prstGeom prst="rect">
            <a:avLst/>
          </a:prstGeom>
        </p:spPr>
        <p:txBody>
          <a:bodyPr lIns="0" tIns="0" rIns="0" bIns="0">
            <a:normAutofit/>
          </a:bodyPr>
          <a:lstStyle/>
          <a:p>
            <a:endParaRPr lang="en-US" sz="1600" b="0" strike="noStrike" spc="-1">
              <a:latin typeface="Arial"/>
            </a:endParaRPr>
          </a:p>
        </p:txBody>
      </p:sp>
      <p:sp>
        <p:nvSpPr>
          <p:cNvPr id="37" name="PlaceHolder 4"/>
          <p:cNvSpPr>
            <a:spLocks noGrp="1"/>
          </p:cNvSpPr>
          <p:nvPr>
            <p:ph type="body"/>
          </p:nvPr>
        </p:nvSpPr>
        <p:spPr>
          <a:xfrm>
            <a:off x="3508920" y="884520"/>
            <a:ext cx="1543680" cy="1045440"/>
          </a:xfrm>
          <a:prstGeom prst="rect">
            <a:avLst/>
          </a:prstGeom>
        </p:spPr>
        <p:txBody>
          <a:bodyPr lIns="0" tIns="0" rIns="0" bIns="0">
            <a:normAutofit/>
          </a:bodyPr>
          <a:lstStyle/>
          <a:p>
            <a:endParaRPr lang="en-US" sz="1600" b="0" strike="noStrike" spc="-1">
              <a:latin typeface="Arial"/>
            </a:endParaRPr>
          </a:p>
        </p:txBody>
      </p:sp>
      <p:sp>
        <p:nvSpPr>
          <p:cNvPr id="38" name="PlaceHolder 5"/>
          <p:cNvSpPr>
            <a:spLocks noGrp="1"/>
          </p:cNvSpPr>
          <p:nvPr>
            <p:ph type="body"/>
          </p:nvPr>
        </p:nvSpPr>
        <p:spPr>
          <a:xfrm>
            <a:off x="266400" y="2029680"/>
            <a:ext cx="1543680" cy="1045440"/>
          </a:xfrm>
          <a:prstGeom prst="rect">
            <a:avLst/>
          </a:prstGeom>
        </p:spPr>
        <p:txBody>
          <a:bodyPr lIns="0" tIns="0" rIns="0" bIns="0">
            <a:normAutofit/>
          </a:bodyPr>
          <a:lstStyle/>
          <a:p>
            <a:endParaRPr lang="en-US" sz="1600" b="0" strike="noStrike" spc="-1">
              <a:latin typeface="Arial"/>
            </a:endParaRPr>
          </a:p>
        </p:txBody>
      </p:sp>
      <p:sp>
        <p:nvSpPr>
          <p:cNvPr id="39" name="PlaceHolder 6"/>
          <p:cNvSpPr>
            <a:spLocks noGrp="1"/>
          </p:cNvSpPr>
          <p:nvPr>
            <p:ph type="body"/>
          </p:nvPr>
        </p:nvSpPr>
        <p:spPr>
          <a:xfrm>
            <a:off x="1887480" y="2029680"/>
            <a:ext cx="1543680" cy="1045440"/>
          </a:xfrm>
          <a:prstGeom prst="rect">
            <a:avLst/>
          </a:prstGeom>
        </p:spPr>
        <p:txBody>
          <a:bodyPr lIns="0" tIns="0" rIns="0" bIns="0">
            <a:normAutofit/>
          </a:bodyPr>
          <a:lstStyle/>
          <a:p>
            <a:endParaRPr lang="en-US" sz="1600" b="0" strike="noStrike" spc="-1">
              <a:latin typeface="Arial"/>
            </a:endParaRPr>
          </a:p>
        </p:txBody>
      </p:sp>
      <p:sp>
        <p:nvSpPr>
          <p:cNvPr id="40" name="PlaceHolder 7"/>
          <p:cNvSpPr>
            <a:spLocks noGrp="1"/>
          </p:cNvSpPr>
          <p:nvPr>
            <p:ph type="body"/>
          </p:nvPr>
        </p:nvSpPr>
        <p:spPr>
          <a:xfrm>
            <a:off x="3508920" y="2029680"/>
            <a:ext cx="154368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47" name="PlaceHolder 2"/>
          <p:cNvSpPr>
            <a:spLocks noGrp="1"/>
          </p:cNvSpPr>
          <p:nvPr>
            <p:ph type="subTitle"/>
          </p:nvPr>
        </p:nvSpPr>
        <p:spPr>
          <a:xfrm>
            <a:off x="266400" y="884520"/>
            <a:ext cx="4794840" cy="219240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49" name="PlaceHolder 2"/>
          <p:cNvSpPr>
            <a:spLocks noGrp="1"/>
          </p:cNvSpPr>
          <p:nvPr>
            <p:ph type="body"/>
          </p:nvPr>
        </p:nvSpPr>
        <p:spPr>
          <a:xfrm>
            <a:off x="266400" y="884520"/>
            <a:ext cx="4794840" cy="219240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51" name="PlaceHolder 2"/>
          <p:cNvSpPr>
            <a:spLocks noGrp="1"/>
          </p:cNvSpPr>
          <p:nvPr>
            <p:ph type="body"/>
          </p:nvPr>
        </p:nvSpPr>
        <p:spPr>
          <a:xfrm>
            <a:off x="266400" y="884520"/>
            <a:ext cx="2339640" cy="2192400"/>
          </a:xfrm>
          <a:prstGeom prst="rect">
            <a:avLst/>
          </a:prstGeom>
        </p:spPr>
        <p:txBody>
          <a:bodyPr lIns="0" tIns="0" rIns="0" bIns="0">
            <a:normAutofit/>
          </a:bodyPr>
          <a:lstStyle/>
          <a:p>
            <a:endParaRPr lang="en-US" sz="1600" b="0" strike="noStrike" spc="-1">
              <a:latin typeface="Arial"/>
            </a:endParaRPr>
          </a:p>
        </p:txBody>
      </p:sp>
      <p:sp>
        <p:nvSpPr>
          <p:cNvPr id="52" name="PlaceHolder 3"/>
          <p:cNvSpPr>
            <a:spLocks noGrp="1"/>
          </p:cNvSpPr>
          <p:nvPr>
            <p:ph type="body"/>
          </p:nvPr>
        </p:nvSpPr>
        <p:spPr>
          <a:xfrm>
            <a:off x="2723400" y="884520"/>
            <a:ext cx="2339640" cy="219240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266400" y="150480"/>
            <a:ext cx="4794840" cy="292644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56" name="PlaceHolder 2"/>
          <p:cNvSpPr>
            <a:spLocks noGrp="1"/>
          </p:cNvSpPr>
          <p:nvPr>
            <p:ph type="body"/>
          </p:nvPr>
        </p:nvSpPr>
        <p:spPr>
          <a:xfrm>
            <a:off x="266400" y="884520"/>
            <a:ext cx="2339640" cy="1045440"/>
          </a:xfrm>
          <a:prstGeom prst="rect">
            <a:avLst/>
          </a:prstGeom>
        </p:spPr>
        <p:txBody>
          <a:bodyPr lIns="0" tIns="0" rIns="0" bIns="0">
            <a:normAutofit/>
          </a:bodyPr>
          <a:lstStyle/>
          <a:p>
            <a:endParaRPr lang="en-US" sz="1600" b="0" strike="noStrike" spc="-1">
              <a:latin typeface="Arial"/>
            </a:endParaRPr>
          </a:p>
        </p:txBody>
      </p:sp>
      <p:sp>
        <p:nvSpPr>
          <p:cNvPr id="57" name="PlaceHolder 3"/>
          <p:cNvSpPr>
            <a:spLocks noGrp="1"/>
          </p:cNvSpPr>
          <p:nvPr>
            <p:ph type="body"/>
          </p:nvPr>
        </p:nvSpPr>
        <p:spPr>
          <a:xfrm>
            <a:off x="2723400" y="884520"/>
            <a:ext cx="2339640" cy="2192400"/>
          </a:xfrm>
          <a:prstGeom prst="rect">
            <a:avLst/>
          </a:prstGeom>
        </p:spPr>
        <p:txBody>
          <a:bodyPr lIns="0" tIns="0" rIns="0" bIns="0">
            <a:normAutofit/>
          </a:bodyPr>
          <a:lstStyle/>
          <a:p>
            <a:endParaRPr lang="en-US" sz="1600" b="0" strike="noStrike" spc="-1">
              <a:latin typeface="Arial"/>
            </a:endParaRPr>
          </a:p>
        </p:txBody>
      </p:sp>
      <p:sp>
        <p:nvSpPr>
          <p:cNvPr id="58" name="PlaceHolder 4"/>
          <p:cNvSpPr>
            <a:spLocks noGrp="1"/>
          </p:cNvSpPr>
          <p:nvPr>
            <p:ph type="body"/>
          </p:nvPr>
        </p:nvSpPr>
        <p:spPr>
          <a:xfrm>
            <a:off x="266400" y="2029680"/>
            <a:ext cx="23396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6" name="PlaceHolder 2"/>
          <p:cNvSpPr>
            <a:spLocks noGrp="1"/>
          </p:cNvSpPr>
          <p:nvPr>
            <p:ph type="subTitle"/>
          </p:nvPr>
        </p:nvSpPr>
        <p:spPr>
          <a:xfrm>
            <a:off x="266400" y="884520"/>
            <a:ext cx="4794840" cy="219240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60" name="PlaceHolder 2"/>
          <p:cNvSpPr>
            <a:spLocks noGrp="1"/>
          </p:cNvSpPr>
          <p:nvPr>
            <p:ph type="body"/>
          </p:nvPr>
        </p:nvSpPr>
        <p:spPr>
          <a:xfrm>
            <a:off x="266400" y="884520"/>
            <a:ext cx="2339640" cy="2192400"/>
          </a:xfrm>
          <a:prstGeom prst="rect">
            <a:avLst/>
          </a:prstGeom>
        </p:spPr>
        <p:txBody>
          <a:bodyPr lIns="0" tIns="0" rIns="0" bIns="0">
            <a:normAutofit/>
          </a:bodyPr>
          <a:lstStyle/>
          <a:p>
            <a:endParaRPr lang="en-US" sz="1600" b="0" strike="noStrike" spc="-1">
              <a:latin typeface="Arial"/>
            </a:endParaRPr>
          </a:p>
        </p:txBody>
      </p:sp>
      <p:sp>
        <p:nvSpPr>
          <p:cNvPr id="61" name="PlaceHolder 3"/>
          <p:cNvSpPr>
            <a:spLocks noGrp="1"/>
          </p:cNvSpPr>
          <p:nvPr>
            <p:ph type="body"/>
          </p:nvPr>
        </p:nvSpPr>
        <p:spPr>
          <a:xfrm>
            <a:off x="2723400" y="884520"/>
            <a:ext cx="2339640" cy="1045440"/>
          </a:xfrm>
          <a:prstGeom prst="rect">
            <a:avLst/>
          </a:prstGeom>
        </p:spPr>
        <p:txBody>
          <a:bodyPr lIns="0" tIns="0" rIns="0" bIns="0">
            <a:normAutofit/>
          </a:bodyPr>
          <a:lstStyle/>
          <a:p>
            <a:endParaRPr lang="en-US" sz="1600" b="0" strike="noStrike" spc="-1">
              <a:latin typeface="Arial"/>
            </a:endParaRPr>
          </a:p>
        </p:txBody>
      </p:sp>
      <p:sp>
        <p:nvSpPr>
          <p:cNvPr id="62" name="PlaceHolder 4"/>
          <p:cNvSpPr>
            <a:spLocks noGrp="1"/>
          </p:cNvSpPr>
          <p:nvPr>
            <p:ph type="body"/>
          </p:nvPr>
        </p:nvSpPr>
        <p:spPr>
          <a:xfrm>
            <a:off x="2723400" y="2029680"/>
            <a:ext cx="23396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64" name="PlaceHolder 2"/>
          <p:cNvSpPr>
            <a:spLocks noGrp="1"/>
          </p:cNvSpPr>
          <p:nvPr>
            <p:ph type="body"/>
          </p:nvPr>
        </p:nvSpPr>
        <p:spPr>
          <a:xfrm>
            <a:off x="266400" y="884520"/>
            <a:ext cx="2339640" cy="1045440"/>
          </a:xfrm>
          <a:prstGeom prst="rect">
            <a:avLst/>
          </a:prstGeom>
        </p:spPr>
        <p:txBody>
          <a:bodyPr lIns="0" tIns="0" rIns="0" bIns="0">
            <a:normAutofit/>
          </a:bodyPr>
          <a:lstStyle/>
          <a:p>
            <a:endParaRPr lang="en-US" sz="1600" b="0" strike="noStrike" spc="-1">
              <a:latin typeface="Arial"/>
            </a:endParaRPr>
          </a:p>
        </p:txBody>
      </p:sp>
      <p:sp>
        <p:nvSpPr>
          <p:cNvPr id="65" name="PlaceHolder 3"/>
          <p:cNvSpPr>
            <a:spLocks noGrp="1"/>
          </p:cNvSpPr>
          <p:nvPr>
            <p:ph type="body"/>
          </p:nvPr>
        </p:nvSpPr>
        <p:spPr>
          <a:xfrm>
            <a:off x="2723400" y="884520"/>
            <a:ext cx="2339640" cy="1045440"/>
          </a:xfrm>
          <a:prstGeom prst="rect">
            <a:avLst/>
          </a:prstGeom>
        </p:spPr>
        <p:txBody>
          <a:bodyPr lIns="0" tIns="0" rIns="0" bIns="0">
            <a:normAutofit/>
          </a:bodyPr>
          <a:lstStyle/>
          <a:p>
            <a:endParaRPr lang="en-US" sz="1600" b="0" strike="noStrike" spc="-1">
              <a:latin typeface="Arial"/>
            </a:endParaRPr>
          </a:p>
        </p:txBody>
      </p:sp>
      <p:sp>
        <p:nvSpPr>
          <p:cNvPr id="66" name="PlaceHolder 4"/>
          <p:cNvSpPr>
            <a:spLocks noGrp="1"/>
          </p:cNvSpPr>
          <p:nvPr>
            <p:ph type="body"/>
          </p:nvPr>
        </p:nvSpPr>
        <p:spPr>
          <a:xfrm>
            <a:off x="266400" y="2029680"/>
            <a:ext cx="47948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68" name="PlaceHolder 2"/>
          <p:cNvSpPr>
            <a:spLocks noGrp="1"/>
          </p:cNvSpPr>
          <p:nvPr>
            <p:ph type="body"/>
          </p:nvPr>
        </p:nvSpPr>
        <p:spPr>
          <a:xfrm>
            <a:off x="266400" y="884520"/>
            <a:ext cx="4794840" cy="1045440"/>
          </a:xfrm>
          <a:prstGeom prst="rect">
            <a:avLst/>
          </a:prstGeom>
        </p:spPr>
        <p:txBody>
          <a:bodyPr lIns="0" tIns="0" rIns="0" bIns="0">
            <a:normAutofit/>
          </a:bodyPr>
          <a:lstStyle/>
          <a:p>
            <a:endParaRPr lang="en-US" sz="1600" b="0" strike="noStrike" spc="-1">
              <a:latin typeface="Arial"/>
            </a:endParaRPr>
          </a:p>
        </p:txBody>
      </p:sp>
      <p:sp>
        <p:nvSpPr>
          <p:cNvPr id="69" name="PlaceHolder 3"/>
          <p:cNvSpPr>
            <a:spLocks noGrp="1"/>
          </p:cNvSpPr>
          <p:nvPr>
            <p:ph type="body"/>
          </p:nvPr>
        </p:nvSpPr>
        <p:spPr>
          <a:xfrm>
            <a:off x="266400" y="2029680"/>
            <a:ext cx="47948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71" name="PlaceHolder 2"/>
          <p:cNvSpPr>
            <a:spLocks noGrp="1"/>
          </p:cNvSpPr>
          <p:nvPr>
            <p:ph type="body"/>
          </p:nvPr>
        </p:nvSpPr>
        <p:spPr>
          <a:xfrm>
            <a:off x="266400" y="884520"/>
            <a:ext cx="2339640" cy="1045440"/>
          </a:xfrm>
          <a:prstGeom prst="rect">
            <a:avLst/>
          </a:prstGeom>
        </p:spPr>
        <p:txBody>
          <a:bodyPr lIns="0" tIns="0" rIns="0" bIns="0">
            <a:normAutofit/>
          </a:bodyPr>
          <a:lstStyle/>
          <a:p>
            <a:endParaRPr lang="en-US" sz="1600" b="0" strike="noStrike" spc="-1">
              <a:latin typeface="Arial"/>
            </a:endParaRPr>
          </a:p>
        </p:txBody>
      </p:sp>
      <p:sp>
        <p:nvSpPr>
          <p:cNvPr id="72" name="PlaceHolder 3"/>
          <p:cNvSpPr>
            <a:spLocks noGrp="1"/>
          </p:cNvSpPr>
          <p:nvPr>
            <p:ph type="body"/>
          </p:nvPr>
        </p:nvSpPr>
        <p:spPr>
          <a:xfrm>
            <a:off x="2723400" y="884520"/>
            <a:ext cx="2339640" cy="1045440"/>
          </a:xfrm>
          <a:prstGeom prst="rect">
            <a:avLst/>
          </a:prstGeom>
        </p:spPr>
        <p:txBody>
          <a:bodyPr lIns="0" tIns="0" rIns="0" bIns="0">
            <a:normAutofit/>
          </a:bodyPr>
          <a:lstStyle/>
          <a:p>
            <a:endParaRPr lang="en-US" sz="1600" b="0" strike="noStrike" spc="-1">
              <a:latin typeface="Arial"/>
            </a:endParaRPr>
          </a:p>
        </p:txBody>
      </p:sp>
      <p:sp>
        <p:nvSpPr>
          <p:cNvPr id="73" name="PlaceHolder 4"/>
          <p:cNvSpPr>
            <a:spLocks noGrp="1"/>
          </p:cNvSpPr>
          <p:nvPr>
            <p:ph type="body"/>
          </p:nvPr>
        </p:nvSpPr>
        <p:spPr>
          <a:xfrm>
            <a:off x="266400" y="2029680"/>
            <a:ext cx="2339640" cy="1045440"/>
          </a:xfrm>
          <a:prstGeom prst="rect">
            <a:avLst/>
          </a:prstGeom>
        </p:spPr>
        <p:txBody>
          <a:bodyPr lIns="0" tIns="0" rIns="0" bIns="0">
            <a:normAutofit/>
          </a:bodyPr>
          <a:lstStyle/>
          <a:p>
            <a:endParaRPr lang="en-US" sz="1600" b="0" strike="noStrike" spc="-1">
              <a:latin typeface="Arial"/>
            </a:endParaRPr>
          </a:p>
        </p:txBody>
      </p:sp>
      <p:sp>
        <p:nvSpPr>
          <p:cNvPr id="74" name="PlaceHolder 5"/>
          <p:cNvSpPr>
            <a:spLocks noGrp="1"/>
          </p:cNvSpPr>
          <p:nvPr>
            <p:ph type="body"/>
          </p:nvPr>
        </p:nvSpPr>
        <p:spPr>
          <a:xfrm>
            <a:off x="2723400" y="2029680"/>
            <a:ext cx="23396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76" name="PlaceHolder 2"/>
          <p:cNvSpPr>
            <a:spLocks noGrp="1"/>
          </p:cNvSpPr>
          <p:nvPr>
            <p:ph type="body"/>
          </p:nvPr>
        </p:nvSpPr>
        <p:spPr>
          <a:xfrm>
            <a:off x="266400" y="884520"/>
            <a:ext cx="1543680" cy="1045440"/>
          </a:xfrm>
          <a:prstGeom prst="rect">
            <a:avLst/>
          </a:prstGeom>
        </p:spPr>
        <p:txBody>
          <a:bodyPr lIns="0" tIns="0" rIns="0" bIns="0">
            <a:normAutofit/>
          </a:bodyPr>
          <a:lstStyle/>
          <a:p>
            <a:endParaRPr lang="en-US" sz="1600" b="0" strike="noStrike" spc="-1">
              <a:latin typeface="Arial"/>
            </a:endParaRPr>
          </a:p>
        </p:txBody>
      </p:sp>
      <p:sp>
        <p:nvSpPr>
          <p:cNvPr id="77" name="PlaceHolder 3"/>
          <p:cNvSpPr>
            <a:spLocks noGrp="1"/>
          </p:cNvSpPr>
          <p:nvPr>
            <p:ph type="body"/>
          </p:nvPr>
        </p:nvSpPr>
        <p:spPr>
          <a:xfrm>
            <a:off x="1887480" y="884520"/>
            <a:ext cx="1543680" cy="1045440"/>
          </a:xfrm>
          <a:prstGeom prst="rect">
            <a:avLst/>
          </a:prstGeom>
        </p:spPr>
        <p:txBody>
          <a:bodyPr lIns="0" tIns="0" rIns="0" bIns="0">
            <a:normAutofit/>
          </a:bodyPr>
          <a:lstStyle/>
          <a:p>
            <a:endParaRPr lang="en-US" sz="1600" b="0" strike="noStrike" spc="-1">
              <a:latin typeface="Arial"/>
            </a:endParaRPr>
          </a:p>
        </p:txBody>
      </p:sp>
      <p:sp>
        <p:nvSpPr>
          <p:cNvPr id="78" name="PlaceHolder 4"/>
          <p:cNvSpPr>
            <a:spLocks noGrp="1"/>
          </p:cNvSpPr>
          <p:nvPr>
            <p:ph type="body"/>
          </p:nvPr>
        </p:nvSpPr>
        <p:spPr>
          <a:xfrm>
            <a:off x="3508920" y="884520"/>
            <a:ext cx="1543680" cy="1045440"/>
          </a:xfrm>
          <a:prstGeom prst="rect">
            <a:avLst/>
          </a:prstGeom>
        </p:spPr>
        <p:txBody>
          <a:bodyPr lIns="0" tIns="0" rIns="0" bIns="0">
            <a:normAutofit/>
          </a:bodyPr>
          <a:lstStyle/>
          <a:p>
            <a:endParaRPr lang="en-US" sz="1600" b="0" strike="noStrike" spc="-1">
              <a:latin typeface="Arial"/>
            </a:endParaRPr>
          </a:p>
        </p:txBody>
      </p:sp>
      <p:sp>
        <p:nvSpPr>
          <p:cNvPr id="79" name="PlaceHolder 5"/>
          <p:cNvSpPr>
            <a:spLocks noGrp="1"/>
          </p:cNvSpPr>
          <p:nvPr>
            <p:ph type="body"/>
          </p:nvPr>
        </p:nvSpPr>
        <p:spPr>
          <a:xfrm>
            <a:off x="266400" y="2029680"/>
            <a:ext cx="1543680" cy="1045440"/>
          </a:xfrm>
          <a:prstGeom prst="rect">
            <a:avLst/>
          </a:prstGeom>
        </p:spPr>
        <p:txBody>
          <a:bodyPr lIns="0" tIns="0" rIns="0" bIns="0">
            <a:normAutofit/>
          </a:bodyPr>
          <a:lstStyle/>
          <a:p>
            <a:endParaRPr lang="en-US" sz="1600" b="0" strike="noStrike" spc="-1">
              <a:latin typeface="Arial"/>
            </a:endParaRPr>
          </a:p>
        </p:txBody>
      </p:sp>
      <p:sp>
        <p:nvSpPr>
          <p:cNvPr id="80" name="PlaceHolder 6"/>
          <p:cNvSpPr>
            <a:spLocks noGrp="1"/>
          </p:cNvSpPr>
          <p:nvPr>
            <p:ph type="body"/>
          </p:nvPr>
        </p:nvSpPr>
        <p:spPr>
          <a:xfrm>
            <a:off x="1887480" y="2029680"/>
            <a:ext cx="1543680" cy="1045440"/>
          </a:xfrm>
          <a:prstGeom prst="rect">
            <a:avLst/>
          </a:prstGeom>
        </p:spPr>
        <p:txBody>
          <a:bodyPr lIns="0" tIns="0" rIns="0" bIns="0">
            <a:normAutofit/>
          </a:bodyPr>
          <a:lstStyle/>
          <a:p>
            <a:endParaRPr lang="en-US" sz="1600" b="0" strike="noStrike" spc="-1">
              <a:latin typeface="Arial"/>
            </a:endParaRPr>
          </a:p>
        </p:txBody>
      </p:sp>
      <p:sp>
        <p:nvSpPr>
          <p:cNvPr id="81" name="PlaceHolder 7"/>
          <p:cNvSpPr>
            <a:spLocks noGrp="1"/>
          </p:cNvSpPr>
          <p:nvPr>
            <p:ph type="body"/>
          </p:nvPr>
        </p:nvSpPr>
        <p:spPr>
          <a:xfrm>
            <a:off x="3508920" y="2029680"/>
            <a:ext cx="154368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7"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88" name="PlaceHolder 2"/>
          <p:cNvSpPr>
            <a:spLocks noGrp="1"/>
          </p:cNvSpPr>
          <p:nvPr>
            <p:ph type="subTitle"/>
          </p:nvPr>
        </p:nvSpPr>
        <p:spPr>
          <a:xfrm>
            <a:off x="266400" y="884520"/>
            <a:ext cx="4794840" cy="219240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90" name="PlaceHolder 2"/>
          <p:cNvSpPr>
            <a:spLocks noGrp="1"/>
          </p:cNvSpPr>
          <p:nvPr>
            <p:ph type="body"/>
          </p:nvPr>
        </p:nvSpPr>
        <p:spPr>
          <a:xfrm>
            <a:off x="266400" y="884520"/>
            <a:ext cx="4794840" cy="219240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92" name="PlaceHolder 2"/>
          <p:cNvSpPr>
            <a:spLocks noGrp="1"/>
          </p:cNvSpPr>
          <p:nvPr>
            <p:ph type="body"/>
          </p:nvPr>
        </p:nvSpPr>
        <p:spPr>
          <a:xfrm>
            <a:off x="266400" y="884520"/>
            <a:ext cx="2339640" cy="2192400"/>
          </a:xfrm>
          <a:prstGeom prst="rect">
            <a:avLst/>
          </a:prstGeom>
        </p:spPr>
        <p:txBody>
          <a:bodyPr lIns="0" tIns="0" rIns="0" bIns="0">
            <a:normAutofit/>
          </a:bodyPr>
          <a:lstStyle/>
          <a:p>
            <a:endParaRPr lang="en-US" sz="1600" b="0" strike="noStrike" spc="-1">
              <a:latin typeface="Arial"/>
            </a:endParaRPr>
          </a:p>
        </p:txBody>
      </p:sp>
      <p:sp>
        <p:nvSpPr>
          <p:cNvPr id="93" name="PlaceHolder 3"/>
          <p:cNvSpPr>
            <a:spLocks noGrp="1"/>
          </p:cNvSpPr>
          <p:nvPr>
            <p:ph type="body"/>
          </p:nvPr>
        </p:nvSpPr>
        <p:spPr>
          <a:xfrm>
            <a:off x="2723400" y="884520"/>
            <a:ext cx="2339640" cy="219240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4"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8" name="PlaceHolder 2"/>
          <p:cNvSpPr>
            <a:spLocks noGrp="1"/>
          </p:cNvSpPr>
          <p:nvPr>
            <p:ph type="body"/>
          </p:nvPr>
        </p:nvSpPr>
        <p:spPr>
          <a:xfrm>
            <a:off x="266400" y="884520"/>
            <a:ext cx="4794840" cy="219240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5" name="PlaceHolder 1"/>
          <p:cNvSpPr>
            <a:spLocks noGrp="1"/>
          </p:cNvSpPr>
          <p:nvPr>
            <p:ph type="subTitle"/>
          </p:nvPr>
        </p:nvSpPr>
        <p:spPr>
          <a:xfrm>
            <a:off x="266400" y="150480"/>
            <a:ext cx="4794840" cy="292644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97" name="PlaceHolder 2"/>
          <p:cNvSpPr>
            <a:spLocks noGrp="1"/>
          </p:cNvSpPr>
          <p:nvPr>
            <p:ph type="body"/>
          </p:nvPr>
        </p:nvSpPr>
        <p:spPr>
          <a:xfrm>
            <a:off x="266400" y="884520"/>
            <a:ext cx="2339640" cy="1045440"/>
          </a:xfrm>
          <a:prstGeom prst="rect">
            <a:avLst/>
          </a:prstGeom>
        </p:spPr>
        <p:txBody>
          <a:bodyPr lIns="0" tIns="0" rIns="0" bIns="0">
            <a:normAutofit/>
          </a:bodyPr>
          <a:lstStyle/>
          <a:p>
            <a:endParaRPr lang="en-US" sz="1600" b="0" strike="noStrike" spc="-1">
              <a:latin typeface="Arial"/>
            </a:endParaRPr>
          </a:p>
        </p:txBody>
      </p:sp>
      <p:sp>
        <p:nvSpPr>
          <p:cNvPr id="98" name="PlaceHolder 3"/>
          <p:cNvSpPr>
            <a:spLocks noGrp="1"/>
          </p:cNvSpPr>
          <p:nvPr>
            <p:ph type="body"/>
          </p:nvPr>
        </p:nvSpPr>
        <p:spPr>
          <a:xfrm>
            <a:off x="2723400" y="884520"/>
            <a:ext cx="2339640" cy="2192400"/>
          </a:xfrm>
          <a:prstGeom prst="rect">
            <a:avLst/>
          </a:prstGeom>
        </p:spPr>
        <p:txBody>
          <a:bodyPr lIns="0" tIns="0" rIns="0" bIns="0">
            <a:normAutofit/>
          </a:bodyPr>
          <a:lstStyle/>
          <a:p>
            <a:endParaRPr lang="en-US" sz="1600" b="0" strike="noStrike" spc="-1">
              <a:latin typeface="Arial"/>
            </a:endParaRPr>
          </a:p>
        </p:txBody>
      </p:sp>
      <p:sp>
        <p:nvSpPr>
          <p:cNvPr id="99" name="PlaceHolder 4"/>
          <p:cNvSpPr>
            <a:spLocks noGrp="1"/>
          </p:cNvSpPr>
          <p:nvPr>
            <p:ph type="body"/>
          </p:nvPr>
        </p:nvSpPr>
        <p:spPr>
          <a:xfrm>
            <a:off x="266400" y="2029680"/>
            <a:ext cx="23396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101" name="PlaceHolder 2"/>
          <p:cNvSpPr>
            <a:spLocks noGrp="1"/>
          </p:cNvSpPr>
          <p:nvPr>
            <p:ph type="body"/>
          </p:nvPr>
        </p:nvSpPr>
        <p:spPr>
          <a:xfrm>
            <a:off x="266400" y="884520"/>
            <a:ext cx="2339640" cy="2192400"/>
          </a:xfrm>
          <a:prstGeom prst="rect">
            <a:avLst/>
          </a:prstGeom>
        </p:spPr>
        <p:txBody>
          <a:bodyPr lIns="0" tIns="0" rIns="0" bIns="0">
            <a:normAutofit/>
          </a:bodyPr>
          <a:lstStyle/>
          <a:p>
            <a:endParaRPr lang="en-US" sz="1600" b="0" strike="noStrike" spc="-1">
              <a:latin typeface="Arial"/>
            </a:endParaRPr>
          </a:p>
        </p:txBody>
      </p:sp>
      <p:sp>
        <p:nvSpPr>
          <p:cNvPr id="102" name="PlaceHolder 3"/>
          <p:cNvSpPr>
            <a:spLocks noGrp="1"/>
          </p:cNvSpPr>
          <p:nvPr>
            <p:ph type="body"/>
          </p:nvPr>
        </p:nvSpPr>
        <p:spPr>
          <a:xfrm>
            <a:off x="2723400" y="884520"/>
            <a:ext cx="2339640" cy="1045440"/>
          </a:xfrm>
          <a:prstGeom prst="rect">
            <a:avLst/>
          </a:prstGeom>
        </p:spPr>
        <p:txBody>
          <a:bodyPr lIns="0" tIns="0" rIns="0" bIns="0">
            <a:normAutofit/>
          </a:bodyPr>
          <a:lstStyle/>
          <a:p>
            <a:endParaRPr lang="en-US" sz="1600" b="0" strike="noStrike" spc="-1">
              <a:latin typeface="Arial"/>
            </a:endParaRPr>
          </a:p>
        </p:txBody>
      </p:sp>
      <p:sp>
        <p:nvSpPr>
          <p:cNvPr id="103" name="PlaceHolder 4"/>
          <p:cNvSpPr>
            <a:spLocks noGrp="1"/>
          </p:cNvSpPr>
          <p:nvPr>
            <p:ph type="body"/>
          </p:nvPr>
        </p:nvSpPr>
        <p:spPr>
          <a:xfrm>
            <a:off x="2723400" y="2029680"/>
            <a:ext cx="23396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105" name="PlaceHolder 2"/>
          <p:cNvSpPr>
            <a:spLocks noGrp="1"/>
          </p:cNvSpPr>
          <p:nvPr>
            <p:ph type="body"/>
          </p:nvPr>
        </p:nvSpPr>
        <p:spPr>
          <a:xfrm>
            <a:off x="266400" y="884520"/>
            <a:ext cx="2339640" cy="1045440"/>
          </a:xfrm>
          <a:prstGeom prst="rect">
            <a:avLst/>
          </a:prstGeom>
        </p:spPr>
        <p:txBody>
          <a:bodyPr lIns="0" tIns="0" rIns="0" bIns="0">
            <a:normAutofit/>
          </a:bodyPr>
          <a:lstStyle/>
          <a:p>
            <a:endParaRPr lang="en-US" sz="1600" b="0" strike="noStrike" spc="-1">
              <a:latin typeface="Arial"/>
            </a:endParaRPr>
          </a:p>
        </p:txBody>
      </p:sp>
      <p:sp>
        <p:nvSpPr>
          <p:cNvPr id="106" name="PlaceHolder 3"/>
          <p:cNvSpPr>
            <a:spLocks noGrp="1"/>
          </p:cNvSpPr>
          <p:nvPr>
            <p:ph type="body"/>
          </p:nvPr>
        </p:nvSpPr>
        <p:spPr>
          <a:xfrm>
            <a:off x="2723400" y="884520"/>
            <a:ext cx="2339640" cy="1045440"/>
          </a:xfrm>
          <a:prstGeom prst="rect">
            <a:avLst/>
          </a:prstGeom>
        </p:spPr>
        <p:txBody>
          <a:bodyPr lIns="0" tIns="0" rIns="0" bIns="0">
            <a:normAutofit/>
          </a:bodyPr>
          <a:lstStyle/>
          <a:p>
            <a:endParaRPr lang="en-US" sz="1600" b="0" strike="noStrike" spc="-1">
              <a:latin typeface="Arial"/>
            </a:endParaRPr>
          </a:p>
        </p:txBody>
      </p:sp>
      <p:sp>
        <p:nvSpPr>
          <p:cNvPr id="107" name="PlaceHolder 4"/>
          <p:cNvSpPr>
            <a:spLocks noGrp="1"/>
          </p:cNvSpPr>
          <p:nvPr>
            <p:ph type="body"/>
          </p:nvPr>
        </p:nvSpPr>
        <p:spPr>
          <a:xfrm>
            <a:off x="266400" y="2029680"/>
            <a:ext cx="47948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109" name="PlaceHolder 2"/>
          <p:cNvSpPr>
            <a:spLocks noGrp="1"/>
          </p:cNvSpPr>
          <p:nvPr>
            <p:ph type="body"/>
          </p:nvPr>
        </p:nvSpPr>
        <p:spPr>
          <a:xfrm>
            <a:off x="266400" y="884520"/>
            <a:ext cx="4794840" cy="1045440"/>
          </a:xfrm>
          <a:prstGeom prst="rect">
            <a:avLst/>
          </a:prstGeom>
        </p:spPr>
        <p:txBody>
          <a:bodyPr lIns="0" tIns="0" rIns="0" bIns="0">
            <a:normAutofit/>
          </a:bodyPr>
          <a:lstStyle/>
          <a:p>
            <a:endParaRPr lang="en-US" sz="1600" b="0" strike="noStrike" spc="-1">
              <a:latin typeface="Arial"/>
            </a:endParaRPr>
          </a:p>
        </p:txBody>
      </p:sp>
      <p:sp>
        <p:nvSpPr>
          <p:cNvPr id="110" name="PlaceHolder 3"/>
          <p:cNvSpPr>
            <a:spLocks noGrp="1"/>
          </p:cNvSpPr>
          <p:nvPr>
            <p:ph type="body"/>
          </p:nvPr>
        </p:nvSpPr>
        <p:spPr>
          <a:xfrm>
            <a:off x="266400" y="2029680"/>
            <a:ext cx="47948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112" name="PlaceHolder 2"/>
          <p:cNvSpPr>
            <a:spLocks noGrp="1"/>
          </p:cNvSpPr>
          <p:nvPr>
            <p:ph type="body"/>
          </p:nvPr>
        </p:nvSpPr>
        <p:spPr>
          <a:xfrm>
            <a:off x="266400" y="884520"/>
            <a:ext cx="2339640" cy="1045440"/>
          </a:xfrm>
          <a:prstGeom prst="rect">
            <a:avLst/>
          </a:prstGeom>
        </p:spPr>
        <p:txBody>
          <a:bodyPr lIns="0" tIns="0" rIns="0" bIns="0">
            <a:normAutofit/>
          </a:bodyPr>
          <a:lstStyle/>
          <a:p>
            <a:endParaRPr lang="en-US" sz="1600" b="0" strike="noStrike" spc="-1">
              <a:latin typeface="Arial"/>
            </a:endParaRPr>
          </a:p>
        </p:txBody>
      </p:sp>
      <p:sp>
        <p:nvSpPr>
          <p:cNvPr id="113" name="PlaceHolder 3"/>
          <p:cNvSpPr>
            <a:spLocks noGrp="1"/>
          </p:cNvSpPr>
          <p:nvPr>
            <p:ph type="body"/>
          </p:nvPr>
        </p:nvSpPr>
        <p:spPr>
          <a:xfrm>
            <a:off x="2723400" y="884520"/>
            <a:ext cx="2339640" cy="1045440"/>
          </a:xfrm>
          <a:prstGeom prst="rect">
            <a:avLst/>
          </a:prstGeom>
        </p:spPr>
        <p:txBody>
          <a:bodyPr lIns="0" tIns="0" rIns="0" bIns="0">
            <a:normAutofit/>
          </a:bodyPr>
          <a:lstStyle/>
          <a:p>
            <a:endParaRPr lang="en-US" sz="1600" b="0" strike="noStrike" spc="-1">
              <a:latin typeface="Arial"/>
            </a:endParaRPr>
          </a:p>
        </p:txBody>
      </p:sp>
      <p:sp>
        <p:nvSpPr>
          <p:cNvPr id="114" name="PlaceHolder 4"/>
          <p:cNvSpPr>
            <a:spLocks noGrp="1"/>
          </p:cNvSpPr>
          <p:nvPr>
            <p:ph type="body"/>
          </p:nvPr>
        </p:nvSpPr>
        <p:spPr>
          <a:xfrm>
            <a:off x="266400" y="2029680"/>
            <a:ext cx="2339640" cy="1045440"/>
          </a:xfrm>
          <a:prstGeom prst="rect">
            <a:avLst/>
          </a:prstGeom>
        </p:spPr>
        <p:txBody>
          <a:bodyPr lIns="0" tIns="0" rIns="0" bIns="0">
            <a:normAutofit/>
          </a:bodyPr>
          <a:lstStyle/>
          <a:p>
            <a:endParaRPr lang="en-US" sz="1600" b="0" strike="noStrike" spc="-1">
              <a:latin typeface="Arial"/>
            </a:endParaRPr>
          </a:p>
        </p:txBody>
      </p:sp>
      <p:sp>
        <p:nvSpPr>
          <p:cNvPr id="115" name="PlaceHolder 5"/>
          <p:cNvSpPr>
            <a:spLocks noGrp="1"/>
          </p:cNvSpPr>
          <p:nvPr>
            <p:ph type="body"/>
          </p:nvPr>
        </p:nvSpPr>
        <p:spPr>
          <a:xfrm>
            <a:off x="2723400" y="2029680"/>
            <a:ext cx="23396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117" name="PlaceHolder 2"/>
          <p:cNvSpPr>
            <a:spLocks noGrp="1"/>
          </p:cNvSpPr>
          <p:nvPr>
            <p:ph type="body"/>
          </p:nvPr>
        </p:nvSpPr>
        <p:spPr>
          <a:xfrm>
            <a:off x="266400" y="884520"/>
            <a:ext cx="1543680" cy="1045440"/>
          </a:xfrm>
          <a:prstGeom prst="rect">
            <a:avLst/>
          </a:prstGeom>
        </p:spPr>
        <p:txBody>
          <a:bodyPr lIns="0" tIns="0" rIns="0" bIns="0">
            <a:normAutofit/>
          </a:bodyPr>
          <a:lstStyle/>
          <a:p>
            <a:endParaRPr lang="en-US" sz="1600" b="0" strike="noStrike" spc="-1">
              <a:latin typeface="Arial"/>
            </a:endParaRPr>
          </a:p>
        </p:txBody>
      </p:sp>
      <p:sp>
        <p:nvSpPr>
          <p:cNvPr id="118" name="PlaceHolder 3"/>
          <p:cNvSpPr>
            <a:spLocks noGrp="1"/>
          </p:cNvSpPr>
          <p:nvPr>
            <p:ph type="body"/>
          </p:nvPr>
        </p:nvSpPr>
        <p:spPr>
          <a:xfrm>
            <a:off x="1887480" y="884520"/>
            <a:ext cx="1543680" cy="1045440"/>
          </a:xfrm>
          <a:prstGeom prst="rect">
            <a:avLst/>
          </a:prstGeom>
        </p:spPr>
        <p:txBody>
          <a:bodyPr lIns="0" tIns="0" rIns="0" bIns="0">
            <a:normAutofit/>
          </a:bodyPr>
          <a:lstStyle/>
          <a:p>
            <a:endParaRPr lang="en-US" sz="1600" b="0" strike="noStrike" spc="-1">
              <a:latin typeface="Arial"/>
            </a:endParaRPr>
          </a:p>
        </p:txBody>
      </p:sp>
      <p:sp>
        <p:nvSpPr>
          <p:cNvPr id="119" name="PlaceHolder 4"/>
          <p:cNvSpPr>
            <a:spLocks noGrp="1"/>
          </p:cNvSpPr>
          <p:nvPr>
            <p:ph type="body"/>
          </p:nvPr>
        </p:nvSpPr>
        <p:spPr>
          <a:xfrm>
            <a:off x="3508920" y="884520"/>
            <a:ext cx="1543680" cy="1045440"/>
          </a:xfrm>
          <a:prstGeom prst="rect">
            <a:avLst/>
          </a:prstGeom>
        </p:spPr>
        <p:txBody>
          <a:bodyPr lIns="0" tIns="0" rIns="0" bIns="0">
            <a:normAutofit/>
          </a:bodyPr>
          <a:lstStyle/>
          <a:p>
            <a:endParaRPr lang="en-US" sz="1600" b="0" strike="noStrike" spc="-1">
              <a:latin typeface="Arial"/>
            </a:endParaRPr>
          </a:p>
        </p:txBody>
      </p:sp>
      <p:sp>
        <p:nvSpPr>
          <p:cNvPr id="120" name="PlaceHolder 5"/>
          <p:cNvSpPr>
            <a:spLocks noGrp="1"/>
          </p:cNvSpPr>
          <p:nvPr>
            <p:ph type="body"/>
          </p:nvPr>
        </p:nvSpPr>
        <p:spPr>
          <a:xfrm>
            <a:off x="266400" y="2029680"/>
            <a:ext cx="1543680" cy="1045440"/>
          </a:xfrm>
          <a:prstGeom prst="rect">
            <a:avLst/>
          </a:prstGeom>
        </p:spPr>
        <p:txBody>
          <a:bodyPr lIns="0" tIns="0" rIns="0" bIns="0">
            <a:normAutofit/>
          </a:bodyPr>
          <a:lstStyle/>
          <a:p>
            <a:endParaRPr lang="en-US" sz="1600" b="0" strike="noStrike" spc="-1">
              <a:latin typeface="Arial"/>
            </a:endParaRPr>
          </a:p>
        </p:txBody>
      </p:sp>
      <p:sp>
        <p:nvSpPr>
          <p:cNvPr id="121" name="PlaceHolder 6"/>
          <p:cNvSpPr>
            <a:spLocks noGrp="1"/>
          </p:cNvSpPr>
          <p:nvPr>
            <p:ph type="body"/>
          </p:nvPr>
        </p:nvSpPr>
        <p:spPr>
          <a:xfrm>
            <a:off x="1887480" y="2029680"/>
            <a:ext cx="1543680" cy="1045440"/>
          </a:xfrm>
          <a:prstGeom prst="rect">
            <a:avLst/>
          </a:prstGeom>
        </p:spPr>
        <p:txBody>
          <a:bodyPr lIns="0" tIns="0" rIns="0" bIns="0">
            <a:normAutofit/>
          </a:bodyPr>
          <a:lstStyle/>
          <a:p>
            <a:endParaRPr lang="en-US" sz="1600" b="0" strike="noStrike" spc="-1">
              <a:latin typeface="Arial"/>
            </a:endParaRPr>
          </a:p>
        </p:txBody>
      </p:sp>
      <p:sp>
        <p:nvSpPr>
          <p:cNvPr id="122" name="PlaceHolder 7"/>
          <p:cNvSpPr>
            <a:spLocks noGrp="1"/>
          </p:cNvSpPr>
          <p:nvPr>
            <p:ph type="body"/>
          </p:nvPr>
        </p:nvSpPr>
        <p:spPr>
          <a:xfrm>
            <a:off x="3508920" y="2029680"/>
            <a:ext cx="154368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8"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129" name="PlaceHolder 2"/>
          <p:cNvSpPr>
            <a:spLocks noGrp="1"/>
          </p:cNvSpPr>
          <p:nvPr>
            <p:ph type="subTitle"/>
          </p:nvPr>
        </p:nvSpPr>
        <p:spPr>
          <a:xfrm>
            <a:off x="266400" y="884520"/>
            <a:ext cx="4794840" cy="219240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0"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131" name="PlaceHolder 2"/>
          <p:cNvSpPr>
            <a:spLocks noGrp="1"/>
          </p:cNvSpPr>
          <p:nvPr>
            <p:ph type="body"/>
          </p:nvPr>
        </p:nvSpPr>
        <p:spPr>
          <a:xfrm>
            <a:off x="266400" y="884520"/>
            <a:ext cx="4794840" cy="219240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10" name="PlaceHolder 2"/>
          <p:cNvSpPr>
            <a:spLocks noGrp="1"/>
          </p:cNvSpPr>
          <p:nvPr>
            <p:ph type="body"/>
          </p:nvPr>
        </p:nvSpPr>
        <p:spPr>
          <a:xfrm>
            <a:off x="266400" y="884520"/>
            <a:ext cx="2339640" cy="2192400"/>
          </a:xfrm>
          <a:prstGeom prst="rect">
            <a:avLst/>
          </a:prstGeom>
        </p:spPr>
        <p:txBody>
          <a:bodyPr lIns="0" tIns="0" rIns="0" bIns="0">
            <a:normAutofit/>
          </a:bodyPr>
          <a:lstStyle/>
          <a:p>
            <a:endParaRPr lang="en-US" sz="1600" b="0" strike="noStrike" spc="-1">
              <a:latin typeface="Arial"/>
            </a:endParaRPr>
          </a:p>
        </p:txBody>
      </p:sp>
      <p:sp>
        <p:nvSpPr>
          <p:cNvPr id="11" name="PlaceHolder 3"/>
          <p:cNvSpPr>
            <a:spLocks noGrp="1"/>
          </p:cNvSpPr>
          <p:nvPr>
            <p:ph type="body"/>
          </p:nvPr>
        </p:nvSpPr>
        <p:spPr>
          <a:xfrm>
            <a:off x="2723400" y="884520"/>
            <a:ext cx="2339640" cy="219240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2"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133" name="PlaceHolder 2"/>
          <p:cNvSpPr>
            <a:spLocks noGrp="1"/>
          </p:cNvSpPr>
          <p:nvPr>
            <p:ph type="body"/>
          </p:nvPr>
        </p:nvSpPr>
        <p:spPr>
          <a:xfrm>
            <a:off x="266400" y="884520"/>
            <a:ext cx="2339640" cy="2192400"/>
          </a:xfrm>
          <a:prstGeom prst="rect">
            <a:avLst/>
          </a:prstGeom>
        </p:spPr>
        <p:txBody>
          <a:bodyPr lIns="0" tIns="0" rIns="0" bIns="0">
            <a:normAutofit/>
          </a:bodyPr>
          <a:lstStyle/>
          <a:p>
            <a:endParaRPr lang="en-US" sz="1600" b="0" strike="noStrike" spc="-1">
              <a:latin typeface="Arial"/>
            </a:endParaRPr>
          </a:p>
        </p:txBody>
      </p:sp>
      <p:sp>
        <p:nvSpPr>
          <p:cNvPr id="134" name="PlaceHolder 3"/>
          <p:cNvSpPr>
            <a:spLocks noGrp="1"/>
          </p:cNvSpPr>
          <p:nvPr>
            <p:ph type="body"/>
          </p:nvPr>
        </p:nvSpPr>
        <p:spPr>
          <a:xfrm>
            <a:off x="2723400" y="884520"/>
            <a:ext cx="2339640" cy="219240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5"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6" name="PlaceHolder 1"/>
          <p:cNvSpPr>
            <a:spLocks noGrp="1"/>
          </p:cNvSpPr>
          <p:nvPr>
            <p:ph type="subTitle"/>
          </p:nvPr>
        </p:nvSpPr>
        <p:spPr>
          <a:xfrm>
            <a:off x="266400" y="150480"/>
            <a:ext cx="4794840" cy="292644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7"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138" name="PlaceHolder 2"/>
          <p:cNvSpPr>
            <a:spLocks noGrp="1"/>
          </p:cNvSpPr>
          <p:nvPr>
            <p:ph type="body"/>
          </p:nvPr>
        </p:nvSpPr>
        <p:spPr>
          <a:xfrm>
            <a:off x="266400" y="884520"/>
            <a:ext cx="2339640" cy="1045440"/>
          </a:xfrm>
          <a:prstGeom prst="rect">
            <a:avLst/>
          </a:prstGeom>
        </p:spPr>
        <p:txBody>
          <a:bodyPr lIns="0" tIns="0" rIns="0" bIns="0">
            <a:normAutofit/>
          </a:bodyPr>
          <a:lstStyle/>
          <a:p>
            <a:endParaRPr lang="en-US" sz="1600" b="0" strike="noStrike" spc="-1">
              <a:latin typeface="Arial"/>
            </a:endParaRPr>
          </a:p>
        </p:txBody>
      </p:sp>
      <p:sp>
        <p:nvSpPr>
          <p:cNvPr id="139" name="PlaceHolder 3"/>
          <p:cNvSpPr>
            <a:spLocks noGrp="1"/>
          </p:cNvSpPr>
          <p:nvPr>
            <p:ph type="body"/>
          </p:nvPr>
        </p:nvSpPr>
        <p:spPr>
          <a:xfrm>
            <a:off x="2723400" y="884520"/>
            <a:ext cx="2339640" cy="2192400"/>
          </a:xfrm>
          <a:prstGeom prst="rect">
            <a:avLst/>
          </a:prstGeom>
        </p:spPr>
        <p:txBody>
          <a:bodyPr lIns="0" tIns="0" rIns="0" bIns="0">
            <a:normAutofit/>
          </a:bodyPr>
          <a:lstStyle/>
          <a:p>
            <a:endParaRPr lang="en-US" sz="1600" b="0" strike="noStrike" spc="-1">
              <a:latin typeface="Arial"/>
            </a:endParaRPr>
          </a:p>
        </p:txBody>
      </p:sp>
      <p:sp>
        <p:nvSpPr>
          <p:cNvPr id="140" name="PlaceHolder 4"/>
          <p:cNvSpPr>
            <a:spLocks noGrp="1"/>
          </p:cNvSpPr>
          <p:nvPr>
            <p:ph type="body"/>
          </p:nvPr>
        </p:nvSpPr>
        <p:spPr>
          <a:xfrm>
            <a:off x="266400" y="2029680"/>
            <a:ext cx="23396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142" name="PlaceHolder 2"/>
          <p:cNvSpPr>
            <a:spLocks noGrp="1"/>
          </p:cNvSpPr>
          <p:nvPr>
            <p:ph type="body"/>
          </p:nvPr>
        </p:nvSpPr>
        <p:spPr>
          <a:xfrm>
            <a:off x="266400" y="884520"/>
            <a:ext cx="2339640" cy="2192400"/>
          </a:xfrm>
          <a:prstGeom prst="rect">
            <a:avLst/>
          </a:prstGeom>
        </p:spPr>
        <p:txBody>
          <a:bodyPr lIns="0" tIns="0" rIns="0" bIns="0">
            <a:normAutofit/>
          </a:bodyPr>
          <a:lstStyle/>
          <a:p>
            <a:endParaRPr lang="en-US" sz="1600" b="0" strike="noStrike" spc="-1">
              <a:latin typeface="Arial"/>
            </a:endParaRPr>
          </a:p>
        </p:txBody>
      </p:sp>
      <p:sp>
        <p:nvSpPr>
          <p:cNvPr id="143" name="PlaceHolder 3"/>
          <p:cNvSpPr>
            <a:spLocks noGrp="1"/>
          </p:cNvSpPr>
          <p:nvPr>
            <p:ph type="body"/>
          </p:nvPr>
        </p:nvSpPr>
        <p:spPr>
          <a:xfrm>
            <a:off x="2723400" y="884520"/>
            <a:ext cx="2339640" cy="1045440"/>
          </a:xfrm>
          <a:prstGeom prst="rect">
            <a:avLst/>
          </a:prstGeom>
        </p:spPr>
        <p:txBody>
          <a:bodyPr lIns="0" tIns="0" rIns="0" bIns="0">
            <a:normAutofit/>
          </a:bodyPr>
          <a:lstStyle/>
          <a:p>
            <a:endParaRPr lang="en-US" sz="1600" b="0" strike="noStrike" spc="-1">
              <a:latin typeface="Arial"/>
            </a:endParaRPr>
          </a:p>
        </p:txBody>
      </p:sp>
      <p:sp>
        <p:nvSpPr>
          <p:cNvPr id="144" name="PlaceHolder 4"/>
          <p:cNvSpPr>
            <a:spLocks noGrp="1"/>
          </p:cNvSpPr>
          <p:nvPr>
            <p:ph type="body"/>
          </p:nvPr>
        </p:nvSpPr>
        <p:spPr>
          <a:xfrm>
            <a:off x="2723400" y="2029680"/>
            <a:ext cx="23396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146" name="PlaceHolder 2"/>
          <p:cNvSpPr>
            <a:spLocks noGrp="1"/>
          </p:cNvSpPr>
          <p:nvPr>
            <p:ph type="body"/>
          </p:nvPr>
        </p:nvSpPr>
        <p:spPr>
          <a:xfrm>
            <a:off x="266400" y="884520"/>
            <a:ext cx="2339640" cy="1045440"/>
          </a:xfrm>
          <a:prstGeom prst="rect">
            <a:avLst/>
          </a:prstGeom>
        </p:spPr>
        <p:txBody>
          <a:bodyPr lIns="0" tIns="0" rIns="0" bIns="0">
            <a:normAutofit/>
          </a:bodyPr>
          <a:lstStyle/>
          <a:p>
            <a:endParaRPr lang="en-US" sz="1600" b="0" strike="noStrike" spc="-1">
              <a:latin typeface="Arial"/>
            </a:endParaRPr>
          </a:p>
        </p:txBody>
      </p:sp>
      <p:sp>
        <p:nvSpPr>
          <p:cNvPr id="147" name="PlaceHolder 3"/>
          <p:cNvSpPr>
            <a:spLocks noGrp="1"/>
          </p:cNvSpPr>
          <p:nvPr>
            <p:ph type="body"/>
          </p:nvPr>
        </p:nvSpPr>
        <p:spPr>
          <a:xfrm>
            <a:off x="2723400" y="884520"/>
            <a:ext cx="2339640" cy="1045440"/>
          </a:xfrm>
          <a:prstGeom prst="rect">
            <a:avLst/>
          </a:prstGeom>
        </p:spPr>
        <p:txBody>
          <a:bodyPr lIns="0" tIns="0" rIns="0" bIns="0">
            <a:normAutofit/>
          </a:bodyPr>
          <a:lstStyle/>
          <a:p>
            <a:endParaRPr lang="en-US" sz="1600" b="0" strike="noStrike" spc="-1">
              <a:latin typeface="Arial"/>
            </a:endParaRPr>
          </a:p>
        </p:txBody>
      </p:sp>
      <p:sp>
        <p:nvSpPr>
          <p:cNvPr id="148" name="PlaceHolder 4"/>
          <p:cNvSpPr>
            <a:spLocks noGrp="1"/>
          </p:cNvSpPr>
          <p:nvPr>
            <p:ph type="body"/>
          </p:nvPr>
        </p:nvSpPr>
        <p:spPr>
          <a:xfrm>
            <a:off x="266400" y="2029680"/>
            <a:ext cx="47948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49"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150" name="PlaceHolder 2"/>
          <p:cNvSpPr>
            <a:spLocks noGrp="1"/>
          </p:cNvSpPr>
          <p:nvPr>
            <p:ph type="body"/>
          </p:nvPr>
        </p:nvSpPr>
        <p:spPr>
          <a:xfrm>
            <a:off x="266400" y="884520"/>
            <a:ext cx="4794840" cy="1045440"/>
          </a:xfrm>
          <a:prstGeom prst="rect">
            <a:avLst/>
          </a:prstGeom>
        </p:spPr>
        <p:txBody>
          <a:bodyPr lIns="0" tIns="0" rIns="0" bIns="0">
            <a:normAutofit/>
          </a:bodyPr>
          <a:lstStyle/>
          <a:p>
            <a:endParaRPr lang="en-US" sz="1600" b="0" strike="noStrike" spc="-1">
              <a:latin typeface="Arial"/>
            </a:endParaRPr>
          </a:p>
        </p:txBody>
      </p:sp>
      <p:sp>
        <p:nvSpPr>
          <p:cNvPr id="151" name="PlaceHolder 3"/>
          <p:cNvSpPr>
            <a:spLocks noGrp="1"/>
          </p:cNvSpPr>
          <p:nvPr>
            <p:ph type="body"/>
          </p:nvPr>
        </p:nvSpPr>
        <p:spPr>
          <a:xfrm>
            <a:off x="266400" y="2029680"/>
            <a:ext cx="47948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2"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153" name="PlaceHolder 2"/>
          <p:cNvSpPr>
            <a:spLocks noGrp="1"/>
          </p:cNvSpPr>
          <p:nvPr>
            <p:ph type="body"/>
          </p:nvPr>
        </p:nvSpPr>
        <p:spPr>
          <a:xfrm>
            <a:off x="266400" y="884520"/>
            <a:ext cx="2339640" cy="1045440"/>
          </a:xfrm>
          <a:prstGeom prst="rect">
            <a:avLst/>
          </a:prstGeom>
        </p:spPr>
        <p:txBody>
          <a:bodyPr lIns="0" tIns="0" rIns="0" bIns="0">
            <a:normAutofit/>
          </a:bodyPr>
          <a:lstStyle/>
          <a:p>
            <a:endParaRPr lang="en-US" sz="1600" b="0" strike="noStrike" spc="-1">
              <a:latin typeface="Arial"/>
            </a:endParaRPr>
          </a:p>
        </p:txBody>
      </p:sp>
      <p:sp>
        <p:nvSpPr>
          <p:cNvPr id="154" name="PlaceHolder 3"/>
          <p:cNvSpPr>
            <a:spLocks noGrp="1"/>
          </p:cNvSpPr>
          <p:nvPr>
            <p:ph type="body"/>
          </p:nvPr>
        </p:nvSpPr>
        <p:spPr>
          <a:xfrm>
            <a:off x="2723400" y="884520"/>
            <a:ext cx="2339640" cy="1045440"/>
          </a:xfrm>
          <a:prstGeom prst="rect">
            <a:avLst/>
          </a:prstGeom>
        </p:spPr>
        <p:txBody>
          <a:bodyPr lIns="0" tIns="0" rIns="0" bIns="0">
            <a:normAutofit/>
          </a:bodyPr>
          <a:lstStyle/>
          <a:p>
            <a:endParaRPr lang="en-US" sz="1600" b="0" strike="noStrike" spc="-1">
              <a:latin typeface="Arial"/>
            </a:endParaRPr>
          </a:p>
        </p:txBody>
      </p:sp>
      <p:sp>
        <p:nvSpPr>
          <p:cNvPr id="155" name="PlaceHolder 4"/>
          <p:cNvSpPr>
            <a:spLocks noGrp="1"/>
          </p:cNvSpPr>
          <p:nvPr>
            <p:ph type="body"/>
          </p:nvPr>
        </p:nvSpPr>
        <p:spPr>
          <a:xfrm>
            <a:off x="266400" y="2029680"/>
            <a:ext cx="2339640" cy="1045440"/>
          </a:xfrm>
          <a:prstGeom prst="rect">
            <a:avLst/>
          </a:prstGeom>
        </p:spPr>
        <p:txBody>
          <a:bodyPr lIns="0" tIns="0" rIns="0" bIns="0">
            <a:normAutofit/>
          </a:bodyPr>
          <a:lstStyle/>
          <a:p>
            <a:endParaRPr lang="en-US" sz="1600" b="0" strike="noStrike" spc="-1">
              <a:latin typeface="Arial"/>
            </a:endParaRPr>
          </a:p>
        </p:txBody>
      </p:sp>
      <p:sp>
        <p:nvSpPr>
          <p:cNvPr id="156" name="PlaceHolder 5"/>
          <p:cNvSpPr>
            <a:spLocks noGrp="1"/>
          </p:cNvSpPr>
          <p:nvPr>
            <p:ph type="body"/>
          </p:nvPr>
        </p:nvSpPr>
        <p:spPr>
          <a:xfrm>
            <a:off x="2723400" y="2029680"/>
            <a:ext cx="23396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57"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158" name="PlaceHolder 2"/>
          <p:cNvSpPr>
            <a:spLocks noGrp="1"/>
          </p:cNvSpPr>
          <p:nvPr>
            <p:ph type="body"/>
          </p:nvPr>
        </p:nvSpPr>
        <p:spPr>
          <a:xfrm>
            <a:off x="266400" y="884520"/>
            <a:ext cx="1543680" cy="1045440"/>
          </a:xfrm>
          <a:prstGeom prst="rect">
            <a:avLst/>
          </a:prstGeom>
        </p:spPr>
        <p:txBody>
          <a:bodyPr lIns="0" tIns="0" rIns="0" bIns="0">
            <a:normAutofit/>
          </a:bodyPr>
          <a:lstStyle/>
          <a:p>
            <a:endParaRPr lang="en-US" sz="1600" b="0" strike="noStrike" spc="-1">
              <a:latin typeface="Arial"/>
            </a:endParaRPr>
          </a:p>
        </p:txBody>
      </p:sp>
      <p:sp>
        <p:nvSpPr>
          <p:cNvPr id="159" name="PlaceHolder 3"/>
          <p:cNvSpPr>
            <a:spLocks noGrp="1"/>
          </p:cNvSpPr>
          <p:nvPr>
            <p:ph type="body"/>
          </p:nvPr>
        </p:nvSpPr>
        <p:spPr>
          <a:xfrm>
            <a:off x="1887480" y="884520"/>
            <a:ext cx="1543680" cy="1045440"/>
          </a:xfrm>
          <a:prstGeom prst="rect">
            <a:avLst/>
          </a:prstGeom>
        </p:spPr>
        <p:txBody>
          <a:bodyPr lIns="0" tIns="0" rIns="0" bIns="0">
            <a:normAutofit/>
          </a:bodyPr>
          <a:lstStyle/>
          <a:p>
            <a:endParaRPr lang="en-US" sz="1600" b="0" strike="noStrike" spc="-1">
              <a:latin typeface="Arial"/>
            </a:endParaRPr>
          </a:p>
        </p:txBody>
      </p:sp>
      <p:sp>
        <p:nvSpPr>
          <p:cNvPr id="160" name="PlaceHolder 4"/>
          <p:cNvSpPr>
            <a:spLocks noGrp="1"/>
          </p:cNvSpPr>
          <p:nvPr>
            <p:ph type="body"/>
          </p:nvPr>
        </p:nvSpPr>
        <p:spPr>
          <a:xfrm>
            <a:off x="3508920" y="884520"/>
            <a:ext cx="1543680" cy="1045440"/>
          </a:xfrm>
          <a:prstGeom prst="rect">
            <a:avLst/>
          </a:prstGeom>
        </p:spPr>
        <p:txBody>
          <a:bodyPr lIns="0" tIns="0" rIns="0" bIns="0">
            <a:normAutofit/>
          </a:bodyPr>
          <a:lstStyle/>
          <a:p>
            <a:endParaRPr lang="en-US" sz="1600" b="0" strike="noStrike" spc="-1">
              <a:latin typeface="Arial"/>
            </a:endParaRPr>
          </a:p>
        </p:txBody>
      </p:sp>
      <p:sp>
        <p:nvSpPr>
          <p:cNvPr id="161" name="PlaceHolder 5"/>
          <p:cNvSpPr>
            <a:spLocks noGrp="1"/>
          </p:cNvSpPr>
          <p:nvPr>
            <p:ph type="body"/>
          </p:nvPr>
        </p:nvSpPr>
        <p:spPr>
          <a:xfrm>
            <a:off x="266400" y="2029680"/>
            <a:ext cx="1543680" cy="1045440"/>
          </a:xfrm>
          <a:prstGeom prst="rect">
            <a:avLst/>
          </a:prstGeom>
        </p:spPr>
        <p:txBody>
          <a:bodyPr lIns="0" tIns="0" rIns="0" bIns="0">
            <a:normAutofit/>
          </a:bodyPr>
          <a:lstStyle/>
          <a:p>
            <a:endParaRPr lang="en-US" sz="1600" b="0" strike="noStrike" spc="-1">
              <a:latin typeface="Arial"/>
            </a:endParaRPr>
          </a:p>
        </p:txBody>
      </p:sp>
      <p:sp>
        <p:nvSpPr>
          <p:cNvPr id="162" name="PlaceHolder 6"/>
          <p:cNvSpPr>
            <a:spLocks noGrp="1"/>
          </p:cNvSpPr>
          <p:nvPr>
            <p:ph type="body"/>
          </p:nvPr>
        </p:nvSpPr>
        <p:spPr>
          <a:xfrm>
            <a:off x="1887480" y="2029680"/>
            <a:ext cx="1543680" cy="1045440"/>
          </a:xfrm>
          <a:prstGeom prst="rect">
            <a:avLst/>
          </a:prstGeom>
        </p:spPr>
        <p:txBody>
          <a:bodyPr lIns="0" tIns="0" rIns="0" bIns="0">
            <a:normAutofit/>
          </a:bodyPr>
          <a:lstStyle/>
          <a:p>
            <a:endParaRPr lang="en-US" sz="1600" b="0" strike="noStrike" spc="-1">
              <a:latin typeface="Arial"/>
            </a:endParaRPr>
          </a:p>
        </p:txBody>
      </p:sp>
      <p:sp>
        <p:nvSpPr>
          <p:cNvPr id="163" name="PlaceHolder 7"/>
          <p:cNvSpPr>
            <a:spLocks noGrp="1"/>
          </p:cNvSpPr>
          <p:nvPr>
            <p:ph type="body"/>
          </p:nvPr>
        </p:nvSpPr>
        <p:spPr>
          <a:xfrm>
            <a:off x="3508920" y="2029680"/>
            <a:ext cx="154368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266400" y="150480"/>
            <a:ext cx="4794840" cy="292644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15" name="PlaceHolder 2"/>
          <p:cNvSpPr>
            <a:spLocks noGrp="1"/>
          </p:cNvSpPr>
          <p:nvPr>
            <p:ph type="body"/>
          </p:nvPr>
        </p:nvSpPr>
        <p:spPr>
          <a:xfrm>
            <a:off x="266400" y="884520"/>
            <a:ext cx="2339640" cy="1045440"/>
          </a:xfrm>
          <a:prstGeom prst="rect">
            <a:avLst/>
          </a:prstGeom>
        </p:spPr>
        <p:txBody>
          <a:bodyPr lIns="0" tIns="0" rIns="0" bIns="0">
            <a:normAutofit/>
          </a:bodyPr>
          <a:lstStyle/>
          <a:p>
            <a:endParaRPr lang="en-US" sz="1600" b="0" strike="noStrike" spc="-1">
              <a:latin typeface="Arial"/>
            </a:endParaRPr>
          </a:p>
        </p:txBody>
      </p:sp>
      <p:sp>
        <p:nvSpPr>
          <p:cNvPr id="16" name="PlaceHolder 3"/>
          <p:cNvSpPr>
            <a:spLocks noGrp="1"/>
          </p:cNvSpPr>
          <p:nvPr>
            <p:ph type="body"/>
          </p:nvPr>
        </p:nvSpPr>
        <p:spPr>
          <a:xfrm>
            <a:off x="2723400" y="884520"/>
            <a:ext cx="2339640" cy="2192400"/>
          </a:xfrm>
          <a:prstGeom prst="rect">
            <a:avLst/>
          </a:prstGeom>
        </p:spPr>
        <p:txBody>
          <a:bodyPr lIns="0" tIns="0" rIns="0" bIns="0">
            <a:normAutofit/>
          </a:bodyPr>
          <a:lstStyle/>
          <a:p>
            <a:endParaRPr lang="en-US" sz="1600" b="0" strike="noStrike" spc="-1">
              <a:latin typeface="Arial"/>
            </a:endParaRPr>
          </a:p>
        </p:txBody>
      </p:sp>
      <p:sp>
        <p:nvSpPr>
          <p:cNvPr id="17" name="PlaceHolder 4"/>
          <p:cNvSpPr>
            <a:spLocks noGrp="1"/>
          </p:cNvSpPr>
          <p:nvPr>
            <p:ph type="body"/>
          </p:nvPr>
        </p:nvSpPr>
        <p:spPr>
          <a:xfrm>
            <a:off x="266400" y="2029680"/>
            <a:ext cx="23396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19" name="PlaceHolder 2"/>
          <p:cNvSpPr>
            <a:spLocks noGrp="1"/>
          </p:cNvSpPr>
          <p:nvPr>
            <p:ph type="body"/>
          </p:nvPr>
        </p:nvSpPr>
        <p:spPr>
          <a:xfrm>
            <a:off x="266400" y="884520"/>
            <a:ext cx="2339640" cy="2192400"/>
          </a:xfrm>
          <a:prstGeom prst="rect">
            <a:avLst/>
          </a:prstGeom>
        </p:spPr>
        <p:txBody>
          <a:bodyPr lIns="0" tIns="0" rIns="0" bIns="0">
            <a:normAutofit/>
          </a:bodyPr>
          <a:lstStyle/>
          <a:p>
            <a:endParaRPr lang="en-US" sz="1600" b="0" strike="noStrike" spc="-1">
              <a:latin typeface="Arial"/>
            </a:endParaRPr>
          </a:p>
        </p:txBody>
      </p:sp>
      <p:sp>
        <p:nvSpPr>
          <p:cNvPr id="20" name="PlaceHolder 3"/>
          <p:cNvSpPr>
            <a:spLocks noGrp="1"/>
          </p:cNvSpPr>
          <p:nvPr>
            <p:ph type="body"/>
          </p:nvPr>
        </p:nvSpPr>
        <p:spPr>
          <a:xfrm>
            <a:off x="2723400" y="884520"/>
            <a:ext cx="2339640" cy="1045440"/>
          </a:xfrm>
          <a:prstGeom prst="rect">
            <a:avLst/>
          </a:prstGeom>
        </p:spPr>
        <p:txBody>
          <a:bodyPr lIns="0" tIns="0" rIns="0" bIns="0">
            <a:normAutofit/>
          </a:bodyPr>
          <a:lstStyle/>
          <a:p>
            <a:endParaRPr lang="en-US" sz="1600" b="0" strike="noStrike" spc="-1">
              <a:latin typeface="Arial"/>
            </a:endParaRPr>
          </a:p>
        </p:txBody>
      </p:sp>
      <p:sp>
        <p:nvSpPr>
          <p:cNvPr id="21" name="PlaceHolder 4"/>
          <p:cNvSpPr>
            <a:spLocks noGrp="1"/>
          </p:cNvSpPr>
          <p:nvPr>
            <p:ph type="body"/>
          </p:nvPr>
        </p:nvSpPr>
        <p:spPr>
          <a:xfrm>
            <a:off x="2723400" y="2029680"/>
            <a:ext cx="23396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266400" y="150480"/>
            <a:ext cx="4794840" cy="631080"/>
          </a:xfrm>
          <a:prstGeom prst="rect">
            <a:avLst/>
          </a:prstGeom>
        </p:spPr>
        <p:txBody>
          <a:bodyPr lIns="0" tIns="0" rIns="0" bIns="0" anchor="ctr"/>
          <a:lstStyle/>
          <a:p>
            <a:pPr algn="ctr"/>
            <a:endParaRPr lang="en-US" sz="2200" b="0" strike="noStrike" spc="-1">
              <a:latin typeface="Arial"/>
            </a:endParaRPr>
          </a:p>
        </p:txBody>
      </p:sp>
      <p:sp>
        <p:nvSpPr>
          <p:cNvPr id="23" name="PlaceHolder 2"/>
          <p:cNvSpPr>
            <a:spLocks noGrp="1"/>
          </p:cNvSpPr>
          <p:nvPr>
            <p:ph type="body"/>
          </p:nvPr>
        </p:nvSpPr>
        <p:spPr>
          <a:xfrm>
            <a:off x="266400" y="884520"/>
            <a:ext cx="2339640" cy="1045440"/>
          </a:xfrm>
          <a:prstGeom prst="rect">
            <a:avLst/>
          </a:prstGeom>
        </p:spPr>
        <p:txBody>
          <a:bodyPr lIns="0" tIns="0" rIns="0" bIns="0">
            <a:normAutofit/>
          </a:bodyPr>
          <a:lstStyle/>
          <a:p>
            <a:endParaRPr lang="en-US" sz="1600" b="0" strike="noStrike" spc="-1">
              <a:latin typeface="Arial"/>
            </a:endParaRPr>
          </a:p>
        </p:txBody>
      </p:sp>
      <p:sp>
        <p:nvSpPr>
          <p:cNvPr id="24" name="PlaceHolder 3"/>
          <p:cNvSpPr>
            <a:spLocks noGrp="1"/>
          </p:cNvSpPr>
          <p:nvPr>
            <p:ph type="body"/>
          </p:nvPr>
        </p:nvSpPr>
        <p:spPr>
          <a:xfrm>
            <a:off x="2723400" y="884520"/>
            <a:ext cx="2339640" cy="1045440"/>
          </a:xfrm>
          <a:prstGeom prst="rect">
            <a:avLst/>
          </a:prstGeom>
        </p:spPr>
        <p:txBody>
          <a:bodyPr lIns="0" tIns="0" rIns="0" bIns="0">
            <a:normAutofit/>
          </a:bodyPr>
          <a:lstStyle/>
          <a:p>
            <a:endParaRPr lang="en-US" sz="1600" b="0" strike="noStrike" spc="-1">
              <a:latin typeface="Arial"/>
            </a:endParaRPr>
          </a:p>
        </p:txBody>
      </p:sp>
      <p:sp>
        <p:nvSpPr>
          <p:cNvPr id="25" name="PlaceHolder 4"/>
          <p:cNvSpPr>
            <a:spLocks noGrp="1"/>
          </p:cNvSpPr>
          <p:nvPr>
            <p:ph type="body"/>
          </p:nvPr>
        </p:nvSpPr>
        <p:spPr>
          <a:xfrm>
            <a:off x="266400" y="2029680"/>
            <a:ext cx="4794840" cy="1045440"/>
          </a:xfrm>
          <a:prstGeom prst="rect">
            <a:avLst/>
          </a:prstGeom>
        </p:spPr>
        <p:txBody>
          <a:bodyPr lIns="0" tIns="0" rIns="0" bIns="0">
            <a:normAutofit/>
          </a:bodyPr>
          <a:lstStyle/>
          <a:p>
            <a:endParaRPr lang="en-US" sz="16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fillRect/>
          </a:stretch>
        </a:blip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266400" y="150480"/>
            <a:ext cx="4794840" cy="631080"/>
          </a:xfrm>
          <a:prstGeom prst="rect">
            <a:avLst/>
          </a:prstGeom>
        </p:spPr>
        <p:txBody>
          <a:bodyPr lIns="0" tIns="0" rIns="0" bIns="0" anchor="ctr"/>
          <a:lstStyle/>
          <a:p>
            <a:pPr algn="ctr"/>
            <a:r>
              <a:rPr lang="en-US" sz="2200" b="0" strike="noStrike" spc="-1">
                <a:latin typeface="Arial"/>
              </a:rPr>
              <a:t>Click to edit the title text format</a:t>
            </a:r>
          </a:p>
        </p:txBody>
      </p:sp>
      <p:sp>
        <p:nvSpPr>
          <p:cNvPr id="6" name="PlaceHolder 2"/>
          <p:cNvSpPr>
            <a:spLocks noGrp="1"/>
          </p:cNvSpPr>
          <p:nvPr>
            <p:ph type="body"/>
          </p:nvPr>
        </p:nvSpPr>
        <p:spPr>
          <a:xfrm>
            <a:off x="266400" y="884520"/>
            <a:ext cx="4794840" cy="2192400"/>
          </a:xfrm>
          <a:prstGeom prst="rect">
            <a:avLst/>
          </a:prstGeom>
        </p:spPr>
        <p:txBody>
          <a:bodyPr lIns="0" tIns="0" rIns="0" bIns="0">
            <a:normAutofit/>
          </a:bodyPr>
          <a:lstStyle/>
          <a:p>
            <a:pPr marL="432000" indent="-324000">
              <a:spcBef>
                <a:spcPts val="706"/>
              </a:spcBef>
              <a:buClr>
                <a:srgbClr val="000000"/>
              </a:buClr>
              <a:buSzPct val="45000"/>
              <a:buFont typeface="Wingdings" charset="2"/>
              <a:buChar char=""/>
            </a:pPr>
            <a:r>
              <a:rPr lang="en-US" sz="1600" b="0" strike="noStrike" spc="-1">
                <a:latin typeface="Arial"/>
              </a:rPr>
              <a:t>Click to edit the outline text format</a:t>
            </a:r>
          </a:p>
          <a:p>
            <a:pPr marL="864000" lvl="1" indent="-324000">
              <a:spcBef>
                <a:spcPts val="567"/>
              </a:spcBef>
              <a:buClr>
                <a:srgbClr val="000000"/>
              </a:buClr>
              <a:buSzPct val="75000"/>
              <a:buFont typeface="Symbol" charset="2"/>
              <a:buChar char=""/>
            </a:pPr>
            <a:r>
              <a:rPr lang="en-US" sz="1400" b="0" strike="noStrike" spc="-1">
                <a:latin typeface="Arial"/>
              </a:rPr>
              <a:t>Second Outline Level</a:t>
            </a:r>
          </a:p>
          <a:p>
            <a:pPr marL="1296000" lvl="2" indent="-288000">
              <a:spcBef>
                <a:spcPts val="422"/>
              </a:spcBef>
              <a:buClr>
                <a:srgbClr val="000000"/>
              </a:buClr>
              <a:buSzPct val="45000"/>
              <a:buFont typeface="Wingdings" charset="2"/>
              <a:buChar char=""/>
            </a:pPr>
            <a:r>
              <a:rPr lang="en-US" sz="1200" b="0" strike="noStrike" spc="-1">
                <a:latin typeface="Arial"/>
              </a:rPr>
              <a:t>Third Outline Level</a:t>
            </a:r>
          </a:p>
          <a:p>
            <a:pPr marL="1728000" lvl="3" indent="-216000">
              <a:spcBef>
                <a:spcPts val="283"/>
              </a:spcBef>
              <a:buClr>
                <a:srgbClr val="000000"/>
              </a:buClr>
              <a:buSzPct val="75000"/>
              <a:buFont typeface="Symbol" charset="2"/>
              <a:buChar char=""/>
            </a:pPr>
            <a:r>
              <a:rPr lang="en-US" sz="1000" b="0" strike="noStrike" spc="-1">
                <a:latin typeface="Arial"/>
              </a:rPr>
              <a:t>Fourth Outline Level</a:t>
            </a:r>
          </a:p>
          <a:p>
            <a:pPr marL="2160000" lvl="4" indent="-216000">
              <a:spcBef>
                <a:spcPts val="142"/>
              </a:spcBef>
              <a:buClr>
                <a:srgbClr val="000000"/>
              </a:buClr>
              <a:buSzPct val="45000"/>
              <a:buFont typeface="Wingdings" charset="2"/>
              <a:buChar char=""/>
            </a:pPr>
            <a:r>
              <a:rPr lang="en-US" sz="1000" b="0" strike="noStrike" spc="-1">
                <a:latin typeface="Arial"/>
              </a:rPr>
              <a:t>Fifth Outline Level</a:t>
            </a:r>
          </a:p>
          <a:p>
            <a:pPr marL="2592000" lvl="5" indent="-216000">
              <a:spcBef>
                <a:spcPts val="142"/>
              </a:spcBef>
              <a:buClr>
                <a:srgbClr val="000000"/>
              </a:buClr>
              <a:buSzPct val="45000"/>
              <a:buFont typeface="Wingdings" charset="2"/>
              <a:buChar char=""/>
            </a:pPr>
            <a:r>
              <a:rPr lang="en-US" sz="1000" b="0" strike="noStrike" spc="-1">
                <a:latin typeface="Arial"/>
              </a:rPr>
              <a:t>Sixth Outline Level</a:t>
            </a:r>
          </a:p>
          <a:p>
            <a:pPr marL="3024000" lvl="6" indent="-216000">
              <a:spcBef>
                <a:spcPts val="142"/>
              </a:spcBef>
              <a:buClr>
                <a:srgbClr val="000000"/>
              </a:buClr>
              <a:buSzPct val="45000"/>
              <a:buFont typeface="Wingdings" charset="2"/>
              <a:buChar char=""/>
            </a:pPr>
            <a:r>
              <a:rPr lang="en-US" sz="1000" b="0" strike="noStrike" spc="-1">
                <a:latin typeface="Arial"/>
              </a:rPr>
              <a:t>Seventh Outline Level</a:t>
            </a:r>
          </a:p>
        </p:txBody>
      </p:sp>
      <p:sp>
        <p:nvSpPr>
          <p:cNvPr id="2" name="PlaceHolder 3"/>
          <p:cNvSpPr>
            <a:spLocks noGrp="1"/>
          </p:cNvSpPr>
          <p:nvPr>
            <p:ph type="dt"/>
          </p:nvPr>
        </p:nvSpPr>
        <p:spPr>
          <a:xfrm>
            <a:off x="266400" y="3443400"/>
            <a:ext cx="1241280" cy="260640"/>
          </a:xfrm>
          <a:prstGeom prst="rect">
            <a:avLst/>
          </a:prstGeom>
        </p:spPr>
        <p:txBody>
          <a:bodyPr lIns="0" tIns="0" rIns="0" bIns="0"/>
          <a:lstStyle/>
          <a:p>
            <a:r>
              <a:rPr lang="en-US" sz="1400" b="0" strike="noStrike" spc="-1">
                <a:latin typeface="Times New Roman"/>
              </a:rPr>
              <a:t>&lt;date/time&gt;</a:t>
            </a:r>
          </a:p>
        </p:txBody>
      </p:sp>
      <p:sp>
        <p:nvSpPr>
          <p:cNvPr id="3" name="PlaceHolder 4"/>
          <p:cNvSpPr>
            <a:spLocks noGrp="1"/>
          </p:cNvSpPr>
          <p:nvPr>
            <p:ph type="ftr"/>
          </p:nvPr>
        </p:nvSpPr>
        <p:spPr>
          <a:xfrm>
            <a:off x="1821960" y="3443400"/>
            <a:ext cx="1688760" cy="260640"/>
          </a:xfrm>
          <a:prstGeom prst="rect">
            <a:avLst/>
          </a:prstGeom>
        </p:spPr>
        <p:txBody>
          <a:bodyPr lIns="0" tIns="0" rIns="0" bIns="0"/>
          <a:lstStyle/>
          <a:p>
            <a:pPr algn="ctr"/>
            <a:r>
              <a:rPr lang="en-US" sz="1400" b="0" strike="noStrike" spc="-1">
                <a:latin typeface="Times New Roman"/>
              </a:rPr>
              <a:t>&lt;footer&gt;</a:t>
            </a:r>
          </a:p>
        </p:txBody>
      </p:sp>
      <p:sp>
        <p:nvSpPr>
          <p:cNvPr id="4" name="PlaceHolder 5"/>
          <p:cNvSpPr>
            <a:spLocks noGrp="1"/>
          </p:cNvSpPr>
          <p:nvPr>
            <p:ph type="sldNum"/>
          </p:nvPr>
        </p:nvSpPr>
        <p:spPr>
          <a:xfrm>
            <a:off x="3819960" y="3443400"/>
            <a:ext cx="1241280" cy="260640"/>
          </a:xfrm>
          <a:prstGeom prst="rect">
            <a:avLst/>
          </a:prstGeom>
        </p:spPr>
        <p:txBody>
          <a:bodyPr lIns="0" tIns="0" rIns="0" bIns="0"/>
          <a:lstStyle/>
          <a:p>
            <a:pPr algn="r"/>
            <a:fld id="{9BAE35F3-1D57-419F-9EA6-4D8010333B20}" type="slidenum">
              <a:rPr lang="en-US" sz="1400" b="0" strike="noStrike" spc="-1">
                <a:latin typeface="Times New Roman"/>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fillRect/>
          </a:stretch>
        </a:blipFill>
        <a:effectLst/>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266400" y="150480"/>
            <a:ext cx="4794840" cy="631080"/>
          </a:xfrm>
          <a:prstGeom prst="rect">
            <a:avLst/>
          </a:prstGeom>
        </p:spPr>
        <p:txBody>
          <a:bodyPr lIns="0" tIns="0" rIns="0" bIns="0" anchor="ctr"/>
          <a:lstStyle/>
          <a:p>
            <a:pPr algn="ctr"/>
            <a:r>
              <a:rPr lang="en-US" sz="2200" b="0" strike="noStrike" spc="-1">
                <a:latin typeface="Arial"/>
              </a:rPr>
              <a:t>Click to edit the title text format</a:t>
            </a:r>
          </a:p>
        </p:txBody>
      </p:sp>
      <p:sp>
        <p:nvSpPr>
          <p:cNvPr id="42" name="PlaceHolder 2"/>
          <p:cNvSpPr>
            <a:spLocks noGrp="1"/>
          </p:cNvSpPr>
          <p:nvPr>
            <p:ph type="body"/>
          </p:nvPr>
        </p:nvSpPr>
        <p:spPr>
          <a:xfrm>
            <a:off x="266400" y="884520"/>
            <a:ext cx="4794840" cy="2192400"/>
          </a:xfrm>
          <a:prstGeom prst="rect">
            <a:avLst/>
          </a:prstGeom>
        </p:spPr>
        <p:txBody>
          <a:bodyPr lIns="0" tIns="0" rIns="0" bIns="0">
            <a:normAutofit/>
          </a:bodyPr>
          <a:lstStyle/>
          <a:p>
            <a:pPr marL="432000" indent="-324000">
              <a:spcBef>
                <a:spcPts val="706"/>
              </a:spcBef>
              <a:buClr>
                <a:srgbClr val="000000"/>
              </a:buClr>
              <a:buSzPct val="45000"/>
              <a:buFont typeface="Wingdings" charset="2"/>
              <a:buChar char=""/>
            </a:pPr>
            <a:r>
              <a:rPr lang="en-US" sz="1600" b="0" strike="noStrike" spc="-1">
                <a:latin typeface="Arial"/>
              </a:rPr>
              <a:t>Click to edit the outline text format</a:t>
            </a:r>
          </a:p>
          <a:p>
            <a:pPr marL="864000" lvl="1" indent="-324000">
              <a:spcBef>
                <a:spcPts val="567"/>
              </a:spcBef>
              <a:buClr>
                <a:srgbClr val="000000"/>
              </a:buClr>
              <a:buSzPct val="75000"/>
              <a:buFont typeface="Symbol" charset="2"/>
              <a:buChar char=""/>
            </a:pPr>
            <a:r>
              <a:rPr lang="en-US" sz="1400" b="0" strike="noStrike" spc="-1">
                <a:latin typeface="Arial"/>
              </a:rPr>
              <a:t>Second Outline Level</a:t>
            </a:r>
          </a:p>
          <a:p>
            <a:pPr marL="1296000" lvl="2" indent="-288000">
              <a:spcBef>
                <a:spcPts val="422"/>
              </a:spcBef>
              <a:buClr>
                <a:srgbClr val="000000"/>
              </a:buClr>
              <a:buSzPct val="45000"/>
              <a:buFont typeface="Wingdings" charset="2"/>
              <a:buChar char=""/>
            </a:pPr>
            <a:r>
              <a:rPr lang="en-US" sz="1200" b="0" strike="noStrike" spc="-1">
                <a:latin typeface="Arial"/>
              </a:rPr>
              <a:t>Third Outline Level</a:t>
            </a:r>
          </a:p>
          <a:p>
            <a:pPr marL="1728000" lvl="3" indent="-216000">
              <a:spcBef>
                <a:spcPts val="283"/>
              </a:spcBef>
              <a:buClr>
                <a:srgbClr val="000000"/>
              </a:buClr>
              <a:buSzPct val="75000"/>
              <a:buFont typeface="Symbol" charset="2"/>
              <a:buChar char=""/>
            </a:pPr>
            <a:r>
              <a:rPr lang="en-US" sz="1000" b="0" strike="noStrike" spc="-1">
                <a:latin typeface="Arial"/>
              </a:rPr>
              <a:t>Fourth Outline Level</a:t>
            </a:r>
          </a:p>
          <a:p>
            <a:pPr marL="2160000" lvl="4" indent="-216000">
              <a:spcBef>
                <a:spcPts val="142"/>
              </a:spcBef>
              <a:buClr>
                <a:srgbClr val="000000"/>
              </a:buClr>
              <a:buSzPct val="45000"/>
              <a:buFont typeface="Wingdings" charset="2"/>
              <a:buChar char=""/>
            </a:pPr>
            <a:r>
              <a:rPr lang="en-US" sz="1000" b="0" strike="noStrike" spc="-1">
                <a:latin typeface="Arial"/>
              </a:rPr>
              <a:t>Fifth Outline Level</a:t>
            </a:r>
          </a:p>
          <a:p>
            <a:pPr marL="2592000" lvl="5" indent="-216000">
              <a:spcBef>
                <a:spcPts val="142"/>
              </a:spcBef>
              <a:buClr>
                <a:srgbClr val="000000"/>
              </a:buClr>
              <a:buSzPct val="45000"/>
              <a:buFont typeface="Wingdings" charset="2"/>
              <a:buChar char=""/>
            </a:pPr>
            <a:r>
              <a:rPr lang="en-US" sz="1000" b="0" strike="noStrike" spc="-1">
                <a:latin typeface="Arial"/>
              </a:rPr>
              <a:t>Sixth Outline Level</a:t>
            </a:r>
          </a:p>
          <a:p>
            <a:pPr marL="3024000" lvl="6" indent="-216000">
              <a:spcBef>
                <a:spcPts val="142"/>
              </a:spcBef>
              <a:buClr>
                <a:srgbClr val="000000"/>
              </a:buClr>
              <a:buSzPct val="45000"/>
              <a:buFont typeface="Wingdings" charset="2"/>
              <a:buChar char=""/>
            </a:pPr>
            <a:r>
              <a:rPr lang="en-US" sz="1000" b="0" strike="noStrike" spc="-1">
                <a:latin typeface="Arial"/>
              </a:rPr>
              <a:t>Seventh Outline Level</a:t>
            </a:r>
          </a:p>
        </p:txBody>
      </p:sp>
      <p:sp>
        <p:nvSpPr>
          <p:cNvPr id="43" name="PlaceHolder 3"/>
          <p:cNvSpPr>
            <a:spLocks noGrp="1"/>
          </p:cNvSpPr>
          <p:nvPr>
            <p:ph type="dt"/>
          </p:nvPr>
        </p:nvSpPr>
        <p:spPr>
          <a:xfrm>
            <a:off x="266400" y="3443400"/>
            <a:ext cx="1241280" cy="260640"/>
          </a:xfrm>
          <a:prstGeom prst="rect">
            <a:avLst/>
          </a:prstGeom>
        </p:spPr>
        <p:txBody>
          <a:bodyPr lIns="0" tIns="0" rIns="0" bIns="0"/>
          <a:lstStyle/>
          <a:p>
            <a:r>
              <a:rPr lang="en-US" sz="1400" b="0" strike="noStrike" spc="-1">
                <a:latin typeface="Times New Roman"/>
              </a:rPr>
              <a:t>&lt;date/time&gt;</a:t>
            </a:r>
          </a:p>
        </p:txBody>
      </p:sp>
      <p:sp>
        <p:nvSpPr>
          <p:cNvPr id="44" name="PlaceHolder 4"/>
          <p:cNvSpPr>
            <a:spLocks noGrp="1"/>
          </p:cNvSpPr>
          <p:nvPr>
            <p:ph type="ftr"/>
          </p:nvPr>
        </p:nvSpPr>
        <p:spPr>
          <a:xfrm>
            <a:off x="1821960" y="3443400"/>
            <a:ext cx="1688760" cy="260640"/>
          </a:xfrm>
          <a:prstGeom prst="rect">
            <a:avLst/>
          </a:prstGeom>
        </p:spPr>
        <p:txBody>
          <a:bodyPr lIns="0" tIns="0" rIns="0" bIns="0"/>
          <a:lstStyle/>
          <a:p>
            <a:pPr algn="ctr"/>
            <a:r>
              <a:rPr lang="en-US" sz="1400" b="0" strike="noStrike" spc="-1">
                <a:latin typeface="Times New Roman"/>
              </a:rPr>
              <a:t>&lt;footer&gt;</a:t>
            </a:r>
          </a:p>
        </p:txBody>
      </p:sp>
      <p:sp>
        <p:nvSpPr>
          <p:cNvPr id="45" name="PlaceHolder 5"/>
          <p:cNvSpPr>
            <a:spLocks noGrp="1"/>
          </p:cNvSpPr>
          <p:nvPr>
            <p:ph type="sldNum"/>
          </p:nvPr>
        </p:nvSpPr>
        <p:spPr>
          <a:xfrm>
            <a:off x="3819960" y="3443400"/>
            <a:ext cx="1241280" cy="260640"/>
          </a:xfrm>
          <a:prstGeom prst="rect">
            <a:avLst/>
          </a:prstGeom>
        </p:spPr>
        <p:txBody>
          <a:bodyPr lIns="0" tIns="0" rIns="0" bIns="0"/>
          <a:lstStyle/>
          <a:p>
            <a:pPr algn="r"/>
            <a:fld id="{83ED993B-4486-4645-9F94-957D24A2CB24}" type="slidenum">
              <a:rPr lang="en-US" sz="1400" b="0" strike="noStrike" spc="-1">
                <a:latin typeface="Times New Roman"/>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fillRect/>
          </a:stretch>
        </a:blipFill>
        <a:effectLst/>
      </p:bgPr>
    </p:bg>
    <p:spTree>
      <p:nvGrpSpPr>
        <p:cNvPr id="1" name=""/>
        <p:cNvGrpSpPr/>
        <p:nvPr/>
      </p:nvGrpSpPr>
      <p:grpSpPr>
        <a:xfrm>
          <a:off x="0" y="0"/>
          <a:ext cx="0" cy="0"/>
          <a:chOff x="0" y="0"/>
          <a:chExt cx="0" cy="0"/>
        </a:xfrm>
      </p:grpSpPr>
      <p:sp>
        <p:nvSpPr>
          <p:cNvPr id="82" name="PlaceHolder 1"/>
          <p:cNvSpPr>
            <a:spLocks noGrp="1"/>
          </p:cNvSpPr>
          <p:nvPr>
            <p:ph type="title"/>
          </p:nvPr>
        </p:nvSpPr>
        <p:spPr>
          <a:xfrm>
            <a:off x="266400" y="150480"/>
            <a:ext cx="4794840" cy="631080"/>
          </a:xfrm>
          <a:prstGeom prst="rect">
            <a:avLst/>
          </a:prstGeom>
        </p:spPr>
        <p:txBody>
          <a:bodyPr lIns="0" tIns="0" rIns="0" bIns="0" anchor="ctr"/>
          <a:lstStyle/>
          <a:p>
            <a:pPr algn="ctr"/>
            <a:r>
              <a:rPr lang="en-US" sz="2200" b="0" strike="noStrike" spc="-1">
                <a:latin typeface="Arial"/>
              </a:rPr>
              <a:t>Click to edit the title text format</a:t>
            </a:r>
          </a:p>
        </p:txBody>
      </p:sp>
      <p:sp>
        <p:nvSpPr>
          <p:cNvPr id="83" name="PlaceHolder 2"/>
          <p:cNvSpPr>
            <a:spLocks noGrp="1"/>
          </p:cNvSpPr>
          <p:nvPr>
            <p:ph type="body"/>
          </p:nvPr>
        </p:nvSpPr>
        <p:spPr>
          <a:xfrm>
            <a:off x="266400" y="884520"/>
            <a:ext cx="4794840" cy="2192400"/>
          </a:xfrm>
          <a:prstGeom prst="rect">
            <a:avLst/>
          </a:prstGeom>
        </p:spPr>
        <p:txBody>
          <a:bodyPr lIns="0" tIns="0" rIns="0" bIns="0">
            <a:normAutofit/>
          </a:bodyPr>
          <a:lstStyle/>
          <a:p>
            <a:pPr marL="432000" indent="-324000">
              <a:spcBef>
                <a:spcPts val="706"/>
              </a:spcBef>
              <a:buClr>
                <a:srgbClr val="000000"/>
              </a:buClr>
              <a:buSzPct val="45000"/>
              <a:buFont typeface="Wingdings" charset="2"/>
              <a:buChar char=""/>
            </a:pPr>
            <a:r>
              <a:rPr lang="en-US" sz="1600" b="0" strike="noStrike" spc="-1">
                <a:latin typeface="Arial"/>
              </a:rPr>
              <a:t>Click to edit the outline text format</a:t>
            </a:r>
          </a:p>
          <a:p>
            <a:pPr marL="864000" lvl="1" indent="-324000">
              <a:spcBef>
                <a:spcPts val="567"/>
              </a:spcBef>
              <a:buClr>
                <a:srgbClr val="000000"/>
              </a:buClr>
              <a:buSzPct val="75000"/>
              <a:buFont typeface="Symbol" charset="2"/>
              <a:buChar char=""/>
            </a:pPr>
            <a:r>
              <a:rPr lang="en-US" sz="1400" b="0" strike="noStrike" spc="-1">
                <a:latin typeface="Arial"/>
              </a:rPr>
              <a:t>Second Outline Level</a:t>
            </a:r>
          </a:p>
          <a:p>
            <a:pPr marL="1296000" lvl="2" indent="-288000">
              <a:spcBef>
                <a:spcPts val="422"/>
              </a:spcBef>
              <a:buClr>
                <a:srgbClr val="000000"/>
              </a:buClr>
              <a:buSzPct val="45000"/>
              <a:buFont typeface="Wingdings" charset="2"/>
              <a:buChar char=""/>
            </a:pPr>
            <a:r>
              <a:rPr lang="en-US" sz="1200" b="0" strike="noStrike" spc="-1">
                <a:latin typeface="Arial"/>
              </a:rPr>
              <a:t>Third Outline Level</a:t>
            </a:r>
          </a:p>
          <a:p>
            <a:pPr marL="1728000" lvl="3" indent="-216000">
              <a:spcBef>
                <a:spcPts val="283"/>
              </a:spcBef>
              <a:buClr>
                <a:srgbClr val="000000"/>
              </a:buClr>
              <a:buSzPct val="75000"/>
              <a:buFont typeface="Symbol" charset="2"/>
              <a:buChar char=""/>
            </a:pPr>
            <a:r>
              <a:rPr lang="en-US" sz="1000" b="0" strike="noStrike" spc="-1">
                <a:latin typeface="Arial"/>
              </a:rPr>
              <a:t>Fourth Outline Level</a:t>
            </a:r>
          </a:p>
          <a:p>
            <a:pPr marL="2160000" lvl="4" indent="-216000">
              <a:spcBef>
                <a:spcPts val="142"/>
              </a:spcBef>
              <a:buClr>
                <a:srgbClr val="000000"/>
              </a:buClr>
              <a:buSzPct val="45000"/>
              <a:buFont typeface="Wingdings" charset="2"/>
              <a:buChar char=""/>
            </a:pPr>
            <a:r>
              <a:rPr lang="en-US" sz="1000" b="0" strike="noStrike" spc="-1">
                <a:latin typeface="Arial"/>
              </a:rPr>
              <a:t>Fifth Outline Level</a:t>
            </a:r>
          </a:p>
          <a:p>
            <a:pPr marL="2592000" lvl="5" indent="-216000">
              <a:spcBef>
                <a:spcPts val="142"/>
              </a:spcBef>
              <a:buClr>
                <a:srgbClr val="000000"/>
              </a:buClr>
              <a:buSzPct val="45000"/>
              <a:buFont typeface="Wingdings" charset="2"/>
              <a:buChar char=""/>
            </a:pPr>
            <a:r>
              <a:rPr lang="en-US" sz="1000" b="0" strike="noStrike" spc="-1">
                <a:latin typeface="Arial"/>
              </a:rPr>
              <a:t>Sixth Outline Level</a:t>
            </a:r>
          </a:p>
          <a:p>
            <a:pPr marL="3024000" lvl="6" indent="-216000">
              <a:spcBef>
                <a:spcPts val="142"/>
              </a:spcBef>
              <a:buClr>
                <a:srgbClr val="000000"/>
              </a:buClr>
              <a:buSzPct val="45000"/>
              <a:buFont typeface="Wingdings" charset="2"/>
              <a:buChar char=""/>
            </a:pPr>
            <a:r>
              <a:rPr lang="en-US" sz="1000" b="0" strike="noStrike" spc="-1">
                <a:latin typeface="Arial"/>
              </a:rPr>
              <a:t>Seventh Outline Level</a:t>
            </a:r>
          </a:p>
        </p:txBody>
      </p:sp>
      <p:sp>
        <p:nvSpPr>
          <p:cNvPr id="84" name="PlaceHolder 3"/>
          <p:cNvSpPr>
            <a:spLocks noGrp="1"/>
          </p:cNvSpPr>
          <p:nvPr>
            <p:ph type="dt"/>
          </p:nvPr>
        </p:nvSpPr>
        <p:spPr>
          <a:xfrm>
            <a:off x="266400" y="3443400"/>
            <a:ext cx="1241280" cy="260640"/>
          </a:xfrm>
          <a:prstGeom prst="rect">
            <a:avLst/>
          </a:prstGeom>
        </p:spPr>
        <p:txBody>
          <a:bodyPr lIns="0" tIns="0" rIns="0" bIns="0"/>
          <a:lstStyle/>
          <a:p>
            <a:r>
              <a:rPr lang="en-US" sz="1400" b="0" strike="noStrike" spc="-1">
                <a:latin typeface="Times New Roman"/>
              </a:rPr>
              <a:t>&lt;date/time&gt;</a:t>
            </a:r>
          </a:p>
        </p:txBody>
      </p:sp>
      <p:sp>
        <p:nvSpPr>
          <p:cNvPr id="85" name="PlaceHolder 4"/>
          <p:cNvSpPr>
            <a:spLocks noGrp="1"/>
          </p:cNvSpPr>
          <p:nvPr>
            <p:ph type="ftr"/>
          </p:nvPr>
        </p:nvSpPr>
        <p:spPr>
          <a:xfrm>
            <a:off x="1821960" y="3443400"/>
            <a:ext cx="1688760" cy="260640"/>
          </a:xfrm>
          <a:prstGeom prst="rect">
            <a:avLst/>
          </a:prstGeom>
        </p:spPr>
        <p:txBody>
          <a:bodyPr lIns="0" tIns="0" rIns="0" bIns="0"/>
          <a:lstStyle/>
          <a:p>
            <a:pPr algn="ctr"/>
            <a:r>
              <a:rPr lang="en-US" sz="1400" b="0" strike="noStrike" spc="-1">
                <a:latin typeface="Times New Roman"/>
              </a:rPr>
              <a:t>&lt;footer&gt;</a:t>
            </a:r>
          </a:p>
        </p:txBody>
      </p:sp>
      <p:sp>
        <p:nvSpPr>
          <p:cNvPr id="86" name="PlaceHolder 5"/>
          <p:cNvSpPr>
            <a:spLocks noGrp="1"/>
          </p:cNvSpPr>
          <p:nvPr>
            <p:ph type="sldNum"/>
          </p:nvPr>
        </p:nvSpPr>
        <p:spPr>
          <a:xfrm>
            <a:off x="3819960" y="3443400"/>
            <a:ext cx="1241280" cy="260640"/>
          </a:xfrm>
          <a:prstGeom prst="rect">
            <a:avLst/>
          </a:prstGeom>
        </p:spPr>
        <p:txBody>
          <a:bodyPr lIns="0" tIns="0" rIns="0" bIns="0"/>
          <a:lstStyle/>
          <a:p>
            <a:pPr algn="r"/>
            <a:fld id="{B9259B2C-1927-43CC-9D4F-7C622939104B}" type="slidenum">
              <a:rPr lang="en-US" sz="1400" b="0" strike="noStrike" spc="-1">
                <a:latin typeface="Times New Roman"/>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fillRect/>
          </a:stretch>
        </a:blipFill>
        <a:effectLst/>
      </p:bgPr>
    </p:bg>
    <p:spTree>
      <p:nvGrpSpPr>
        <p:cNvPr id="1" name=""/>
        <p:cNvGrpSpPr/>
        <p:nvPr/>
      </p:nvGrpSpPr>
      <p:grpSpPr>
        <a:xfrm>
          <a:off x="0" y="0"/>
          <a:ext cx="0" cy="0"/>
          <a:chOff x="0" y="0"/>
          <a:chExt cx="0" cy="0"/>
        </a:xfrm>
      </p:grpSpPr>
      <p:sp>
        <p:nvSpPr>
          <p:cNvPr id="123" name="PlaceHolder 1"/>
          <p:cNvSpPr>
            <a:spLocks noGrp="1"/>
          </p:cNvSpPr>
          <p:nvPr>
            <p:ph type="title"/>
          </p:nvPr>
        </p:nvSpPr>
        <p:spPr>
          <a:xfrm>
            <a:off x="266400" y="150480"/>
            <a:ext cx="4794840" cy="631080"/>
          </a:xfrm>
          <a:prstGeom prst="rect">
            <a:avLst/>
          </a:prstGeom>
        </p:spPr>
        <p:txBody>
          <a:bodyPr lIns="0" tIns="0" rIns="0" bIns="0" anchor="ctr"/>
          <a:lstStyle/>
          <a:p>
            <a:pPr algn="ctr"/>
            <a:r>
              <a:rPr lang="en-US" sz="2200" b="0" strike="noStrike" spc="-1">
                <a:latin typeface="Arial"/>
              </a:rPr>
              <a:t>Click to edit the title text format</a:t>
            </a:r>
          </a:p>
        </p:txBody>
      </p:sp>
      <p:sp>
        <p:nvSpPr>
          <p:cNvPr id="124" name="PlaceHolder 2"/>
          <p:cNvSpPr>
            <a:spLocks noGrp="1"/>
          </p:cNvSpPr>
          <p:nvPr>
            <p:ph type="body"/>
          </p:nvPr>
        </p:nvSpPr>
        <p:spPr>
          <a:xfrm>
            <a:off x="266400" y="884520"/>
            <a:ext cx="4794840" cy="2192400"/>
          </a:xfrm>
          <a:prstGeom prst="rect">
            <a:avLst/>
          </a:prstGeom>
        </p:spPr>
        <p:txBody>
          <a:bodyPr lIns="0" tIns="0" rIns="0" bIns="0">
            <a:normAutofit/>
          </a:bodyPr>
          <a:lstStyle/>
          <a:p>
            <a:pPr marL="432000" indent="-324000">
              <a:spcBef>
                <a:spcPts val="706"/>
              </a:spcBef>
              <a:buClr>
                <a:srgbClr val="000000"/>
              </a:buClr>
              <a:buSzPct val="45000"/>
              <a:buFont typeface="Wingdings" charset="2"/>
              <a:buChar char=""/>
            </a:pPr>
            <a:r>
              <a:rPr lang="en-US" sz="1600" b="0" strike="noStrike" spc="-1">
                <a:latin typeface="Arial"/>
              </a:rPr>
              <a:t>Click to edit the outline text format</a:t>
            </a:r>
          </a:p>
          <a:p>
            <a:pPr marL="864000" lvl="1" indent="-324000">
              <a:spcBef>
                <a:spcPts val="567"/>
              </a:spcBef>
              <a:buClr>
                <a:srgbClr val="000000"/>
              </a:buClr>
              <a:buSzPct val="75000"/>
              <a:buFont typeface="Symbol" charset="2"/>
              <a:buChar char=""/>
            </a:pPr>
            <a:r>
              <a:rPr lang="en-US" sz="1400" b="0" strike="noStrike" spc="-1">
                <a:latin typeface="Arial"/>
              </a:rPr>
              <a:t>Second Outline Level</a:t>
            </a:r>
          </a:p>
          <a:p>
            <a:pPr marL="1296000" lvl="2" indent="-288000">
              <a:spcBef>
                <a:spcPts val="422"/>
              </a:spcBef>
              <a:buClr>
                <a:srgbClr val="000000"/>
              </a:buClr>
              <a:buSzPct val="45000"/>
              <a:buFont typeface="Wingdings" charset="2"/>
              <a:buChar char=""/>
            </a:pPr>
            <a:r>
              <a:rPr lang="en-US" sz="1200" b="0" strike="noStrike" spc="-1">
                <a:latin typeface="Arial"/>
              </a:rPr>
              <a:t>Third Outline Level</a:t>
            </a:r>
          </a:p>
          <a:p>
            <a:pPr marL="1728000" lvl="3" indent="-216000">
              <a:spcBef>
                <a:spcPts val="283"/>
              </a:spcBef>
              <a:buClr>
                <a:srgbClr val="000000"/>
              </a:buClr>
              <a:buSzPct val="75000"/>
              <a:buFont typeface="Symbol" charset="2"/>
              <a:buChar char=""/>
            </a:pPr>
            <a:r>
              <a:rPr lang="en-US" sz="1000" b="0" strike="noStrike" spc="-1">
                <a:latin typeface="Arial"/>
              </a:rPr>
              <a:t>Fourth Outline Level</a:t>
            </a:r>
          </a:p>
          <a:p>
            <a:pPr marL="2160000" lvl="4" indent="-216000">
              <a:spcBef>
                <a:spcPts val="142"/>
              </a:spcBef>
              <a:buClr>
                <a:srgbClr val="000000"/>
              </a:buClr>
              <a:buSzPct val="45000"/>
              <a:buFont typeface="Wingdings" charset="2"/>
              <a:buChar char=""/>
            </a:pPr>
            <a:r>
              <a:rPr lang="en-US" sz="1000" b="0" strike="noStrike" spc="-1">
                <a:latin typeface="Arial"/>
              </a:rPr>
              <a:t>Fifth Outline Level</a:t>
            </a:r>
          </a:p>
          <a:p>
            <a:pPr marL="2592000" lvl="5" indent="-216000">
              <a:spcBef>
                <a:spcPts val="142"/>
              </a:spcBef>
              <a:buClr>
                <a:srgbClr val="000000"/>
              </a:buClr>
              <a:buSzPct val="45000"/>
              <a:buFont typeface="Wingdings" charset="2"/>
              <a:buChar char=""/>
            </a:pPr>
            <a:r>
              <a:rPr lang="en-US" sz="1000" b="0" strike="noStrike" spc="-1">
                <a:latin typeface="Arial"/>
              </a:rPr>
              <a:t>Sixth Outline Level</a:t>
            </a:r>
          </a:p>
          <a:p>
            <a:pPr marL="3024000" lvl="6" indent="-216000">
              <a:spcBef>
                <a:spcPts val="142"/>
              </a:spcBef>
              <a:buClr>
                <a:srgbClr val="000000"/>
              </a:buClr>
              <a:buSzPct val="45000"/>
              <a:buFont typeface="Wingdings" charset="2"/>
              <a:buChar char=""/>
            </a:pPr>
            <a:r>
              <a:rPr lang="en-US" sz="1000" b="0" strike="noStrike" spc="-1">
                <a:latin typeface="Arial"/>
              </a:rPr>
              <a:t>Seventh Outline Level</a:t>
            </a:r>
          </a:p>
        </p:txBody>
      </p:sp>
      <p:sp>
        <p:nvSpPr>
          <p:cNvPr id="125" name="PlaceHolder 3"/>
          <p:cNvSpPr>
            <a:spLocks noGrp="1"/>
          </p:cNvSpPr>
          <p:nvPr>
            <p:ph type="dt"/>
          </p:nvPr>
        </p:nvSpPr>
        <p:spPr>
          <a:xfrm>
            <a:off x="266400" y="3443400"/>
            <a:ext cx="1241280" cy="260640"/>
          </a:xfrm>
          <a:prstGeom prst="rect">
            <a:avLst/>
          </a:prstGeom>
        </p:spPr>
        <p:txBody>
          <a:bodyPr lIns="0" tIns="0" rIns="0" bIns="0"/>
          <a:lstStyle/>
          <a:p>
            <a:r>
              <a:rPr lang="en-US" sz="1400" b="0" strike="noStrike" spc="-1">
                <a:latin typeface="Times New Roman"/>
              </a:rPr>
              <a:t>&lt;date/time&gt;</a:t>
            </a:r>
          </a:p>
        </p:txBody>
      </p:sp>
      <p:sp>
        <p:nvSpPr>
          <p:cNvPr id="126" name="PlaceHolder 4"/>
          <p:cNvSpPr>
            <a:spLocks noGrp="1"/>
          </p:cNvSpPr>
          <p:nvPr>
            <p:ph type="ftr"/>
          </p:nvPr>
        </p:nvSpPr>
        <p:spPr>
          <a:xfrm>
            <a:off x="1821960" y="3443400"/>
            <a:ext cx="1688760" cy="260640"/>
          </a:xfrm>
          <a:prstGeom prst="rect">
            <a:avLst/>
          </a:prstGeom>
        </p:spPr>
        <p:txBody>
          <a:bodyPr lIns="0" tIns="0" rIns="0" bIns="0"/>
          <a:lstStyle/>
          <a:p>
            <a:pPr algn="ctr"/>
            <a:r>
              <a:rPr lang="en-US" sz="1400" b="0" strike="noStrike" spc="-1">
                <a:latin typeface="Times New Roman"/>
              </a:rPr>
              <a:t>&lt;footer&gt;</a:t>
            </a:r>
          </a:p>
        </p:txBody>
      </p:sp>
      <p:sp>
        <p:nvSpPr>
          <p:cNvPr id="127" name="PlaceHolder 5"/>
          <p:cNvSpPr>
            <a:spLocks noGrp="1"/>
          </p:cNvSpPr>
          <p:nvPr>
            <p:ph type="sldNum"/>
          </p:nvPr>
        </p:nvSpPr>
        <p:spPr>
          <a:xfrm>
            <a:off x="3819960" y="3443400"/>
            <a:ext cx="1241280" cy="260640"/>
          </a:xfrm>
          <a:prstGeom prst="rect">
            <a:avLst/>
          </a:prstGeom>
        </p:spPr>
        <p:txBody>
          <a:bodyPr lIns="0" tIns="0" rIns="0" bIns="0"/>
          <a:lstStyle/>
          <a:p>
            <a:pPr algn="r"/>
            <a:fld id="{87E9B1FE-DBD1-4466-AE32-1190FE516F34}" type="slidenum">
              <a:rPr lang="en-US" sz="1400" b="0" strike="noStrike" spc="-1">
                <a:latin typeface="Times New Roman"/>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 name="Picture 163"/>
          <p:cNvPicPr/>
          <p:nvPr/>
        </p:nvPicPr>
        <p:blipFill>
          <a:blip r:embed="rId2"/>
          <a:stretch/>
        </p:blipFill>
        <p:spPr>
          <a:xfrm>
            <a:off x="1639080" y="813240"/>
            <a:ext cx="1512720" cy="2514600"/>
          </a:xfrm>
          <a:prstGeom prst="rect">
            <a:avLst/>
          </a:prstGeom>
          <a:ln>
            <a:noFill/>
          </a:ln>
        </p:spPr>
      </p:pic>
      <p:sp>
        <p:nvSpPr>
          <p:cNvPr id="165" name="TextShape 1"/>
          <p:cNvSpPr txBox="1"/>
          <p:nvPr/>
        </p:nvSpPr>
        <p:spPr>
          <a:xfrm>
            <a:off x="266400" y="150480"/>
            <a:ext cx="4794840" cy="631080"/>
          </a:xfrm>
          <a:prstGeom prst="rect">
            <a:avLst/>
          </a:prstGeom>
          <a:noFill/>
          <a:ln>
            <a:noFill/>
          </a:ln>
        </p:spPr>
        <p:txBody>
          <a:bodyPr lIns="0" tIns="0" rIns="0" bIns="0" anchor="ctr"/>
          <a:lstStyle/>
          <a:p>
            <a:pPr algn="ctr"/>
            <a:r>
              <a:rPr lang="en-US" sz="2200" b="0" strike="noStrike" spc="-1">
                <a:latin typeface="Arial"/>
              </a:rPr>
              <a:t>The Southern Arizona Young Farmer &amp; Rancher Coalition (SAYFRC)</a:t>
            </a:r>
          </a:p>
        </p:txBody>
      </p:sp>
      <p:sp>
        <p:nvSpPr>
          <p:cNvPr id="166" name="TextShape 2"/>
          <p:cNvSpPr txBox="1"/>
          <p:nvPr/>
        </p:nvSpPr>
        <p:spPr>
          <a:xfrm>
            <a:off x="266400" y="884520"/>
            <a:ext cx="4794840" cy="2192400"/>
          </a:xfrm>
          <a:prstGeom prst="rect">
            <a:avLst/>
          </a:prstGeom>
          <a:noFill/>
          <a:ln>
            <a:noFill/>
          </a:ln>
        </p:spPr>
        <p:txBody>
          <a:bodyPr lIns="0" tIns="0" rIns="0" bIns="0" anchor="ctr"/>
          <a:lstStyle/>
          <a:p>
            <a:pPr algn="ctr"/>
            <a:endParaRPr lang="en-US" sz="3200" b="0" strike="noStrike" spc="-1">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TextShape 1"/>
          <p:cNvSpPr txBox="1"/>
          <p:nvPr/>
        </p:nvSpPr>
        <p:spPr>
          <a:xfrm>
            <a:off x="266400" y="118672"/>
            <a:ext cx="4794840" cy="631080"/>
          </a:xfrm>
          <a:prstGeom prst="rect">
            <a:avLst/>
          </a:prstGeom>
          <a:noFill/>
          <a:ln>
            <a:noFill/>
          </a:ln>
        </p:spPr>
        <p:txBody>
          <a:bodyPr lIns="0" tIns="0" rIns="0" bIns="0" anchor="ctr"/>
          <a:lstStyle/>
          <a:p>
            <a:pPr algn="ctr"/>
            <a:r>
              <a:rPr lang="en-US" sz="2200" b="0" strike="noStrike" spc="-1" dirty="0">
                <a:latin typeface="Arial"/>
              </a:rPr>
              <a:t>Farming is a Public Service</a:t>
            </a:r>
          </a:p>
        </p:txBody>
      </p:sp>
      <p:sp>
        <p:nvSpPr>
          <p:cNvPr id="189" name="TextShape 2"/>
          <p:cNvSpPr txBox="1"/>
          <p:nvPr/>
        </p:nvSpPr>
        <p:spPr>
          <a:xfrm>
            <a:off x="194400" y="461551"/>
            <a:ext cx="4945680" cy="2192400"/>
          </a:xfrm>
          <a:prstGeom prst="rect">
            <a:avLst/>
          </a:prstGeom>
          <a:noFill/>
          <a:ln>
            <a:noFill/>
          </a:ln>
        </p:spPr>
        <p:txBody>
          <a:bodyPr lIns="0" tIns="0" rIns="0" bIns="0">
            <a:normAutofit/>
          </a:bodyPr>
          <a:lstStyle/>
          <a:p>
            <a:pPr marL="432000" indent="-324000">
              <a:spcBef>
                <a:spcPts val="706"/>
              </a:spcBef>
              <a:buClr>
                <a:srgbClr val="000000"/>
              </a:buClr>
              <a:buSzPct val="45000"/>
              <a:buFont typeface="Wingdings" charset="2"/>
              <a:buChar char=""/>
            </a:pPr>
            <a:endParaRPr lang="en-US" sz="1600" b="0" strike="noStrike" spc="-1" dirty="0">
              <a:latin typeface="Arial"/>
            </a:endParaRPr>
          </a:p>
          <a:p>
            <a:pPr marL="432000" indent="-324000">
              <a:spcBef>
                <a:spcPts val="706"/>
              </a:spcBef>
              <a:buClr>
                <a:srgbClr val="000000"/>
              </a:buClr>
              <a:buSzPct val="45000"/>
              <a:buFont typeface="Wingdings" charset="2"/>
              <a:buChar char=""/>
            </a:pPr>
            <a:r>
              <a:rPr lang="en-US" sz="1600" b="0" strike="noStrike" spc="-1" dirty="0">
                <a:latin typeface="Arial"/>
              </a:rPr>
              <a:t>Similar to education – most folks don’t go into it for the money.</a:t>
            </a:r>
          </a:p>
          <a:p>
            <a:pPr marL="864000" lvl="1" indent="-324000">
              <a:spcBef>
                <a:spcPts val="567"/>
              </a:spcBef>
              <a:buClr>
                <a:srgbClr val="000000"/>
              </a:buClr>
              <a:buSzPct val="75000"/>
              <a:buFont typeface="Symbol" charset="2"/>
              <a:buChar char=""/>
            </a:pPr>
            <a:r>
              <a:rPr lang="en-US" sz="1400" b="0" strike="noStrike" spc="-1" dirty="0">
                <a:latin typeface="Arial"/>
              </a:rPr>
              <a:t>1.3 percent of US population farm or ranch*</a:t>
            </a:r>
          </a:p>
          <a:p>
            <a:pPr marL="864000" lvl="1" indent="-324000">
              <a:spcBef>
                <a:spcPts val="567"/>
              </a:spcBef>
              <a:buClr>
                <a:srgbClr val="000000"/>
              </a:buClr>
              <a:buSzPct val="75000"/>
              <a:buFont typeface="Symbol" charset="2"/>
              <a:buChar char=""/>
            </a:pPr>
            <a:r>
              <a:rPr lang="en-US" sz="1400" b="0" strike="noStrike" spc="-1" dirty="0">
                <a:latin typeface="Arial"/>
              </a:rPr>
              <a:t>2 million farms in US, down from 7 million in 1935*</a:t>
            </a:r>
          </a:p>
          <a:p>
            <a:pPr marL="432000" indent="-324000">
              <a:spcBef>
                <a:spcPts val="706"/>
              </a:spcBef>
              <a:buClr>
                <a:srgbClr val="000000"/>
              </a:buClr>
              <a:buSzPct val="45000"/>
              <a:buFont typeface="Wingdings" charset="2"/>
              <a:buChar char=""/>
            </a:pPr>
            <a:r>
              <a:rPr lang="en-US" sz="1600" b="0" strike="noStrike" spc="-1" dirty="0">
                <a:latin typeface="Arial"/>
              </a:rPr>
              <a:t>Becoming a farmer compared to becoming a teacher: an analogy.</a:t>
            </a:r>
          </a:p>
          <a:p>
            <a:pPr marL="432000" indent="-324000">
              <a:spcBef>
                <a:spcPts val="706"/>
              </a:spcBef>
              <a:buClr>
                <a:srgbClr val="000000"/>
              </a:buClr>
              <a:buSzPct val="45000"/>
              <a:buFont typeface="Wingdings" charset="2"/>
              <a:buChar char=""/>
            </a:pPr>
            <a:endParaRPr lang="en-US" sz="1600" b="0" strike="noStrike" spc="-1" dirty="0">
              <a:latin typeface="Arial"/>
            </a:endParaRPr>
          </a:p>
        </p:txBody>
      </p:sp>
      <p:sp>
        <p:nvSpPr>
          <p:cNvPr id="190" name="TextShape 3"/>
          <p:cNvSpPr txBox="1"/>
          <p:nvPr/>
        </p:nvSpPr>
        <p:spPr>
          <a:xfrm>
            <a:off x="91440" y="2834640"/>
            <a:ext cx="2560320" cy="556920"/>
          </a:xfrm>
          <a:prstGeom prst="rect">
            <a:avLst/>
          </a:prstGeom>
          <a:noFill/>
          <a:ln>
            <a:noFill/>
          </a:ln>
        </p:spPr>
        <p:txBody>
          <a:bodyPr lIns="90000" tIns="45000" rIns="90000" bIns="45000"/>
          <a:lstStyle/>
          <a:p>
            <a:r>
              <a:rPr lang="en-US" sz="1100" b="0" strike="noStrike" spc="-1">
                <a:latin typeface="Arial"/>
              </a:rPr>
              <a:t>*https://markets.businessinsider.com/news/stocks/farming-industry-facts-us-2019-5-1028242678</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TextShape 1"/>
          <p:cNvSpPr txBox="1"/>
          <p:nvPr/>
        </p:nvSpPr>
        <p:spPr>
          <a:xfrm>
            <a:off x="266400" y="150480"/>
            <a:ext cx="4794840" cy="631080"/>
          </a:xfrm>
          <a:prstGeom prst="rect">
            <a:avLst/>
          </a:prstGeom>
          <a:noFill/>
          <a:ln>
            <a:noFill/>
          </a:ln>
        </p:spPr>
        <p:txBody>
          <a:bodyPr lIns="0" tIns="0" rIns="0" bIns="0" anchor="ctr"/>
          <a:lstStyle/>
          <a:p>
            <a:pPr algn="ctr"/>
            <a:r>
              <a:rPr lang="en-US" sz="2200" b="0" strike="noStrike" spc="-1">
                <a:latin typeface="Arial"/>
              </a:rPr>
              <a:t>So…</a:t>
            </a:r>
          </a:p>
        </p:txBody>
      </p:sp>
      <p:sp>
        <p:nvSpPr>
          <p:cNvPr id="192" name="TextShape 2"/>
          <p:cNvSpPr txBox="1"/>
          <p:nvPr/>
        </p:nvSpPr>
        <p:spPr>
          <a:xfrm>
            <a:off x="266400" y="884520"/>
            <a:ext cx="4794840" cy="2192400"/>
          </a:xfrm>
          <a:prstGeom prst="rect">
            <a:avLst/>
          </a:prstGeom>
          <a:noFill/>
          <a:ln>
            <a:noFill/>
          </a:ln>
        </p:spPr>
        <p:txBody>
          <a:bodyPr lIns="0" tIns="0" rIns="0" bIns="0">
            <a:normAutofit/>
          </a:bodyPr>
          <a:lstStyle/>
          <a:p>
            <a:pPr marL="432000" indent="-324000">
              <a:spcBef>
                <a:spcPts val="706"/>
              </a:spcBef>
              <a:buClr>
                <a:srgbClr val="000000"/>
              </a:buClr>
              <a:buSzPct val="45000"/>
              <a:buFont typeface="Wingdings" charset="2"/>
              <a:buChar char=""/>
            </a:pPr>
            <a:r>
              <a:rPr lang="en-US" sz="1400" b="0" strike="noStrike" spc="-1" dirty="0">
                <a:latin typeface="Arial"/>
              </a:rPr>
              <a:t>How can State and Federal partners, and nutrition assistance programs, help young farmers get their businesses established, and maintain them?</a:t>
            </a:r>
          </a:p>
          <a:p>
            <a:pPr marL="432000" indent="-324000">
              <a:spcBef>
                <a:spcPts val="706"/>
              </a:spcBef>
              <a:buClr>
                <a:srgbClr val="000000"/>
              </a:buClr>
              <a:buFont typeface="StarSymbol"/>
              <a:buAutoNum type="arabicParenR"/>
            </a:pPr>
            <a:r>
              <a:rPr lang="en-US" sz="1400" b="0" strike="noStrike" spc="-1" dirty="0">
                <a:latin typeface="Arial"/>
              </a:rPr>
              <a:t>Reliable markets – reduces uncertainty and waste. Helps with planning and budgeting.</a:t>
            </a:r>
          </a:p>
          <a:p>
            <a:pPr marL="432000" indent="-324000">
              <a:spcBef>
                <a:spcPts val="706"/>
              </a:spcBef>
              <a:buClr>
                <a:srgbClr val="000000"/>
              </a:buClr>
              <a:buFont typeface="StarSymbol"/>
              <a:buAutoNum type="arabicParenR"/>
            </a:pPr>
            <a:r>
              <a:rPr lang="en-US" sz="1400" b="0" strike="noStrike" spc="-1" dirty="0">
                <a:latin typeface="Arial"/>
              </a:rPr>
              <a:t>Diverse customers – most working farmers don’t want to sell their produce only to wealthy people. </a:t>
            </a:r>
          </a:p>
          <a:p>
            <a:pPr marL="432000" indent="-324000">
              <a:spcBef>
                <a:spcPts val="706"/>
              </a:spcBef>
              <a:buClr>
                <a:srgbClr val="000000"/>
              </a:buClr>
              <a:buFont typeface="StarSymbol"/>
              <a:buAutoNum type="arabicParenR"/>
            </a:pPr>
            <a:r>
              <a:rPr lang="en-US" sz="1400" b="0" strike="noStrike" spc="-1" dirty="0">
                <a:latin typeface="Arial"/>
              </a:rPr>
              <a:t>Cultivate a sense of community investment and pride in farmers and their operations.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TextShape 1"/>
          <p:cNvSpPr txBox="1"/>
          <p:nvPr/>
        </p:nvSpPr>
        <p:spPr>
          <a:xfrm>
            <a:off x="194400" y="402480"/>
            <a:ext cx="4794840" cy="631080"/>
          </a:xfrm>
          <a:prstGeom prst="rect">
            <a:avLst/>
          </a:prstGeom>
          <a:noFill/>
          <a:ln>
            <a:noFill/>
          </a:ln>
        </p:spPr>
        <p:txBody>
          <a:bodyPr lIns="0" tIns="0" rIns="0" bIns="0" anchor="ctr"/>
          <a:lstStyle/>
          <a:p>
            <a:pPr algn="ctr"/>
            <a:r>
              <a:rPr lang="en-US" b="0" strike="noStrike" spc="-1" dirty="0">
                <a:latin typeface="Arial"/>
              </a:rPr>
              <a:t>Education About the Reality of Agriculture</a:t>
            </a:r>
          </a:p>
        </p:txBody>
      </p:sp>
      <p:sp>
        <p:nvSpPr>
          <p:cNvPr id="194" name="TextShape 2"/>
          <p:cNvSpPr txBox="1"/>
          <p:nvPr/>
        </p:nvSpPr>
        <p:spPr>
          <a:xfrm>
            <a:off x="55440" y="1197377"/>
            <a:ext cx="4794840" cy="2192400"/>
          </a:xfrm>
          <a:prstGeom prst="rect">
            <a:avLst/>
          </a:prstGeom>
          <a:noFill/>
          <a:ln>
            <a:noFill/>
          </a:ln>
        </p:spPr>
        <p:txBody>
          <a:bodyPr lIns="0" tIns="0" rIns="0" bIns="0">
            <a:normAutofit/>
          </a:bodyPr>
          <a:lstStyle/>
          <a:p>
            <a:pPr marL="432000" indent="-324000">
              <a:spcBef>
                <a:spcPts val="706"/>
              </a:spcBef>
              <a:buClr>
                <a:srgbClr val="000000"/>
              </a:buClr>
              <a:buSzPct val="45000"/>
              <a:buFont typeface="Wingdings" charset="2"/>
              <a:buChar char=""/>
            </a:pPr>
            <a:r>
              <a:rPr lang="en-US" sz="1600" b="0" strike="noStrike" spc="-1" dirty="0">
                <a:latin typeface="Arial"/>
              </a:rPr>
              <a:t>We all need better education, communication and transparency about price points, seasonality, the different harvest and processing requirements for different crops, etc.</a:t>
            </a:r>
          </a:p>
          <a:p>
            <a:pPr marL="864000" lvl="1" indent="-324000">
              <a:spcBef>
                <a:spcPts val="567"/>
              </a:spcBef>
              <a:buClr>
                <a:srgbClr val="000000"/>
              </a:buClr>
              <a:buSzPct val="75000"/>
              <a:buFont typeface="Symbol" charset="2"/>
              <a:buChar char=""/>
            </a:pPr>
            <a:r>
              <a:rPr lang="en-US" sz="1400" b="0" strike="noStrike" spc="-1" dirty="0">
                <a:latin typeface="Arial"/>
              </a:rPr>
              <a:t>Includes farmers, customers, service providers...</a:t>
            </a:r>
          </a:p>
          <a:p>
            <a:pPr marL="432000" indent="-324000">
              <a:spcBef>
                <a:spcPts val="706"/>
              </a:spcBef>
              <a:buClr>
                <a:srgbClr val="000000"/>
              </a:buClr>
              <a:buSzPct val="45000"/>
              <a:buFont typeface="Wingdings" charset="2"/>
              <a:buChar char=""/>
            </a:pPr>
            <a:endParaRPr lang="en-US" sz="1400" b="0" strike="noStrike" spc="-1" dirty="0">
              <a:latin typeface="Arial"/>
            </a:endParaRPr>
          </a:p>
        </p:txBody>
      </p:sp>
      <p:sp>
        <p:nvSpPr>
          <p:cNvPr id="195" name="TextShape 3"/>
          <p:cNvSpPr txBox="1"/>
          <p:nvPr/>
        </p:nvSpPr>
        <p:spPr>
          <a:xfrm>
            <a:off x="55440" y="2759760"/>
            <a:ext cx="4114800" cy="489960"/>
          </a:xfrm>
          <a:prstGeom prst="rect">
            <a:avLst/>
          </a:prstGeom>
          <a:noFill/>
          <a:ln>
            <a:noFill/>
          </a:ln>
        </p:spPr>
        <p:txBody>
          <a:bodyPr lIns="90000" tIns="45000" rIns="90000" bIns="45000"/>
          <a:lstStyle/>
          <a:p>
            <a:r>
              <a:rPr lang="en-US" sz="1400" b="0" strike="noStrike" spc="-1">
                <a:latin typeface="Ubuntu Light"/>
              </a:rPr>
              <a:t>“Eating is an agricultural act” - Wendell Berry</a:t>
            </a:r>
            <a:endParaRPr lang="en-US" sz="1400" b="0" strike="noStrike" spc="-1">
              <a:latin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TextShape 1"/>
          <p:cNvSpPr txBox="1"/>
          <p:nvPr/>
        </p:nvSpPr>
        <p:spPr>
          <a:xfrm>
            <a:off x="266400" y="47160"/>
            <a:ext cx="4794840" cy="631080"/>
          </a:xfrm>
          <a:prstGeom prst="rect">
            <a:avLst/>
          </a:prstGeom>
          <a:noFill/>
          <a:ln>
            <a:noFill/>
          </a:ln>
        </p:spPr>
        <p:txBody>
          <a:bodyPr lIns="0" tIns="0" rIns="0" bIns="0" anchor="ctr"/>
          <a:lstStyle/>
          <a:p>
            <a:pPr algn="ctr"/>
            <a:r>
              <a:rPr lang="en-US" sz="2200" b="0" strike="noStrike" spc="-1">
                <a:latin typeface="Arial"/>
              </a:rPr>
              <a:t>Prices</a:t>
            </a:r>
          </a:p>
        </p:txBody>
      </p:sp>
      <p:sp>
        <p:nvSpPr>
          <p:cNvPr id="197" name="TextShape 2"/>
          <p:cNvSpPr txBox="1"/>
          <p:nvPr/>
        </p:nvSpPr>
        <p:spPr>
          <a:xfrm>
            <a:off x="261234" y="683041"/>
            <a:ext cx="4794840" cy="2192400"/>
          </a:xfrm>
          <a:prstGeom prst="rect">
            <a:avLst/>
          </a:prstGeom>
          <a:noFill/>
          <a:ln>
            <a:noFill/>
          </a:ln>
        </p:spPr>
        <p:txBody>
          <a:bodyPr lIns="0" tIns="0" rIns="0" bIns="0">
            <a:noAutofit/>
          </a:bodyPr>
          <a:lstStyle/>
          <a:p>
            <a:pPr marL="432000" indent="-324000">
              <a:spcBef>
                <a:spcPts val="706"/>
              </a:spcBef>
              <a:buClr>
                <a:srgbClr val="000000"/>
              </a:buClr>
              <a:buSzPct val="45000"/>
              <a:buFont typeface="Wingdings" charset="2"/>
              <a:buChar char=""/>
            </a:pPr>
            <a:r>
              <a:rPr lang="en-US" sz="1100" b="0" strike="noStrike" spc="-1" dirty="0">
                <a:latin typeface="Arial"/>
              </a:rPr>
              <a:t>What is the break-even price, what is profit?</a:t>
            </a:r>
          </a:p>
          <a:p>
            <a:pPr marL="432000" indent="-324000">
              <a:spcBef>
                <a:spcPts val="706"/>
              </a:spcBef>
              <a:buClr>
                <a:srgbClr val="000000"/>
              </a:buClr>
              <a:buSzPct val="45000"/>
              <a:buFont typeface="Wingdings" charset="2"/>
              <a:buChar char=""/>
            </a:pPr>
            <a:r>
              <a:rPr lang="en-US" sz="1100" b="0" strike="noStrike" spc="-1" dirty="0">
                <a:latin typeface="Arial"/>
              </a:rPr>
              <a:t>Requires a lot of admin and accounting time and expense just to track a crop to determine its break-even price. That has a cost. </a:t>
            </a:r>
          </a:p>
          <a:p>
            <a:pPr marL="432000" indent="-324000">
              <a:spcBef>
                <a:spcPts val="706"/>
              </a:spcBef>
              <a:buClr>
                <a:srgbClr val="000000"/>
              </a:buClr>
              <a:buSzPct val="45000"/>
              <a:buFont typeface="Wingdings" charset="2"/>
              <a:buChar char=""/>
            </a:pPr>
            <a:r>
              <a:rPr lang="en-US" sz="1100" b="0" strike="noStrike" spc="-1" dirty="0">
                <a:latin typeface="Arial"/>
              </a:rPr>
              <a:t>Farmers need to sell their produce at its break-even price, plus something, in order to cover overhead costs, labor, etc.</a:t>
            </a:r>
          </a:p>
          <a:p>
            <a:pPr marL="432000" indent="-324000">
              <a:spcBef>
                <a:spcPts val="706"/>
              </a:spcBef>
              <a:buClr>
                <a:srgbClr val="000000"/>
              </a:buClr>
              <a:buSzPct val="45000"/>
              <a:buFont typeface="Wingdings" charset="2"/>
              <a:buChar char=""/>
            </a:pPr>
            <a:r>
              <a:rPr lang="en-US" sz="1100" b="0" strike="noStrike" spc="-1" dirty="0">
                <a:latin typeface="Arial"/>
              </a:rPr>
              <a:t>As a community/society we need to ensure everyone can afford to pay what it costs to grow the food they need. </a:t>
            </a:r>
          </a:p>
          <a:p>
            <a:pPr marL="864000" lvl="1" indent="-324000">
              <a:spcBef>
                <a:spcPts val="567"/>
              </a:spcBef>
              <a:buClr>
                <a:srgbClr val="000000"/>
              </a:buClr>
              <a:buSzPct val="75000"/>
              <a:buFont typeface="Symbol" charset="2"/>
              <a:buChar char=""/>
            </a:pPr>
            <a:r>
              <a:rPr lang="en-US" sz="1100" b="0" strike="noStrike" spc="-1" dirty="0">
                <a:latin typeface="Arial"/>
              </a:rPr>
              <a:t>As opposed to being okay with some (staple) foods being inaccessible to lower income people, or expecting farmers to take a loss.</a:t>
            </a:r>
          </a:p>
          <a:p>
            <a:pPr marL="432000" indent="-324000">
              <a:spcBef>
                <a:spcPts val="706"/>
              </a:spcBef>
              <a:buClr>
                <a:srgbClr val="000000"/>
              </a:buClr>
              <a:buSzPct val="45000"/>
              <a:buFont typeface="Wingdings" charset="2"/>
              <a:buChar char=""/>
            </a:pPr>
            <a:r>
              <a:rPr lang="en-US" sz="1100" b="0" strike="noStrike" spc="-1" dirty="0">
                <a:latin typeface="Arial"/>
              </a:rPr>
              <a:t>“Cheap” food usually means someone, somewhere is getting shorted.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TextShape 1"/>
          <p:cNvSpPr txBox="1"/>
          <p:nvPr/>
        </p:nvSpPr>
        <p:spPr>
          <a:xfrm>
            <a:off x="106253" y="103985"/>
            <a:ext cx="4794840" cy="631080"/>
          </a:xfrm>
          <a:prstGeom prst="rect">
            <a:avLst/>
          </a:prstGeom>
          <a:noFill/>
          <a:ln>
            <a:noFill/>
          </a:ln>
        </p:spPr>
        <p:txBody>
          <a:bodyPr lIns="0" tIns="0" rIns="0" bIns="0" anchor="ctr"/>
          <a:lstStyle/>
          <a:p>
            <a:pPr algn="ctr"/>
            <a:r>
              <a:rPr lang="en-US" sz="2200" b="0" strike="noStrike" spc="-1" dirty="0">
                <a:latin typeface="Arial"/>
              </a:rPr>
              <a:t>Seasonality</a:t>
            </a:r>
          </a:p>
        </p:txBody>
      </p:sp>
      <p:sp>
        <p:nvSpPr>
          <p:cNvPr id="199" name="TextShape 2"/>
          <p:cNvSpPr txBox="1"/>
          <p:nvPr/>
        </p:nvSpPr>
        <p:spPr>
          <a:xfrm>
            <a:off x="85589" y="781200"/>
            <a:ext cx="4794840" cy="2192400"/>
          </a:xfrm>
          <a:prstGeom prst="rect">
            <a:avLst/>
          </a:prstGeom>
          <a:noFill/>
          <a:ln>
            <a:noFill/>
          </a:ln>
        </p:spPr>
        <p:txBody>
          <a:bodyPr lIns="0" tIns="0" rIns="0" bIns="0">
            <a:noAutofit/>
          </a:bodyPr>
          <a:lstStyle/>
          <a:p>
            <a:pPr marL="432000" indent="-324000">
              <a:spcBef>
                <a:spcPts val="706"/>
              </a:spcBef>
              <a:buClr>
                <a:srgbClr val="000000"/>
              </a:buClr>
              <a:buSzPct val="45000"/>
              <a:buFont typeface="Wingdings" charset="2"/>
              <a:buChar char=""/>
            </a:pPr>
            <a:r>
              <a:rPr lang="en-US" sz="1300" b="0" strike="noStrike" spc="-1" dirty="0">
                <a:latin typeface="Arial"/>
              </a:rPr>
              <a:t>Not all crops available all year – </a:t>
            </a:r>
            <a:r>
              <a:rPr lang="en-US" sz="1300" spc="-1" dirty="0">
                <a:latin typeface="Arial"/>
              </a:rPr>
              <a:t>customers</a:t>
            </a:r>
            <a:r>
              <a:rPr lang="en-US" sz="1300" b="0" strike="noStrike" spc="-1" dirty="0">
                <a:latin typeface="Arial"/>
              </a:rPr>
              <a:t> should pounce on what they like when they see it, and stock up while they can.</a:t>
            </a:r>
          </a:p>
          <a:p>
            <a:pPr marL="864000" lvl="1" indent="-324000">
              <a:spcBef>
                <a:spcPts val="567"/>
              </a:spcBef>
              <a:buClr>
                <a:srgbClr val="000000"/>
              </a:buClr>
              <a:buSzPct val="75000"/>
              <a:buFont typeface="Symbol" charset="2"/>
              <a:buChar char=""/>
            </a:pPr>
            <a:r>
              <a:rPr lang="en-US" sz="1300" b="0" strike="noStrike" spc="-1" dirty="0">
                <a:latin typeface="Arial"/>
              </a:rPr>
              <a:t>“Make hay while the sun shines” </a:t>
            </a:r>
          </a:p>
          <a:p>
            <a:pPr marL="432000" indent="-324000">
              <a:spcBef>
                <a:spcPts val="706"/>
              </a:spcBef>
              <a:buClr>
                <a:srgbClr val="000000"/>
              </a:buClr>
              <a:buSzPct val="45000"/>
              <a:buFont typeface="Wingdings" charset="2"/>
              <a:buChar char=""/>
            </a:pPr>
            <a:r>
              <a:rPr lang="en-US" sz="1300" b="0" strike="noStrike" spc="-1" dirty="0">
                <a:latin typeface="Arial"/>
              </a:rPr>
              <a:t>Nutrition assistance programs often are for a set amount each week/month, as opposed to a total sum for the season/year. Harder for people to stock up.</a:t>
            </a:r>
          </a:p>
          <a:p>
            <a:pPr marL="432000" indent="-324000">
              <a:spcBef>
                <a:spcPts val="706"/>
              </a:spcBef>
              <a:buClr>
                <a:srgbClr val="000000"/>
              </a:buClr>
              <a:buSzPct val="45000"/>
              <a:buFont typeface="Wingdings" charset="2"/>
              <a:buChar char=""/>
            </a:pPr>
            <a:r>
              <a:rPr lang="en-US" sz="1300" b="0" strike="noStrike" spc="-1" dirty="0">
                <a:latin typeface="Arial"/>
              </a:rPr>
              <a:t>Arizona farmers can grow year round, meaning the April to October calendar some programs operate on doesn’t make sense here.  Summer is often our “slow” season.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TextShape 1"/>
          <p:cNvSpPr txBox="1"/>
          <p:nvPr/>
        </p:nvSpPr>
        <p:spPr>
          <a:xfrm>
            <a:off x="240569" y="190672"/>
            <a:ext cx="4794840" cy="631080"/>
          </a:xfrm>
          <a:prstGeom prst="rect">
            <a:avLst/>
          </a:prstGeom>
          <a:noFill/>
          <a:ln>
            <a:noFill/>
          </a:ln>
        </p:spPr>
        <p:txBody>
          <a:bodyPr lIns="0" tIns="0" rIns="0" bIns="0" anchor="ctr"/>
          <a:lstStyle/>
          <a:p>
            <a:pPr algn="ctr"/>
            <a:r>
              <a:rPr lang="en-US" sz="2200" b="0" strike="noStrike" spc="-1" dirty="0">
                <a:latin typeface="Arial"/>
              </a:rPr>
              <a:t>Differences Between Crops</a:t>
            </a:r>
          </a:p>
        </p:txBody>
      </p:sp>
      <p:sp>
        <p:nvSpPr>
          <p:cNvPr id="201" name="TextShape 2"/>
          <p:cNvSpPr txBox="1"/>
          <p:nvPr/>
        </p:nvSpPr>
        <p:spPr>
          <a:xfrm>
            <a:off x="219906" y="703710"/>
            <a:ext cx="4794840" cy="2192400"/>
          </a:xfrm>
          <a:prstGeom prst="rect">
            <a:avLst/>
          </a:prstGeom>
          <a:noFill/>
          <a:ln>
            <a:noFill/>
          </a:ln>
        </p:spPr>
        <p:txBody>
          <a:bodyPr lIns="0" tIns="0" rIns="0" bIns="0">
            <a:normAutofit/>
          </a:bodyPr>
          <a:lstStyle/>
          <a:p>
            <a:pPr marL="432000" indent="-324000">
              <a:spcBef>
                <a:spcPts val="706"/>
              </a:spcBef>
              <a:buClr>
                <a:srgbClr val="000000"/>
              </a:buClr>
              <a:buSzPct val="45000"/>
              <a:buFont typeface="Wingdings" charset="2"/>
              <a:buChar char=""/>
            </a:pPr>
            <a:endParaRPr lang="en-US" sz="1600" b="0" strike="noStrike" spc="-1" dirty="0">
              <a:latin typeface="Arial"/>
            </a:endParaRPr>
          </a:p>
          <a:p>
            <a:pPr marL="432000" indent="-324000">
              <a:spcBef>
                <a:spcPts val="706"/>
              </a:spcBef>
              <a:buClr>
                <a:srgbClr val="000000"/>
              </a:buClr>
              <a:buSzPct val="45000"/>
              <a:buFont typeface="Wingdings" charset="2"/>
              <a:buChar char=""/>
            </a:pPr>
            <a:r>
              <a:rPr lang="en-US" sz="1600" b="0" strike="noStrike" spc="-1" dirty="0">
                <a:latin typeface="Arial"/>
              </a:rPr>
              <a:t>Crops that are harder to pick, wash, or transport = more expensive.</a:t>
            </a:r>
          </a:p>
          <a:p>
            <a:pPr marL="864000" lvl="1" indent="-324000">
              <a:spcBef>
                <a:spcPts val="567"/>
              </a:spcBef>
              <a:buClr>
                <a:srgbClr val="000000"/>
              </a:buClr>
              <a:buSzPct val="75000"/>
              <a:buFont typeface="Symbol" charset="2"/>
              <a:buChar char=""/>
            </a:pPr>
            <a:r>
              <a:rPr lang="en-US" sz="1400" b="0" strike="noStrike" spc="-1" dirty="0">
                <a:latin typeface="Arial"/>
              </a:rPr>
              <a:t>For some farmers some crops aren’t worth growing even though they are popular with customers.</a:t>
            </a:r>
          </a:p>
          <a:p>
            <a:pPr marL="864000" lvl="1" indent="-324000">
              <a:spcBef>
                <a:spcPts val="567"/>
              </a:spcBef>
              <a:buClr>
                <a:srgbClr val="000000"/>
              </a:buClr>
              <a:buSzPct val="75000"/>
              <a:buFont typeface="Symbol" charset="2"/>
              <a:buChar char=""/>
            </a:pPr>
            <a:r>
              <a:rPr lang="en-US" sz="1400" b="0" strike="noStrike" spc="-1" dirty="0">
                <a:latin typeface="Arial"/>
              </a:rPr>
              <a:t>Examples of challenging crops: green beans, spinach, tomatoes, potatoes, lettuce mixes.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TextShape 1"/>
          <p:cNvSpPr txBox="1"/>
          <p:nvPr/>
        </p:nvSpPr>
        <p:spPr>
          <a:xfrm>
            <a:off x="121752" y="181476"/>
            <a:ext cx="4794840" cy="631080"/>
          </a:xfrm>
          <a:prstGeom prst="rect">
            <a:avLst/>
          </a:prstGeom>
          <a:noFill/>
          <a:ln>
            <a:noFill/>
          </a:ln>
        </p:spPr>
        <p:txBody>
          <a:bodyPr lIns="0" tIns="0" rIns="0" bIns="0" anchor="ctr"/>
          <a:lstStyle/>
          <a:p>
            <a:pPr algn="ctr"/>
            <a:r>
              <a:rPr lang="en-US" sz="2200" b="0" strike="noStrike" spc="-1" dirty="0">
                <a:latin typeface="Arial"/>
              </a:rPr>
              <a:t>Conclusion</a:t>
            </a:r>
          </a:p>
        </p:txBody>
      </p:sp>
      <p:sp>
        <p:nvSpPr>
          <p:cNvPr id="203" name="TextShape 2"/>
          <p:cNvSpPr txBox="1"/>
          <p:nvPr/>
        </p:nvSpPr>
        <p:spPr>
          <a:xfrm>
            <a:off x="281898" y="967176"/>
            <a:ext cx="4794840" cy="2192400"/>
          </a:xfrm>
          <a:prstGeom prst="rect">
            <a:avLst/>
          </a:prstGeom>
          <a:noFill/>
          <a:ln>
            <a:noFill/>
          </a:ln>
        </p:spPr>
        <p:txBody>
          <a:bodyPr lIns="0" tIns="0" rIns="0" bIns="0">
            <a:normAutofit lnSpcReduction="10000"/>
          </a:bodyPr>
          <a:lstStyle/>
          <a:p>
            <a:pPr marL="432000" indent="-324000">
              <a:spcBef>
                <a:spcPts val="706"/>
              </a:spcBef>
              <a:buClr>
                <a:srgbClr val="000000"/>
              </a:buClr>
              <a:buSzPct val="45000"/>
              <a:buFont typeface="Wingdings" charset="2"/>
              <a:buChar char=""/>
            </a:pPr>
            <a:r>
              <a:rPr lang="en-US" sz="1600" b="0" strike="noStrike" spc="-1" dirty="0">
                <a:latin typeface="Arial"/>
              </a:rPr>
              <a:t>In order for more young farmers to break into the field, and stay in the field, we need:</a:t>
            </a:r>
          </a:p>
          <a:p>
            <a:pPr marL="432000" indent="-324000">
              <a:spcBef>
                <a:spcPts val="706"/>
              </a:spcBef>
              <a:buClr>
                <a:srgbClr val="000000"/>
              </a:buClr>
              <a:buFont typeface="StarSymbol"/>
              <a:buAutoNum type="alphaLcParenR"/>
            </a:pPr>
            <a:r>
              <a:rPr lang="en-US" sz="1600" b="0" strike="noStrike" spc="-1" dirty="0">
                <a:latin typeface="Arial"/>
              </a:rPr>
              <a:t>Shared investment – land, equipment, cooling &amp; transportation.</a:t>
            </a:r>
          </a:p>
          <a:p>
            <a:pPr marL="432000" indent="-324000">
              <a:spcBef>
                <a:spcPts val="706"/>
              </a:spcBef>
              <a:buClr>
                <a:srgbClr val="000000"/>
              </a:buClr>
              <a:buFont typeface="StarSymbol"/>
              <a:buAutoNum type="alphaLcParenR"/>
            </a:pPr>
            <a:r>
              <a:rPr lang="en-US" sz="1600" b="0" strike="noStrike" spc="-1" dirty="0">
                <a:latin typeface="Arial"/>
              </a:rPr>
              <a:t>Reliable markets – fair prices, consistent demand, accessible to all.</a:t>
            </a:r>
          </a:p>
          <a:p>
            <a:pPr marL="432000" indent="-324000">
              <a:spcBef>
                <a:spcPts val="720"/>
              </a:spcBef>
              <a:spcAft>
                <a:spcPts val="289"/>
              </a:spcAft>
              <a:buClr>
                <a:srgbClr val="000000"/>
              </a:buClr>
              <a:buFont typeface="StarSymbol"/>
              <a:buAutoNum type="alphaLcParenR"/>
            </a:pPr>
            <a:r>
              <a:rPr lang="en-US" sz="1600" b="0" strike="noStrike" spc="-1" dirty="0">
                <a:latin typeface="Arial"/>
              </a:rPr>
              <a:t>Education – crop challenges, farm finances, work load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TextShape 1"/>
          <p:cNvSpPr txBox="1"/>
          <p:nvPr/>
        </p:nvSpPr>
        <p:spPr>
          <a:xfrm>
            <a:off x="54592" y="62657"/>
            <a:ext cx="4794840" cy="631080"/>
          </a:xfrm>
          <a:prstGeom prst="rect">
            <a:avLst/>
          </a:prstGeom>
          <a:noFill/>
          <a:ln>
            <a:noFill/>
          </a:ln>
        </p:spPr>
        <p:txBody>
          <a:bodyPr lIns="0" tIns="0" rIns="0" bIns="0" anchor="ctr"/>
          <a:lstStyle/>
          <a:p>
            <a:pPr algn="ctr"/>
            <a:r>
              <a:rPr lang="en-US" sz="2200" b="0" strike="noStrike" spc="-1" dirty="0" err="1">
                <a:latin typeface="Arial"/>
              </a:rPr>
              <a:t>SAYFRC’s</a:t>
            </a:r>
            <a:r>
              <a:rPr lang="en-US" sz="2200" b="0" strike="noStrike" spc="-1" dirty="0">
                <a:latin typeface="Arial"/>
              </a:rPr>
              <a:t> Mission &amp; Vision</a:t>
            </a:r>
          </a:p>
        </p:txBody>
      </p:sp>
      <p:sp>
        <p:nvSpPr>
          <p:cNvPr id="168" name="TextShape 2"/>
          <p:cNvSpPr txBox="1"/>
          <p:nvPr/>
        </p:nvSpPr>
        <p:spPr>
          <a:xfrm>
            <a:off x="-74236" y="739872"/>
            <a:ext cx="4794840" cy="2192400"/>
          </a:xfrm>
          <a:prstGeom prst="rect">
            <a:avLst/>
          </a:prstGeom>
          <a:noFill/>
          <a:ln>
            <a:noFill/>
          </a:ln>
        </p:spPr>
        <p:txBody>
          <a:bodyPr lIns="0" tIns="0" rIns="0" bIns="0">
            <a:noAutofit/>
          </a:bodyPr>
          <a:lstStyle/>
          <a:p>
            <a:pPr marL="432000" indent="-324000">
              <a:spcBef>
                <a:spcPts val="706"/>
              </a:spcBef>
              <a:buClr>
                <a:srgbClr val="000000"/>
              </a:buClr>
              <a:buSzPct val="45000"/>
              <a:buFont typeface="Wingdings" charset="2"/>
              <a:buChar char=""/>
            </a:pPr>
            <a:r>
              <a:rPr lang="en-US" sz="1100" b="0" strike="noStrike" spc="-1" dirty="0">
                <a:latin typeface="Arial"/>
              </a:rPr>
              <a:t>The Southern Arizona Young Farmer and Rancher Coalition (</a:t>
            </a:r>
            <a:r>
              <a:rPr lang="en-US" sz="1100" b="0" strike="noStrike" spc="-1" dirty="0" err="1">
                <a:latin typeface="Arial"/>
              </a:rPr>
              <a:t>SAYFRC</a:t>
            </a:r>
            <a:r>
              <a:rPr lang="en-US" sz="1100" b="0" strike="noStrike" spc="-1" dirty="0">
                <a:latin typeface="Arial"/>
              </a:rPr>
              <a:t>) is a network of people who grow plants and animals for food and fiber in arid-land environments using traditional, indigenous, and innovative practices. </a:t>
            </a:r>
            <a:r>
              <a:rPr lang="en-US" sz="1100" b="0" strike="noStrike" spc="-1" dirty="0" err="1">
                <a:latin typeface="Arial"/>
              </a:rPr>
              <a:t>SAYFRC’s</a:t>
            </a:r>
            <a:r>
              <a:rPr lang="en-US" sz="1100" b="0" strike="noStrike" spc="-1" dirty="0">
                <a:latin typeface="Arial"/>
              </a:rPr>
              <a:t> mission is to provide support for beginning and established food producers, and to build connections between the urban and rural areas of our region. </a:t>
            </a:r>
          </a:p>
          <a:p>
            <a:pPr marL="432000" indent="-324000">
              <a:spcBef>
                <a:spcPts val="706"/>
              </a:spcBef>
              <a:buClr>
                <a:srgbClr val="000000"/>
              </a:buClr>
              <a:buSzPct val="45000"/>
              <a:buFont typeface="Wingdings" charset="2"/>
              <a:buChar char=""/>
            </a:pPr>
            <a:r>
              <a:rPr lang="en-US" sz="1100" b="0" strike="noStrike" spc="-1" dirty="0">
                <a:latin typeface="Arial"/>
              </a:rPr>
              <a:t>Working together we will develop and advocate for policies on the local, tribal, state and national levels that​​ increase the resiliency, fairness and diversity of our food system. In addition, </a:t>
            </a:r>
            <a:r>
              <a:rPr lang="en-US" sz="1100" b="0" strike="noStrike" spc="-1" dirty="0" err="1">
                <a:latin typeface="Arial"/>
              </a:rPr>
              <a:t>SAYFRC</a:t>
            </a:r>
            <a:r>
              <a:rPr lang="en-US" sz="1100" b="0" strike="noStrike" spc="-1" dirty="0">
                <a:latin typeface="Arial"/>
              </a:rPr>
              <a:t> aims to facilitate mentorships &amp; apprenticeships, continuing education, skill-building and labor-sharing among its members. We will also demonstrate to the public and younger generations that farming, ranching and food processing are honorable and invaluable professions​.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TextShape 1"/>
          <p:cNvSpPr txBox="1"/>
          <p:nvPr/>
        </p:nvSpPr>
        <p:spPr>
          <a:xfrm>
            <a:off x="302400" y="-3690"/>
            <a:ext cx="4794840" cy="937800"/>
          </a:xfrm>
          <a:prstGeom prst="rect">
            <a:avLst/>
          </a:prstGeom>
          <a:noFill/>
          <a:ln>
            <a:noFill/>
          </a:ln>
        </p:spPr>
        <p:txBody>
          <a:bodyPr lIns="0" tIns="0" rIns="0" bIns="0" anchor="ctr"/>
          <a:lstStyle/>
          <a:p>
            <a:pPr algn="ctr"/>
            <a:r>
              <a:rPr lang="en-US" b="0" strike="noStrike" spc="-1" dirty="0" err="1">
                <a:latin typeface="Arial"/>
              </a:rPr>
              <a:t>SAYFRC</a:t>
            </a:r>
            <a:r>
              <a:rPr lang="en-US" b="0" strike="noStrike" spc="-1" dirty="0">
                <a:latin typeface="Arial"/>
              </a:rPr>
              <a:t> is an affiliated chapter of the National Young Farmer Coalition (</a:t>
            </a:r>
            <a:r>
              <a:rPr lang="en-US" b="0" strike="noStrike" spc="-1" dirty="0" err="1">
                <a:latin typeface="Arial"/>
              </a:rPr>
              <a:t>NYFC</a:t>
            </a:r>
            <a:r>
              <a:rPr lang="en-US" b="0" strike="noStrike" spc="-1" dirty="0">
                <a:latin typeface="Arial"/>
              </a:rPr>
              <a:t>)</a:t>
            </a:r>
          </a:p>
        </p:txBody>
      </p:sp>
      <p:sp>
        <p:nvSpPr>
          <p:cNvPr id="170" name="TextShape 2"/>
          <p:cNvSpPr txBox="1"/>
          <p:nvPr/>
        </p:nvSpPr>
        <p:spPr>
          <a:xfrm>
            <a:off x="-33231" y="388575"/>
            <a:ext cx="4794840" cy="2192400"/>
          </a:xfrm>
          <a:prstGeom prst="rect">
            <a:avLst/>
          </a:prstGeom>
          <a:noFill/>
          <a:ln>
            <a:noFill/>
          </a:ln>
        </p:spPr>
        <p:txBody>
          <a:bodyPr lIns="0" tIns="0" rIns="0" bIns="0">
            <a:noAutofit/>
          </a:bodyPr>
          <a:lstStyle/>
          <a:p>
            <a:pPr marL="432000" indent="-324000">
              <a:spcBef>
                <a:spcPts val="706"/>
              </a:spcBef>
              <a:buClr>
                <a:srgbClr val="000000"/>
              </a:buClr>
              <a:buSzPct val="45000"/>
              <a:buFont typeface="Wingdings" charset="2"/>
              <a:buChar char=""/>
            </a:pPr>
            <a:endParaRPr lang="en-US" sz="1100" b="0" strike="noStrike" spc="-1" dirty="0">
              <a:latin typeface="Arial"/>
            </a:endParaRPr>
          </a:p>
          <a:p>
            <a:pPr marL="432000" indent="-324000">
              <a:spcBef>
                <a:spcPts val="706"/>
              </a:spcBef>
              <a:buClr>
                <a:srgbClr val="000000"/>
              </a:buClr>
              <a:buSzPct val="45000"/>
              <a:buFont typeface="Wingdings" charset="2"/>
              <a:buChar char=""/>
            </a:pPr>
            <a:endParaRPr lang="en-US" sz="1100" b="0" strike="noStrike" spc="-1" dirty="0">
              <a:latin typeface="Arial"/>
            </a:endParaRPr>
          </a:p>
          <a:p>
            <a:pPr marL="432000" indent="-324000">
              <a:spcBef>
                <a:spcPts val="706"/>
              </a:spcBef>
              <a:buClr>
                <a:srgbClr val="000000"/>
              </a:buClr>
              <a:buSzPct val="45000"/>
              <a:buFont typeface="Wingdings" charset="2"/>
              <a:buChar char=""/>
            </a:pPr>
            <a:r>
              <a:rPr lang="en-US" sz="1100" b="0" strike="noStrike" spc="-1" dirty="0" err="1">
                <a:latin typeface="Arial"/>
              </a:rPr>
              <a:t>NYFC</a:t>
            </a:r>
            <a:r>
              <a:rPr lang="en-US" sz="1100" b="0" strike="noStrike" spc="-1" dirty="0">
                <a:latin typeface="Arial"/>
              </a:rPr>
              <a:t> is a network of farmers, ranchers, and supporters fighting for a more bright and just future for agriculture. Since 2010, </a:t>
            </a:r>
            <a:r>
              <a:rPr lang="en-US" sz="1100" b="0" strike="noStrike" spc="-1" dirty="0" err="1">
                <a:latin typeface="Arial"/>
              </a:rPr>
              <a:t>NYFC</a:t>
            </a:r>
            <a:r>
              <a:rPr lang="en-US" sz="1100" b="0" strike="noStrike" spc="-1" dirty="0">
                <a:latin typeface="Arial"/>
              </a:rPr>
              <a:t> has helped organize 46 farmer-led chapters across the United States and built a grassroots base of more than 200,000 individuals. The Coalition helps young farmers become leaders in their communities through local chapter organizing, ensuring they have a seat at the table in local, state, and national policy decisions. </a:t>
            </a:r>
          </a:p>
          <a:p>
            <a:pPr marL="432000" indent="-324000">
              <a:spcBef>
                <a:spcPts val="706"/>
              </a:spcBef>
              <a:buClr>
                <a:srgbClr val="000000"/>
              </a:buClr>
              <a:buSzPct val="45000"/>
              <a:buFont typeface="Wingdings" charset="2"/>
              <a:buChar char=""/>
            </a:pPr>
            <a:r>
              <a:rPr lang="en-US" sz="1100" b="0" strike="noStrike" spc="-1" dirty="0" err="1">
                <a:latin typeface="Arial"/>
              </a:rPr>
              <a:t>NYFC</a:t>
            </a:r>
            <a:r>
              <a:rPr lang="en-US" sz="1100" b="0" strike="noStrike" spc="-1" dirty="0">
                <a:latin typeface="Arial"/>
              </a:rPr>
              <a:t> works to address structural barriers facing young farmers through farm bill advocacy, United States Department of Agriculture program reform, and by training key stakeholders and service providers to better serve the next generation. In addition, we provide business services to young farmers, offering tools, resources, and technical assistance to help them navigate business challenges and seize market opportunities.</a:t>
            </a:r>
          </a:p>
        </p:txBody>
      </p:sp>
      <p:sp>
        <p:nvSpPr>
          <p:cNvPr id="171" name="TextShape 3"/>
          <p:cNvSpPr txBox="1"/>
          <p:nvPr/>
        </p:nvSpPr>
        <p:spPr>
          <a:xfrm>
            <a:off x="2416320" y="274320"/>
            <a:ext cx="95400" cy="427320"/>
          </a:xfrm>
          <a:prstGeom prst="rect">
            <a:avLst/>
          </a:prstGeom>
          <a:noFill/>
          <a:ln>
            <a:noFill/>
          </a:ln>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TextShape 1"/>
          <p:cNvSpPr txBox="1"/>
          <p:nvPr/>
        </p:nvSpPr>
        <p:spPr>
          <a:xfrm>
            <a:off x="266400" y="150480"/>
            <a:ext cx="4794840" cy="631080"/>
          </a:xfrm>
          <a:prstGeom prst="rect">
            <a:avLst/>
          </a:prstGeom>
          <a:noFill/>
          <a:ln>
            <a:noFill/>
          </a:ln>
        </p:spPr>
        <p:txBody>
          <a:bodyPr lIns="0" tIns="0" rIns="0" bIns="0" anchor="ctr"/>
          <a:lstStyle/>
          <a:p>
            <a:pPr algn="ctr"/>
            <a:r>
              <a:rPr lang="en-US" sz="2200" b="0" strike="noStrike" spc="-1">
                <a:latin typeface="Arial"/>
              </a:rPr>
              <a:t>www.youngfarmers.org</a:t>
            </a:r>
          </a:p>
        </p:txBody>
      </p:sp>
      <p:pic>
        <p:nvPicPr>
          <p:cNvPr id="173" name="Picture 172"/>
          <p:cNvPicPr/>
          <p:nvPr/>
        </p:nvPicPr>
        <p:blipFill>
          <a:blip r:embed="rId2"/>
          <a:stretch/>
        </p:blipFill>
        <p:spPr>
          <a:xfrm>
            <a:off x="360" y="990000"/>
            <a:ext cx="5327640" cy="1663920"/>
          </a:xfrm>
          <a:prstGeom prst="rect">
            <a:avLst/>
          </a:prstGeom>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TextShape 1"/>
          <p:cNvSpPr txBox="1"/>
          <p:nvPr/>
        </p:nvSpPr>
        <p:spPr>
          <a:xfrm>
            <a:off x="266400" y="150480"/>
            <a:ext cx="4794840" cy="631080"/>
          </a:xfrm>
          <a:prstGeom prst="rect">
            <a:avLst/>
          </a:prstGeom>
          <a:noFill/>
          <a:ln>
            <a:noFill/>
          </a:ln>
        </p:spPr>
        <p:txBody>
          <a:bodyPr lIns="0" tIns="0" rIns="0" bIns="0" anchor="ctr"/>
          <a:lstStyle/>
          <a:p>
            <a:pPr algn="ctr"/>
            <a:r>
              <a:rPr lang="en-US" sz="2200" b="0" strike="noStrike" spc="-1">
                <a:latin typeface="Arial"/>
              </a:rPr>
              <a:t>Campaigns, News, &amp; Publications</a:t>
            </a:r>
          </a:p>
        </p:txBody>
      </p:sp>
      <p:pic>
        <p:nvPicPr>
          <p:cNvPr id="175" name="Picture 174"/>
          <p:cNvPicPr/>
          <p:nvPr/>
        </p:nvPicPr>
        <p:blipFill>
          <a:blip r:embed="rId2"/>
          <a:stretch/>
        </p:blipFill>
        <p:spPr>
          <a:xfrm>
            <a:off x="16200" y="1507320"/>
            <a:ext cx="5327640" cy="1532880"/>
          </a:xfrm>
          <a:prstGeom prst="rect">
            <a:avLst/>
          </a:prstGeom>
          <a:ln>
            <a:noFill/>
          </a:ln>
        </p:spPr>
      </p:pic>
      <p:sp>
        <p:nvSpPr>
          <p:cNvPr id="176" name="TextShape 2"/>
          <p:cNvSpPr txBox="1"/>
          <p:nvPr/>
        </p:nvSpPr>
        <p:spPr>
          <a:xfrm>
            <a:off x="193320" y="1105920"/>
            <a:ext cx="2824200" cy="822960"/>
          </a:xfrm>
          <a:prstGeom prst="rect">
            <a:avLst/>
          </a:prstGeom>
          <a:noFill/>
          <a:ln>
            <a:noFill/>
          </a:ln>
        </p:spPr>
        <p:txBody>
          <a:bodyPr lIns="90000" tIns="45000" rIns="90000" bIns="45000"/>
          <a:lstStyle/>
          <a:p>
            <a:r>
              <a:rPr lang="en-US" sz="900" b="0" strike="noStrike" spc="-1">
                <a:latin typeface="Arial"/>
              </a:rPr>
              <a:t>From NYFC’s web site, Campaigns tab: https://www.youngfarmers.org/policy-change/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TextShape 1"/>
          <p:cNvSpPr txBox="1"/>
          <p:nvPr/>
        </p:nvSpPr>
        <p:spPr>
          <a:xfrm>
            <a:off x="266400" y="150480"/>
            <a:ext cx="4794840" cy="631080"/>
          </a:xfrm>
          <a:prstGeom prst="rect">
            <a:avLst/>
          </a:prstGeom>
          <a:noFill/>
          <a:ln>
            <a:noFill/>
          </a:ln>
        </p:spPr>
        <p:txBody>
          <a:bodyPr lIns="0" tIns="0" rIns="0" bIns="0" anchor="ctr"/>
          <a:lstStyle/>
          <a:p>
            <a:pPr algn="ctr"/>
            <a:endParaRPr lang="en-US" sz="2200" b="0" strike="noStrike" spc="-1">
              <a:latin typeface="Arial"/>
            </a:endParaRPr>
          </a:p>
        </p:txBody>
      </p:sp>
      <p:pic>
        <p:nvPicPr>
          <p:cNvPr id="178" name="Picture 177"/>
          <p:cNvPicPr/>
          <p:nvPr/>
        </p:nvPicPr>
        <p:blipFill>
          <a:blip r:embed="rId2"/>
          <a:stretch/>
        </p:blipFill>
        <p:spPr>
          <a:xfrm>
            <a:off x="360" y="302760"/>
            <a:ext cx="5327640" cy="2864520"/>
          </a:xfrm>
          <a:prstGeom prst="rect">
            <a:avLst/>
          </a:prstGeom>
          <a:ln>
            <a:noFill/>
          </a:ln>
        </p:spPr>
      </p:pic>
      <p:sp>
        <p:nvSpPr>
          <p:cNvPr id="179" name="TextShape 2"/>
          <p:cNvSpPr txBox="1"/>
          <p:nvPr/>
        </p:nvSpPr>
        <p:spPr>
          <a:xfrm>
            <a:off x="91440" y="3255840"/>
            <a:ext cx="2651760" cy="346680"/>
          </a:xfrm>
          <a:prstGeom prst="rect">
            <a:avLst/>
          </a:prstGeom>
          <a:noFill/>
          <a:ln>
            <a:noFill/>
          </a:ln>
        </p:spPr>
        <p:txBody>
          <a:bodyPr lIns="90000" tIns="45000" rIns="90000" bIns="45000"/>
          <a:lstStyle/>
          <a:p>
            <a:r>
              <a:rPr lang="en-US" sz="900" b="0" strike="noStrike" spc="-1">
                <a:latin typeface="Arial"/>
              </a:rPr>
              <a:t>https://www.youngfarmers.org/policy-change/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TextShape 1"/>
          <p:cNvSpPr txBox="1"/>
          <p:nvPr/>
        </p:nvSpPr>
        <p:spPr>
          <a:xfrm>
            <a:off x="266400" y="150480"/>
            <a:ext cx="4794840" cy="631080"/>
          </a:xfrm>
          <a:prstGeom prst="rect">
            <a:avLst/>
          </a:prstGeom>
          <a:noFill/>
          <a:ln>
            <a:noFill/>
          </a:ln>
        </p:spPr>
        <p:txBody>
          <a:bodyPr lIns="0" tIns="0" rIns="0" bIns="0" anchor="ctr"/>
          <a:lstStyle/>
          <a:p>
            <a:pPr algn="ctr"/>
            <a:endParaRPr lang="en-US" sz="2200" b="0" strike="noStrike" spc="-1">
              <a:latin typeface="Arial"/>
            </a:endParaRPr>
          </a:p>
        </p:txBody>
      </p:sp>
      <p:pic>
        <p:nvPicPr>
          <p:cNvPr id="181" name="Picture 180"/>
          <p:cNvPicPr/>
          <p:nvPr/>
        </p:nvPicPr>
        <p:blipFill>
          <a:blip r:embed="rId2"/>
          <a:stretch/>
        </p:blipFill>
        <p:spPr>
          <a:xfrm>
            <a:off x="1447956" y="481564"/>
            <a:ext cx="2699640" cy="2192400"/>
          </a:xfrm>
          <a:prstGeom prst="rect">
            <a:avLst/>
          </a:prstGeom>
          <a:ln>
            <a:noFill/>
          </a:ln>
        </p:spPr>
      </p:pic>
      <p:sp>
        <p:nvSpPr>
          <p:cNvPr id="182" name="TextShape 2"/>
          <p:cNvSpPr txBox="1"/>
          <p:nvPr/>
        </p:nvSpPr>
        <p:spPr>
          <a:xfrm>
            <a:off x="-52560" y="3220200"/>
            <a:ext cx="2651760" cy="346680"/>
          </a:xfrm>
          <a:prstGeom prst="rect">
            <a:avLst/>
          </a:prstGeom>
          <a:noFill/>
          <a:ln>
            <a:noFill/>
          </a:ln>
        </p:spPr>
        <p:txBody>
          <a:bodyPr lIns="90000" tIns="45000" rIns="90000" bIns="45000"/>
          <a:lstStyle/>
          <a:p>
            <a:r>
              <a:rPr lang="en-US" sz="900" b="0" strike="noStrike" spc="-1">
                <a:latin typeface="Arial"/>
              </a:rPr>
              <a:t>https://www.youngfarmers.org/policy-change/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TextShape 1"/>
          <p:cNvSpPr txBox="1"/>
          <p:nvPr/>
        </p:nvSpPr>
        <p:spPr>
          <a:xfrm>
            <a:off x="266400" y="150480"/>
            <a:ext cx="4794840" cy="631080"/>
          </a:xfrm>
          <a:prstGeom prst="rect">
            <a:avLst/>
          </a:prstGeom>
          <a:noFill/>
          <a:ln>
            <a:noFill/>
          </a:ln>
        </p:spPr>
        <p:txBody>
          <a:bodyPr lIns="0" tIns="0" rIns="0" bIns="0" anchor="ctr"/>
          <a:lstStyle/>
          <a:p>
            <a:pPr algn="ctr"/>
            <a:endParaRPr lang="en-US" sz="2200" b="0" strike="noStrike" spc="-1">
              <a:latin typeface="Arial"/>
            </a:endParaRPr>
          </a:p>
        </p:txBody>
      </p:sp>
      <p:pic>
        <p:nvPicPr>
          <p:cNvPr id="184" name="Picture 183"/>
          <p:cNvPicPr/>
          <p:nvPr/>
        </p:nvPicPr>
        <p:blipFill>
          <a:blip r:embed="rId2"/>
          <a:stretch/>
        </p:blipFill>
        <p:spPr>
          <a:xfrm>
            <a:off x="439200" y="560520"/>
            <a:ext cx="4592520" cy="2192400"/>
          </a:xfrm>
          <a:prstGeom prst="rect">
            <a:avLst/>
          </a:prstGeom>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TextShape 1"/>
          <p:cNvSpPr txBox="1"/>
          <p:nvPr/>
        </p:nvSpPr>
        <p:spPr>
          <a:xfrm>
            <a:off x="266400" y="150480"/>
            <a:ext cx="4794840" cy="631080"/>
          </a:xfrm>
          <a:prstGeom prst="rect">
            <a:avLst/>
          </a:prstGeom>
          <a:noFill/>
          <a:ln>
            <a:noFill/>
          </a:ln>
        </p:spPr>
        <p:txBody>
          <a:bodyPr lIns="0" tIns="0" rIns="0" bIns="0" anchor="ctr"/>
          <a:lstStyle/>
          <a:p>
            <a:pPr algn="ctr"/>
            <a:r>
              <a:rPr lang="en-US" sz="2200" b="0" strike="noStrike" spc="-1">
                <a:latin typeface="Arial"/>
              </a:rPr>
              <a:t>American Farmland Trust’s </a:t>
            </a:r>
            <a:r>
              <a:rPr lang="en-US" sz="2200" b="0" i="1" strike="noStrike" spc="-1">
                <a:latin typeface="Arial"/>
              </a:rPr>
              <a:t>State of the States Report</a:t>
            </a:r>
            <a:endParaRPr lang="en-US" sz="2200" b="0" strike="noStrike" spc="-1">
              <a:latin typeface="Arial"/>
            </a:endParaRPr>
          </a:p>
        </p:txBody>
      </p:sp>
      <p:pic>
        <p:nvPicPr>
          <p:cNvPr id="186" name="Picture 185"/>
          <p:cNvPicPr/>
          <p:nvPr/>
        </p:nvPicPr>
        <p:blipFill>
          <a:blip r:embed="rId2"/>
          <a:stretch/>
        </p:blipFill>
        <p:spPr>
          <a:xfrm>
            <a:off x="1038960" y="884520"/>
            <a:ext cx="3248280" cy="2192400"/>
          </a:xfrm>
          <a:prstGeom prst="rect">
            <a:avLst/>
          </a:prstGeom>
          <a:ln>
            <a:noFill/>
          </a:ln>
        </p:spPr>
      </p:pic>
      <p:sp>
        <p:nvSpPr>
          <p:cNvPr id="187" name="TextShape 2"/>
          <p:cNvSpPr txBox="1"/>
          <p:nvPr/>
        </p:nvSpPr>
        <p:spPr>
          <a:xfrm>
            <a:off x="74880" y="3216960"/>
            <a:ext cx="3291840" cy="712440"/>
          </a:xfrm>
          <a:prstGeom prst="rect">
            <a:avLst/>
          </a:prstGeom>
          <a:noFill/>
          <a:ln>
            <a:noFill/>
          </a:ln>
        </p:spPr>
        <p:txBody>
          <a:bodyPr lIns="90000" tIns="45000" rIns="90000" bIns="45000"/>
          <a:lstStyle/>
          <a:p>
            <a:r>
              <a:rPr lang="en-US" sz="1100" b="0" strike="noStrike" spc="-1">
                <a:latin typeface="Arial"/>
              </a:rPr>
              <a:t>https://farmlandinfo.org/publications/farms-under-threat-the-state-of-the-states/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TotalTime>
  <Words>905</Words>
  <Application>Microsoft Office PowerPoint</Application>
  <PresentationFormat>Custom</PresentationFormat>
  <Paragraphs>54</Paragraphs>
  <Slides>16</Slides>
  <Notes>0</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16</vt:i4>
      </vt:variant>
    </vt:vector>
  </HeadingPairs>
  <TitlesOfParts>
    <vt:vector size="26" baseType="lpstr">
      <vt:lpstr>Arial</vt:lpstr>
      <vt:lpstr>StarSymbol</vt:lpstr>
      <vt:lpstr>Symbol</vt:lpstr>
      <vt:lpstr>Times New Roman</vt:lpstr>
      <vt:lpstr>Ubuntu Light</vt:lpstr>
      <vt:lpstr>Wingdings</vt:lpstr>
      <vt:lpstr>Office Theme</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Forestbird</dc:title>
  <dc:subject/>
  <dc:creator/>
  <dc:description/>
  <cp:lastModifiedBy>Fandel, Chloe Alexandra - (cfandel)</cp:lastModifiedBy>
  <cp:revision>9</cp:revision>
  <dcterms:created xsi:type="dcterms:W3CDTF">2021-04-28T12:26:02Z</dcterms:created>
  <dcterms:modified xsi:type="dcterms:W3CDTF">2021-05-05T16:45:39Z</dcterms:modified>
  <dc:language>en-US</dc:language>
</cp:coreProperties>
</file>