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84" userDrawn="1">
          <p15:clr>
            <a:srgbClr val="A4A3A4"/>
          </p15:clr>
        </p15:guide>
        <p15:guide id="2" pos="7355" userDrawn="1">
          <p15:clr>
            <a:srgbClr val="A4A3A4"/>
          </p15:clr>
        </p15:guide>
        <p15:guide id="3" pos="325" userDrawn="1">
          <p15:clr>
            <a:srgbClr val="A4A3A4"/>
          </p15:clr>
        </p15:guide>
        <p15:guide id="4" orient="horz" pos="32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rid nurjamil" initials="fn" lastIdx="1" clrIdx="0">
    <p:extLst>
      <p:ext uri="{19B8F6BF-5375-455C-9EA6-DF929625EA0E}">
        <p15:presenceInfo xmlns:p15="http://schemas.microsoft.com/office/powerpoint/2012/main" userId="8f222afd016eafa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F3F3"/>
    <a:srgbClr val="EEEEF0"/>
    <a:srgbClr val="DDDE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53" autoAdjust="0"/>
    <p:restoredTop sz="94660"/>
  </p:normalViewPr>
  <p:slideViewPr>
    <p:cSldViewPr snapToGrid="0">
      <p:cViewPr varScale="1">
        <p:scale>
          <a:sx n="65" d="100"/>
          <a:sy n="65" d="100"/>
        </p:scale>
        <p:origin x="32" y="56"/>
      </p:cViewPr>
      <p:guideLst>
        <p:guide orient="horz" pos="3984"/>
        <p:guide pos="7355"/>
        <p:guide pos="325"/>
        <p:guide orient="horz" pos="323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A59BF49-23A6-48BE-B105-F7456DB64C4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pattFill prst="ltVert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7939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930C3CD-D233-41D9-A5A3-010A21B3A8B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975778" y="534657"/>
            <a:ext cx="8519695" cy="8531623"/>
          </a:xfrm>
          <a:custGeom>
            <a:avLst/>
            <a:gdLst>
              <a:gd name="connsiteX0" fmla="*/ 8496963 w 8519695"/>
              <a:gd name="connsiteY0" fmla="*/ 0 h 8531623"/>
              <a:gd name="connsiteX1" fmla="*/ 8519568 w 8519695"/>
              <a:gd name="connsiteY1" fmla="*/ 2448692 h 8531623"/>
              <a:gd name="connsiteX2" fmla="*/ 8204627 w 8519695"/>
              <a:gd name="connsiteY2" fmla="*/ 3221727 h 8531623"/>
              <a:gd name="connsiteX3" fmla="*/ 8206135 w 8519695"/>
              <a:gd name="connsiteY3" fmla="*/ 3223234 h 8531623"/>
              <a:gd name="connsiteX4" fmla="*/ 3070660 w 8519695"/>
              <a:gd name="connsiteY4" fmla="*/ 8358708 h 8531623"/>
              <a:gd name="connsiteX5" fmla="*/ 2232831 w 8519695"/>
              <a:gd name="connsiteY5" fmla="*/ 8358708 h 8531623"/>
              <a:gd name="connsiteX6" fmla="*/ 172914 w 8519695"/>
              <a:gd name="connsiteY6" fmla="*/ 6298792 h 8531623"/>
              <a:gd name="connsiteX7" fmla="*/ 172914 w 8519695"/>
              <a:gd name="connsiteY7" fmla="*/ 5460962 h 8531623"/>
              <a:gd name="connsiteX8" fmla="*/ 5314416 w 8519695"/>
              <a:gd name="connsiteY8" fmla="*/ 319460 h 8531623"/>
              <a:gd name="connsiteX9" fmla="*/ 6075395 w 8519695"/>
              <a:gd name="connsiteY9" fmla="*/ 1508 h 8531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19695" h="8531623">
                <a:moveTo>
                  <a:pt x="8496963" y="0"/>
                </a:moveTo>
                <a:lnTo>
                  <a:pt x="8519568" y="2448692"/>
                </a:lnTo>
                <a:cubicBezTo>
                  <a:pt x="8524089" y="2736508"/>
                  <a:pt x="8408058" y="3018296"/>
                  <a:pt x="8204627" y="3221727"/>
                </a:cubicBezTo>
                <a:lnTo>
                  <a:pt x="8206135" y="3223234"/>
                </a:lnTo>
                <a:lnTo>
                  <a:pt x="3070660" y="8358708"/>
                </a:lnTo>
                <a:cubicBezTo>
                  <a:pt x="2840107" y="8589261"/>
                  <a:pt x="2463384" y="8589262"/>
                  <a:pt x="2232831" y="8358708"/>
                </a:cubicBezTo>
                <a:lnTo>
                  <a:pt x="172914" y="6298792"/>
                </a:lnTo>
                <a:cubicBezTo>
                  <a:pt x="-57639" y="6068239"/>
                  <a:pt x="-57639" y="5691515"/>
                  <a:pt x="172914" y="5460962"/>
                </a:cubicBezTo>
                <a:lnTo>
                  <a:pt x="5314416" y="319460"/>
                </a:lnTo>
                <a:cubicBezTo>
                  <a:pt x="5517847" y="116030"/>
                  <a:pt x="5789087" y="4521"/>
                  <a:pt x="6075395" y="1508"/>
                </a:cubicBezTo>
                <a:close/>
              </a:path>
            </a:pathLst>
          </a:custGeom>
          <a:pattFill prst="ltVert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US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B50DC3CA-F735-41ED-94B2-23DE43BC7349}"/>
              </a:ext>
            </a:extLst>
          </p:cNvPr>
          <p:cNvSpPr/>
          <p:nvPr userDrawn="1"/>
        </p:nvSpPr>
        <p:spPr>
          <a:xfrm>
            <a:off x="10345662" y="5289642"/>
            <a:ext cx="1272344" cy="1272344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852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F47C874-D801-426F-858E-42FD4D8ECA8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226889" y="-4490429"/>
            <a:ext cx="8519695" cy="8531623"/>
          </a:xfrm>
          <a:custGeom>
            <a:avLst/>
            <a:gdLst>
              <a:gd name="connsiteX0" fmla="*/ 5867949 w 8519695"/>
              <a:gd name="connsiteY0" fmla="*/ 0 h 8531623"/>
              <a:gd name="connsiteX1" fmla="*/ 6286864 w 8519695"/>
              <a:gd name="connsiteY1" fmla="*/ 172914 h 8531623"/>
              <a:gd name="connsiteX2" fmla="*/ 8346781 w 8519695"/>
              <a:gd name="connsiteY2" fmla="*/ 2232831 h 8531623"/>
              <a:gd name="connsiteX3" fmla="*/ 8346781 w 8519695"/>
              <a:gd name="connsiteY3" fmla="*/ 3070661 h 8531623"/>
              <a:gd name="connsiteX4" fmla="*/ 3205280 w 8519695"/>
              <a:gd name="connsiteY4" fmla="*/ 8212163 h 8531623"/>
              <a:gd name="connsiteX5" fmla="*/ 2444300 w 8519695"/>
              <a:gd name="connsiteY5" fmla="*/ 8530116 h 8531623"/>
              <a:gd name="connsiteX6" fmla="*/ 22732 w 8519695"/>
              <a:gd name="connsiteY6" fmla="*/ 8531623 h 8531623"/>
              <a:gd name="connsiteX7" fmla="*/ 127 w 8519695"/>
              <a:gd name="connsiteY7" fmla="*/ 6082931 h 8531623"/>
              <a:gd name="connsiteX8" fmla="*/ 315068 w 8519695"/>
              <a:gd name="connsiteY8" fmla="*/ 5309897 h 8531623"/>
              <a:gd name="connsiteX9" fmla="*/ 313560 w 8519695"/>
              <a:gd name="connsiteY9" fmla="*/ 5308389 h 8531623"/>
              <a:gd name="connsiteX10" fmla="*/ 5449035 w 8519695"/>
              <a:gd name="connsiteY10" fmla="*/ 172914 h 8531623"/>
              <a:gd name="connsiteX11" fmla="*/ 5867949 w 8519695"/>
              <a:gd name="connsiteY11" fmla="*/ 0 h 8531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519695" h="8531623">
                <a:moveTo>
                  <a:pt x="5867949" y="0"/>
                </a:moveTo>
                <a:cubicBezTo>
                  <a:pt x="6019769" y="0"/>
                  <a:pt x="6171588" y="57638"/>
                  <a:pt x="6286864" y="172914"/>
                </a:cubicBezTo>
                <a:lnTo>
                  <a:pt x="8346781" y="2232831"/>
                </a:lnTo>
                <a:cubicBezTo>
                  <a:pt x="8577334" y="2463384"/>
                  <a:pt x="8577334" y="2840108"/>
                  <a:pt x="8346781" y="3070661"/>
                </a:cubicBezTo>
                <a:lnTo>
                  <a:pt x="3205280" y="8212163"/>
                </a:lnTo>
                <a:cubicBezTo>
                  <a:pt x="3001849" y="8415594"/>
                  <a:pt x="2730609" y="8527102"/>
                  <a:pt x="2444300" y="8530116"/>
                </a:cubicBezTo>
                <a:lnTo>
                  <a:pt x="22732" y="8531623"/>
                </a:lnTo>
                <a:lnTo>
                  <a:pt x="127" y="6082931"/>
                </a:lnTo>
                <a:cubicBezTo>
                  <a:pt x="-4394" y="5795114"/>
                  <a:pt x="111637" y="5513327"/>
                  <a:pt x="315068" y="5309897"/>
                </a:cubicBezTo>
                <a:lnTo>
                  <a:pt x="313560" y="5308389"/>
                </a:lnTo>
                <a:lnTo>
                  <a:pt x="5449035" y="172914"/>
                </a:lnTo>
                <a:cubicBezTo>
                  <a:pt x="5564312" y="57638"/>
                  <a:pt x="5716131" y="0"/>
                  <a:pt x="5867949" y="0"/>
                </a:cubicBezTo>
                <a:close/>
              </a:path>
            </a:pathLst>
          </a:custGeom>
          <a:pattFill prst="ltVert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US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FFE03A9-0F7F-4353-BF1E-BE86AD85223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584425" y="1685914"/>
            <a:ext cx="4098032" cy="10339910"/>
          </a:xfrm>
          <a:custGeom>
            <a:avLst/>
            <a:gdLst>
              <a:gd name="connsiteX0" fmla="*/ 2024508 w 4098032"/>
              <a:gd name="connsiteY0" fmla="*/ 0 h 10339910"/>
              <a:gd name="connsiteX1" fmla="*/ 3771979 w 4098032"/>
              <a:gd name="connsiteY1" fmla="*/ 1715503 h 10339910"/>
              <a:gd name="connsiteX2" fmla="*/ 4095900 w 4098032"/>
              <a:gd name="connsiteY2" fmla="*/ 2484817 h 10339910"/>
              <a:gd name="connsiteX3" fmla="*/ 4098032 w 4098032"/>
              <a:gd name="connsiteY3" fmla="*/ 2484817 h 10339910"/>
              <a:gd name="connsiteX4" fmla="*/ 4098032 w 4098032"/>
              <a:gd name="connsiteY4" fmla="*/ 9747475 h 10339910"/>
              <a:gd name="connsiteX5" fmla="*/ 3505597 w 4098032"/>
              <a:gd name="connsiteY5" fmla="*/ 10339910 h 10339910"/>
              <a:gd name="connsiteX6" fmla="*/ 592435 w 4098032"/>
              <a:gd name="connsiteY6" fmla="*/ 10339910 h 10339910"/>
              <a:gd name="connsiteX7" fmla="*/ 0 w 4098032"/>
              <a:gd name="connsiteY7" fmla="*/ 9747475 h 10339910"/>
              <a:gd name="connsiteX8" fmla="*/ 0 w 4098032"/>
              <a:gd name="connsiteY8" fmla="*/ 2476294 h 10339910"/>
              <a:gd name="connsiteX9" fmla="*/ 313267 w 4098032"/>
              <a:gd name="connsiteY9" fmla="*/ 1713373 h 10339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098032" h="10339910">
                <a:moveTo>
                  <a:pt x="2024508" y="0"/>
                </a:moveTo>
                <a:lnTo>
                  <a:pt x="3771979" y="1715503"/>
                </a:lnTo>
                <a:cubicBezTo>
                  <a:pt x="3978693" y="1915823"/>
                  <a:pt x="4095900" y="2197123"/>
                  <a:pt x="4095900" y="2484817"/>
                </a:cubicBezTo>
                <a:lnTo>
                  <a:pt x="4098032" y="2484817"/>
                </a:lnTo>
                <a:lnTo>
                  <a:pt x="4098032" y="9747475"/>
                </a:lnTo>
                <a:cubicBezTo>
                  <a:pt x="4098032" y="10073526"/>
                  <a:pt x="3831649" y="10339910"/>
                  <a:pt x="3505597" y="10339910"/>
                </a:cubicBezTo>
                <a:lnTo>
                  <a:pt x="592435" y="10339910"/>
                </a:lnTo>
                <a:cubicBezTo>
                  <a:pt x="266384" y="10339910"/>
                  <a:pt x="0" y="10073526"/>
                  <a:pt x="0" y="9747475"/>
                </a:cubicBezTo>
                <a:lnTo>
                  <a:pt x="0" y="2476294"/>
                </a:lnTo>
                <a:cubicBezTo>
                  <a:pt x="0" y="2188599"/>
                  <a:pt x="112947" y="1917955"/>
                  <a:pt x="313267" y="1713373"/>
                </a:cubicBezTo>
                <a:close/>
              </a:path>
            </a:pathLst>
          </a:custGeom>
          <a:pattFill prst="ltVert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US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DE87DFC-F989-4EA3-B0C2-D3D2A4B2EEEA}"/>
              </a:ext>
            </a:extLst>
          </p:cNvPr>
          <p:cNvSpPr/>
          <p:nvPr userDrawn="1"/>
        </p:nvSpPr>
        <p:spPr>
          <a:xfrm>
            <a:off x="378702" y="5181577"/>
            <a:ext cx="1272344" cy="1272344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21417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3DDDA89-7237-40FB-AEC5-4332C5ADECD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666855" y="-772188"/>
            <a:ext cx="5841777" cy="4493573"/>
          </a:xfrm>
          <a:custGeom>
            <a:avLst/>
            <a:gdLst>
              <a:gd name="connsiteX0" fmla="*/ 0 w 5841777"/>
              <a:gd name="connsiteY0" fmla="*/ 0 h 4493573"/>
              <a:gd name="connsiteX1" fmla="*/ 5795492 w 5841777"/>
              <a:gd name="connsiteY1" fmla="*/ 1 h 4493573"/>
              <a:gd name="connsiteX2" fmla="*/ 5841777 w 5841777"/>
              <a:gd name="connsiteY2" fmla="*/ 46286 h 4493573"/>
              <a:gd name="connsiteX3" fmla="*/ 4471993 w 5841777"/>
              <a:gd name="connsiteY3" fmla="*/ 4493573 h 4493573"/>
              <a:gd name="connsiteX4" fmla="*/ 1668620 w 5841777"/>
              <a:gd name="connsiteY4" fmla="*/ 1690200 h 4493573"/>
              <a:gd name="connsiteX5" fmla="*/ 1592969 w 5841777"/>
              <a:gd name="connsiteY5" fmla="*/ 1597461 h 4493573"/>
              <a:gd name="connsiteX6" fmla="*/ 1588014 w 5841777"/>
              <a:gd name="connsiteY6" fmla="*/ 1588016 h 4493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41777" h="4493573">
                <a:moveTo>
                  <a:pt x="0" y="0"/>
                </a:moveTo>
                <a:lnTo>
                  <a:pt x="5795492" y="1"/>
                </a:lnTo>
                <a:lnTo>
                  <a:pt x="5841777" y="46286"/>
                </a:lnTo>
                <a:lnTo>
                  <a:pt x="4471993" y="4493573"/>
                </a:lnTo>
                <a:lnTo>
                  <a:pt x="1668620" y="1690200"/>
                </a:lnTo>
                <a:cubicBezTo>
                  <a:pt x="1639800" y="1661380"/>
                  <a:pt x="1614585" y="1630277"/>
                  <a:pt x="1592969" y="1597461"/>
                </a:cubicBezTo>
                <a:lnTo>
                  <a:pt x="1588014" y="1588016"/>
                </a:lnTo>
                <a:close/>
              </a:path>
            </a:pathLst>
          </a:custGeom>
          <a:pattFill prst="ltVert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US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23A69AE-1193-44BB-8E7C-7E78BD6BCBF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138847" y="-725902"/>
            <a:ext cx="4954329" cy="4830855"/>
          </a:xfrm>
          <a:custGeom>
            <a:avLst/>
            <a:gdLst>
              <a:gd name="connsiteX0" fmla="*/ 1369786 w 4954329"/>
              <a:gd name="connsiteY0" fmla="*/ 0 h 4830855"/>
              <a:gd name="connsiteX1" fmla="*/ 2374878 w 4954329"/>
              <a:gd name="connsiteY1" fmla="*/ 1005091 h 4830855"/>
              <a:gd name="connsiteX2" fmla="*/ 2373369 w 4954329"/>
              <a:gd name="connsiteY2" fmla="*/ 1006597 h 4830855"/>
              <a:gd name="connsiteX3" fmla="*/ 2445493 w 4954329"/>
              <a:gd name="connsiteY3" fmla="*/ 1086417 h 4830855"/>
              <a:gd name="connsiteX4" fmla="*/ 2475826 w 4954329"/>
              <a:gd name="connsiteY4" fmla="*/ 1127620 h 4830855"/>
              <a:gd name="connsiteX5" fmla="*/ 4954329 w 4954329"/>
              <a:gd name="connsiteY5" fmla="*/ 3606123 h 4830855"/>
              <a:gd name="connsiteX6" fmla="*/ 383569 w 4954329"/>
              <a:gd name="connsiteY6" fmla="*/ 4830855 h 4830855"/>
              <a:gd name="connsiteX7" fmla="*/ 0 w 4954329"/>
              <a:gd name="connsiteY7" fmla="*/ 4447287 h 4830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54329" h="4830855">
                <a:moveTo>
                  <a:pt x="1369786" y="0"/>
                </a:moveTo>
                <a:lnTo>
                  <a:pt x="2374878" y="1005091"/>
                </a:lnTo>
                <a:lnTo>
                  <a:pt x="2373369" y="1006597"/>
                </a:lnTo>
                <a:cubicBezTo>
                  <a:pt x="2398799" y="1032027"/>
                  <a:pt x="2422860" y="1058680"/>
                  <a:pt x="2445493" y="1086417"/>
                </a:cubicBezTo>
                <a:lnTo>
                  <a:pt x="2475826" y="1127620"/>
                </a:lnTo>
                <a:lnTo>
                  <a:pt x="4954329" y="3606123"/>
                </a:lnTo>
                <a:lnTo>
                  <a:pt x="383569" y="4830855"/>
                </a:lnTo>
                <a:lnTo>
                  <a:pt x="0" y="4447287"/>
                </a:lnTo>
                <a:close/>
              </a:path>
            </a:pathLst>
          </a:custGeom>
          <a:pattFill prst="ltVert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US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41ECF6B-4A43-44B6-96E2-8A4A76D62D1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522415" y="2880220"/>
            <a:ext cx="5159839" cy="3498752"/>
          </a:xfrm>
          <a:custGeom>
            <a:avLst/>
            <a:gdLst>
              <a:gd name="connsiteX0" fmla="*/ 4570760 w 5159839"/>
              <a:gd name="connsiteY0" fmla="*/ 0 h 3498752"/>
              <a:gd name="connsiteX1" fmla="*/ 4846278 w 5159839"/>
              <a:gd name="connsiteY1" fmla="*/ 275519 h 3498752"/>
              <a:gd name="connsiteX2" fmla="*/ 4844772 w 5159839"/>
              <a:gd name="connsiteY2" fmla="*/ 277026 h 3498752"/>
              <a:gd name="connsiteX3" fmla="*/ 5159712 w 5159839"/>
              <a:gd name="connsiteY3" fmla="*/ 1050060 h 3498752"/>
              <a:gd name="connsiteX4" fmla="*/ 5137108 w 5159839"/>
              <a:gd name="connsiteY4" fmla="*/ 3498752 h 3498752"/>
              <a:gd name="connsiteX5" fmla="*/ 2715540 w 5159839"/>
              <a:gd name="connsiteY5" fmla="*/ 3497245 h 3498752"/>
              <a:gd name="connsiteX6" fmla="*/ 1954561 w 5159839"/>
              <a:gd name="connsiteY6" fmla="*/ 3179292 h 3498752"/>
              <a:gd name="connsiteX7" fmla="*/ 0 w 5159839"/>
              <a:gd name="connsiteY7" fmla="*/ 1224732 h 3498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59839" h="3498752">
                <a:moveTo>
                  <a:pt x="4570760" y="0"/>
                </a:moveTo>
                <a:lnTo>
                  <a:pt x="4846278" y="275519"/>
                </a:lnTo>
                <a:lnTo>
                  <a:pt x="4844772" y="277026"/>
                </a:lnTo>
                <a:cubicBezTo>
                  <a:pt x="5048202" y="480457"/>
                  <a:pt x="5164233" y="762245"/>
                  <a:pt x="5159712" y="1050060"/>
                </a:cubicBezTo>
                <a:lnTo>
                  <a:pt x="5137108" y="3498752"/>
                </a:lnTo>
                <a:lnTo>
                  <a:pt x="2715540" y="3497245"/>
                </a:lnTo>
                <a:cubicBezTo>
                  <a:pt x="2429230" y="3494232"/>
                  <a:pt x="2157991" y="3382723"/>
                  <a:pt x="1954561" y="3179292"/>
                </a:cubicBezTo>
                <a:lnTo>
                  <a:pt x="0" y="1224732"/>
                </a:lnTo>
                <a:close/>
              </a:path>
            </a:pathLst>
          </a:custGeom>
          <a:pattFill prst="ltVert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US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324C5DEA-1873-4D16-9689-0F1658FD7782}"/>
              </a:ext>
            </a:extLst>
          </p:cNvPr>
          <p:cNvSpPr/>
          <p:nvPr userDrawn="1"/>
        </p:nvSpPr>
        <p:spPr>
          <a:xfrm>
            <a:off x="378702" y="5181577"/>
            <a:ext cx="1272344" cy="1272344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640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AFE3A1A-ECB6-4CC9-9EED-29B90836EF1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759408" y="498303"/>
            <a:ext cx="5789850" cy="4098033"/>
          </a:xfrm>
          <a:custGeom>
            <a:avLst/>
            <a:gdLst>
              <a:gd name="connsiteX0" fmla="*/ 2484818 w 5789850"/>
              <a:gd name="connsiteY0" fmla="*/ 0 h 4098033"/>
              <a:gd name="connsiteX1" fmla="*/ 5789850 w 5789850"/>
              <a:gd name="connsiteY1" fmla="*/ 0 h 4098033"/>
              <a:gd name="connsiteX2" fmla="*/ 3927229 w 5789850"/>
              <a:gd name="connsiteY2" fmla="*/ 4098033 h 4098033"/>
              <a:gd name="connsiteX3" fmla="*/ 2476294 w 5789850"/>
              <a:gd name="connsiteY3" fmla="*/ 4098033 h 4098033"/>
              <a:gd name="connsiteX4" fmla="*/ 1713372 w 5789850"/>
              <a:gd name="connsiteY4" fmla="*/ 3784766 h 4098033"/>
              <a:gd name="connsiteX5" fmla="*/ 0 w 5789850"/>
              <a:gd name="connsiteY5" fmla="*/ 2073524 h 4098033"/>
              <a:gd name="connsiteX6" fmla="*/ 1715502 w 5789850"/>
              <a:gd name="connsiteY6" fmla="*/ 326053 h 4098033"/>
              <a:gd name="connsiteX7" fmla="*/ 2484818 w 5789850"/>
              <a:gd name="connsiteY7" fmla="*/ 2132 h 409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89850" h="4098033">
                <a:moveTo>
                  <a:pt x="2484818" y="0"/>
                </a:moveTo>
                <a:lnTo>
                  <a:pt x="5789850" y="0"/>
                </a:lnTo>
                <a:lnTo>
                  <a:pt x="3927229" y="4098033"/>
                </a:lnTo>
                <a:lnTo>
                  <a:pt x="2476294" y="4098033"/>
                </a:lnTo>
                <a:cubicBezTo>
                  <a:pt x="2188599" y="4098032"/>
                  <a:pt x="1917954" y="3985085"/>
                  <a:pt x="1713372" y="3784766"/>
                </a:cubicBezTo>
                <a:lnTo>
                  <a:pt x="0" y="2073524"/>
                </a:lnTo>
                <a:lnTo>
                  <a:pt x="1715502" y="326053"/>
                </a:lnTo>
                <a:cubicBezTo>
                  <a:pt x="1915823" y="119340"/>
                  <a:pt x="2197122" y="2132"/>
                  <a:pt x="2484818" y="2132"/>
                </a:cubicBezTo>
                <a:close/>
              </a:path>
            </a:pathLst>
          </a:custGeom>
          <a:pattFill prst="ltVert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US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A7D98C7-3A0C-41BC-BEDB-FD281917EF2C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686637" y="498304"/>
            <a:ext cx="5065749" cy="4098033"/>
          </a:xfrm>
          <a:custGeom>
            <a:avLst/>
            <a:gdLst>
              <a:gd name="connsiteX0" fmla="*/ 1862621 w 5065749"/>
              <a:gd name="connsiteY0" fmla="*/ 0 h 4098033"/>
              <a:gd name="connsiteX1" fmla="*/ 5065749 w 5065749"/>
              <a:gd name="connsiteY1" fmla="*/ 1 h 4098033"/>
              <a:gd name="connsiteX2" fmla="*/ 5065749 w 5065749"/>
              <a:gd name="connsiteY2" fmla="*/ 4098032 h 4098033"/>
              <a:gd name="connsiteX3" fmla="*/ 0 w 5065749"/>
              <a:gd name="connsiteY3" fmla="*/ 4098033 h 409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65749" h="4098033">
                <a:moveTo>
                  <a:pt x="1862621" y="0"/>
                </a:moveTo>
                <a:lnTo>
                  <a:pt x="5065749" y="1"/>
                </a:lnTo>
                <a:lnTo>
                  <a:pt x="5065749" y="4098032"/>
                </a:lnTo>
                <a:lnTo>
                  <a:pt x="0" y="4098033"/>
                </a:lnTo>
                <a:close/>
              </a:path>
            </a:pathLst>
          </a:custGeom>
          <a:pattFill prst="ltVert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US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0F86834-BD32-4CD3-A9AC-2E64A4639149}"/>
              </a:ext>
            </a:extLst>
          </p:cNvPr>
          <p:cNvSpPr/>
          <p:nvPr userDrawn="1"/>
        </p:nvSpPr>
        <p:spPr>
          <a:xfrm>
            <a:off x="378702" y="5181577"/>
            <a:ext cx="1272344" cy="1272344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3490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D8BC4B0-DEE6-4943-B086-FCF3B9ADC2C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584425" y="-4499576"/>
            <a:ext cx="4098032" cy="10339910"/>
          </a:xfrm>
          <a:custGeom>
            <a:avLst/>
            <a:gdLst>
              <a:gd name="connsiteX0" fmla="*/ 592435 w 4098032"/>
              <a:gd name="connsiteY0" fmla="*/ 0 h 10339910"/>
              <a:gd name="connsiteX1" fmla="*/ 3505597 w 4098032"/>
              <a:gd name="connsiteY1" fmla="*/ 0 h 10339910"/>
              <a:gd name="connsiteX2" fmla="*/ 4098032 w 4098032"/>
              <a:gd name="connsiteY2" fmla="*/ 592435 h 10339910"/>
              <a:gd name="connsiteX3" fmla="*/ 4098032 w 4098032"/>
              <a:gd name="connsiteY3" fmla="*/ 7855093 h 10339910"/>
              <a:gd name="connsiteX4" fmla="*/ 4095900 w 4098032"/>
              <a:gd name="connsiteY4" fmla="*/ 7855093 h 10339910"/>
              <a:gd name="connsiteX5" fmla="*/ 3771979 w 4098032"/>
              <a:gd name="connsiteY5" fmla="*/ 8624407 h 10339910"/>
              <a:gd name="connsiteX6" fmla="*/ 2024508 w 4098032"/>
              <a:gd name="connsiteY6" fmla="*/ 10339910 h 10339910"/>
              <a:gd name="connsiteX7" fmla="*/ 313267 w 4098032"/>
              <a:gd name="connsiteY7" fmla="*/ 8626537 h 10339910"/>
              <a:gd name="connsiteX8" fmla="*/ 0 w 4098032"/>
              <a:gd name="connsiteY8" fmla="*/ 7863617 h 10339910"/>
              <a:gd name="connsiteX9" fmla="*/ 0 w 4098032"/>
              <a:gd name="connsiteY9" fmla="*/ 592435 h 10339910"/>
              <a:gd name="connsiteX10" fmla="*/ 592435 w 4098032"/>
              <a:gd name="connsiteY10" fmla="*/ 0 h 10339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98032" h="10339910">
                <a:moveTo>
                  <a:pt x="592435" y="0"/>
                </a:moveTo>
                <a:lnTo>
                  <a:pt x="3505597" y="0"/>
                </a:lnTo>
                <a:cubicBezTo>
                  <a:pt x="3831649" y="0"/>
                  <a:pt x="4098032" y="266384"/>
                  <a:pt x="4098032" y="592435"/>
                </a:cubicBezTo>
                <a:lnTo>
                  <a:pt x="4098032" y="7855093"/>
                </a:lnTo>
                <a:lnTo>
                  <a:pt x="4095900" y="7855093"/>
                </a:lnTo>
                <a:cubicBezTo>
                  <a:pt x="4095900" y="8142787"/>
                  <a:pt x="3978693" y="8424087"/>
                  <a:pt x="3771979" y="8624407"/>
                </a:cubicBezTo>
                <a:lnTo>
                  <a:pt x="2024508" y="10339910"/>
                </a:lnTo>
                <a:lnTo>
                  <a:pt x="313267" y="8626537"/>
                </a:lnTo>
                <a:cubicBezTo>
                  <a:pt x="112947" y="8421955"/>
                  <a:pt x="0" y="8151311"/>
                  <a:pt x="0" y="7863617"/>
                </a:cubicBezTo>
                <a:lnTo>
                  <a:pt x="0" y="592435"/>
                </a:lnTo>
                <a:cubicBezTo>
                  <a:pt x="0" y="266384"/>
                  <a:pt x="266384" y="0"/>
                  <a:pt x="592435" y="0"/>
                </a:cubicBezTo>
                <a:close/>
              </a:path>
            </a:pathLst>
          </a:custGeom>
          <a:pattFill prst="ltVert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US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9C97D76-CA23-403E-B858-9FCB6988C4B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6137" y="2643141"/>
            <a:ext cx="7446917" cy="7436506"/>
          </a:xfrm>
          <a:custGeom>
            <a:avLst/>
            <a:gdLst>
              <a:gd name="connsiteX0" fmla="*/ 5309550 w 7446917"/>
              <a:gd name="connsiteY0" fmla="*/ 111 h 7436506"/>
              <a:gd name="connsiteX1" fmla="*/ 7446917 w 7446917"/>
              <a:gd name="connsiteY1" fmla="*/ 19841 h 7436506"/>
              <a:gd name="connsiteX2" fmla="*/ 7445601 w 7446917"/>
              <a:gd name="connsiteY2" fmla="*/ 2133533 h 7436506"/>
              <a:gd name="connsiteX3" fmla="*/ 7168073 w 7446917"/>
              <a:gd name="connsiteY3" fmla="*/ 2797762 h 7436506"/>
              <a:gd name="connsiteX4" fmla="*/ 2680258 w 7446917"/>
              <a:gd name="connsiteY4" fmla="*/ 7285576 h 7436506"/>
              <a:gd name="connsiteX5" fmla="*/ 1948950 w 7446917"/>
              <a:gd name="connsiteY5" fmla="*/ 7285576 h 7436506"/>
              <a:gd name="connsiteX6" fmla="*/ 150930 w 7446917"/>
              <a:gd name="connsiteY6" fmla="*/ 5487556 h 7436506"/>
              <a:gd name="connsiteX7" fmla="*/ 150930 w 7446917"/>
              <a:gd name="connsiteY7" fmla="*/ 4756247 h 7436506"/>
              <a:gd name="connsiteX8" fmla="*/ 4633483 w 7446917"/>
              <a:gd name="connsiteY8" fmla="*/ 273694 h 7436506"/>
              <a:gd name="connsiteX9" fmla="*/ 4634799 w 7446917"/>
              <a:gd name="connsiteY9" fmla="*/ 275010 h 7436506"/>
              <a:gd name="connsiteX10" fmla="*/ 5309550 w 7446917"/>
              <a:gd name="connsiteY10" fmla="*/ 111 h 7436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446917" h="7436506">
                <a:moveTo>
                  <a:pt x="5309550" y="111"/>
                </a:moveTo>
                <a:lnTo>
                  <a:pt x="7446917" y="19841"/>
                </a:lnTo>
                <a:lnTo>
                  <a:pt x="7445601" y="2133533"/>
                </a:lnTo>
                <a:cubicBezTo>
                  <a:pt x="7442971" y="2383441"/>
                  <a:pt x="7345640" y="2620195"/>
                  <a:pt x="7168073" y="2797762"/>
                </a:cubicBezTo>
                <a:lnTo>
                  <a:pt x="2680258" y="7285576"/>
                </a:lnTo>
                <a:cubicBezTo>
                  <a:pt x="2479018" y="7486817"/>
                  <a:pt x="2150190" y="7486817"/>
                  <a:pt x="1948950" y="7285576"/>
                </a:cubicBezTo>
                <a:lnTo>
                  <a:pt x="150930" y="5487556"/>
                </a:lnTo>
                <a:cubicBezTo>
                  <a:pt x="-50311" y="5286315"/>
                  <a:pt x="-50311" y="4957488"/>
                  <a:pt x="150930" y="4756247"/>
                </a:cubicBezTo>
                <a:lnTo>
                  <a:pt x="4633483" y="273694"/>
                </a:lnTo>
                <a:lnTo>
                  <a:pt x="4634799" y="275010"/>
                </a:lnTo>
                <a:cubicBezTo>
                  <a:pt x="4812365" y="97443"/>
                  <a:pt x="5058326" y="-3836"/>
                  <a:pt x="5309550" y="111"/>
                </a:cubicBezTo>
                <a:close/>
              </a:path>
            </a:pathLst>
          </a:custGeom>
          <a:pattFill prst="ltVert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US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7D5DD0F9-F180-4595-B2CE-6B8F87B878B9}"/>
              </a:ext>
            </a:extLst>
          </p:cNvPr>
          <p:cNvSpPr/>
          <p:nvPr userDrawn="1"/>
        </p:nvSpPr>
        <p:spPr>
          <a:xfrm>
            <a:off x="378702" y="310318"/>
            <a:ext cx="1272344" cy="1272344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7323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D91181E-2FDF-44AD-B245-8F63A381DD9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37829" y="-5023687"/>
            <a:ext cx="11408172" cy="11374666"/>
          </a:xfrm>
          <a:custGeom>
            <a:avLst/>
            <a:gdLst>
              <a:gd name="connsiteX0" fmla="*/ 8756426 w 11408172"/>
              <a:gd name="connsiteY0" fmla="*/ 0 h 11374666"/>
              <a:gd name="connsiteX1" fmla="*/ 9175341 w 11408172"/>
              <a:gd name="connsiteY1" fmla="*/ 172914 h 11374666"/>
              <a:gd name="connsiteX2" fmla="*/ 11235256 w 11408172"/>
              <a:gd name="connsiteY2" fmla="*/ 2232832 h 11374666"/>
              <a:gd name="connsiteX3" fmla="*/ 11235257 w 11408172"/>
              <a:gd name="connsiteY3" fmla="*/ 3070661 h 11374666"/>
              <a:gd name="connsiteX4" fmla="*/ 6099783 w 11408172"/>
              <a:gd name="connsiteY4" fmla="*/ 8206135 h 11374666"/>
              <a:gd name="connsiteX5" fmla="*/ 6098276 w 11408172"/>
              <a:gd name="connsiteY5" fmla="*/ 8204627 h 11374666"/>
              <a:gd name="connsiteX6" fmla="*/ 6018458 w 11408172"/>
              <a:gd name="connsiteY6" fmla="*/ 8276752 h 11374666"/>
              <a:gd name="connsiteX7" fmla="*/ 5977255 w 11408172"/>
              <a:gd name="connsiteY7" fmla="*/ 8307083 h 11374666"/>
              <a:gd name="connsiteX8" fmla="*/ 3223233 w 11408172"/>
              <a:gd name="connsiteY8" fmla="*/ 11061106 h 11374666"/>
              <a:gd name="connsiteX9" fmla="*/ 3221725 w 11408172"/>
              <a:gd name="connsiteY9" fmla="*/ 11059598 h 11374666"/>
              <a:gd name="connsiteX10" fmla="*/ 2448691 w 11408172"/>
              <a:gd name="connsiteY10" fmla="*/ 11374539 h 11374666"/>
              <a:gd name="connsiteX11" fmla="*/ 0 w 11408172"/>
              <a:gd name="connsiteY11" fmla="*/ 11351935 h 11374666"/>
              <a:gd name="connsiteX12" fmla="*/ 1507 w 11408172"/>
              <a:gd name="connsiteY12" fmla="*/ 8930367 h 11374666"/>
              <a:gd name="connsiteX13" fmla="*/ 319460 w 11408172"/>
              <a:gd name="connsiteY13" fmla="*/ 8169388 h 11374666"/>
              <a:gd name="connsiteX14" fmla="*/ 5460961 w 11408172"/>
              <a:gd name="connsiteY14" fmla="*/ 3027886 h 11374666"/>
              <a:gd name="connsiteX15" fmla="*/ 5553699 w 11408172"/>
              <a:gd name="connsiteY15" fmla="*/ 2952235 h 11374666"/>
              <a:gd name="connsiteX16" fmla="*/ 5563145 w 11408172"/>
              <a:gd name="connsiteY16" fmla="*/ 2947281 h 11374666"/>
              <a:gd name="connsiteX17" fmla="*/ 8337511 w 11408172"/>
              <a:gd name="connsiteY17" fmla="*/ 172914 h 11374666"/>
              <a:gd name="connsiteX18" fmla="*/ 8756426 w 11408172"/>
              <a:gd name="connsiteY18" fmla="*/ 0 h 1137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1408172" h="11374666">
                <a:moveTo>
                  <a:pt x="8756426" y="0"/>
                </a:moveTo>
                <a:cubicBezTo>
                  <a:pt x="8908245" y="0"/>
                  <a:pt x="9060065" y="57637"/>
                  <a:pt x="9175341" y="172914"/>
                </a:cubicBezTo>
                <a:lnTo>
                  <a:pt x="11235256" y="2232832"/>
                </a:lnTo>
                <a:cubicBezTo>
                  <a:pt x="11465811" y="2463385"/>
                  <a:pt x="11465810" y="2840108"/>
                  <a:pt x="11235257" y="3070661"/>
                </a:cubicBezTo>
                <a:lnTo>
                  <a:pt x="6099783" y="8206135"/>
                </a:lnTo>
                <a:lnTo>
                  <a:pt x="6098276" y="8204627"/>
                </a:lnTo>
                <a:cubicBezTo>
                  <a:pt x="6072847" y="8230056"/>
                  <a:pt x="6046194" y="8254120"/>
                  <a:pt x="6018458" y="8276752"/>
                </a:cubicBezTo>
                <a:lnTo>
                  <a:pt x="5977255" y="8307083"/>
                </a:lnTo>
                <a:lnTo>
                  <a:pt x="3223233" y="11061106"/>
                </a:lnTo>
                <a:lnTo>
                  <a:pt x="3221725" y="11059598"/>
                </a:lnTo>
                <a:cubicBezTo>
                  <a:pt x="3018295" y="11263029"/>
                  <a:pt x="2736507" y="11379061"/>
                  <a:pt x="2448691" y="11374539"/>
                </a:cubicBezTo>
                <a:lnTo>
                  <a:pt x="0" y="11351935"/>
                </a:lnTo>
                <a:lnTo>
                  <a:pt x="1507" y="8930367"/>
                </a:lnTo>
                <a:cubicBezTo>
                  <a:pt x="4521" y="8644058"/>
                  <a:pt x="116029" y="8372818"/>
                  <a:pt x="319460" y="8169388"/>
                </a:cubicBezTo>
                <a:lnTo>
                  <a:pt x="5460961" y="3027886"/>
                </a:lnTo>
                <a:cubicBezTo>
                  <a:pt x="5489781" y="2999067"/>
                  <a:pt x="5520884" y="2973850"/>
                  <a:pt x="5553699" y="2952235"/>
                </a:cubicBezTo>
                <a:lnTo>
                  <a:pt x="5563145" y="2947281"/>
                </a:lnTo>
                <a:lnTo>
                  <a:pt x="8337511" y="172914"/>
                </a:lnTo>
                <a:cubicBezTo>
                  <a:pt x="8452787" y="57638"/>
                  <a:pt x="8604606" y="0"/>
                  <a:pt x="8756426" y="0"/>
                </a:cubicBezTo>
                <a:close/>
              </a:path>
            </a:pathLst>
          </a:custGeom>
          <a:pattFill prst="ltVert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US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9EA4C616-83D8-4F3C-A45D-A1E4FDED157D}"/>
              </a:ext>
            </a:extLst>
          </p:cNvPr>
          <p:cNvSpPr/>
          <p:nvPr userDrawn="1"/>
        </p:nvSpPr>
        <p:spPr>
          <a:xfrm>
            <a:off x="10345662" y="5289642"/>
            <a:ext cx="1272344" cy="1272344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1334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D8CA93A-30D9-443F-9855-44463F827DD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361941" y="447179"/>
            <a:ext cx="3445771" cy="2830840"/>
          </a:xfrm>
          <a:custGeom>
            <a:avLst/>
            <a:gdLst>
              <a:gd name="connsiteX0" fmla="*/ 2101083 w 3445771"/>
              <a:gd name="connsiteY0" fmla="*/ 54 h 2830840"/>
              <a:gd name="connsiteX1" fmla="*/ 2266480 w 3445771"/>
              <a:gd name="connsiteY1" fmla="*/ 31359 h 2830840"/>
              <a:gd name="connsiteX2" fmla="*/ 2884022 w 3445771"/>
              <a:gd name="connsiteY2" fmla="*/ 234620 h 2830840"/>
              <a:gd name="connsiteX3" fmla="*/ 3256443 w 3445771"/>
              <a:gd name="connsiteY3" fmla="*/ 360215 h 2830840"/>
              <a:gd name="connsiteX4" fmla="*/ 3355393 w 3445771"/>
              <a:gd name="connsiteY4" fmla="*/ 403491 h 2830840"/>
              <a:gd name="connsiteX5" fmla="*/ 3403817 w 3445771"/>
              <a:gd name="connsiteY5" fmla="*/ 440003 h 2830840"/>
              <a:gd name="connsiteX6" fmla="*/ 3437775 w 3445771"/>
              <a:gd name="connsiteY6" fmla="*/ 597948 h 2830840"/>
              <a:gd name="connsiteX7" fmla="*/ 3358095 w 3445771"/>
              <a:gd name="connsiteY7" fmla="*/ 740848 h 2830840"/>
              <a:gd name="connsiteX8" fmla="*/ 3179665 w 3445771"/>
              <a:gd name="connsiteY8" fmla="*/ 940332 h 2830840"/>
              <a:gd name="connsiteX9" fmla="*/ 3002210 w 3445771"/>
              <a:gd name="connsiteY9" fmla="*/ 1121258 h 2830840"/>
              <a:gd name="connsiteX10" fmla="*/ 2820039 w 3445771"/>
              <a:gd name="connsiteY10" fmla="*/ 1305570 h 2830840"/>
              <a:gd name="connsiteX11" fmla="*/ 2687704 w 3445771"/>
              <a:gd name="connsiteY11" fmla="*/ 1439829 h 2830840"/>
              <a:gd name="connsiteX12" fmla="*/ 2553010 w 3445771"/>
              <a:gd name="connsiteY12" fmla="*/ 1575780 h 2830840"/>
              <a:gd name="connsiteX13" fmla="*/ 2415959 w 3445771"/>
              <a:gd name="connsiteY13" fmla="*/ 1713424 h 2830840"/>
              <a:gd name="connsiteX14" fmla="*/ 2281265 w 3445771"/>
              <a:gd name="connsiteY14" fmla="*/ 1849376 h 2830840"/>
              <a:gd name="connsiteX15" fmla="*/ 2146572 w 3445771"/>
              <a:gd name="connsiteY15" fmla="*/ 1985328 h 2830840"/>
              <a:gd name="connsiteX16" fmla="*/ 2011879 w 3445771"/>
              <a:gd name="connsiteY16" fmla="*/ 2121279 h 2830840"/>
              <a:gd name="connsiteX17" fmla="*/ 1864726 w 3445771"/>
              <a:gd name="connsiteY17" fmla="*/ 2269744 h 2830840"/>
              <a:gd name="connsiteX18" fmla="*/ 1740133 w 3445771"/>
              <a:gd name="connsiteY18" fmla="*/ 2394875 h 2830840"/>
              <a:gd name="connsiteX19" fmla="*/ 1620925 w 3445771"/>
              <a:gd name="connsiteY19" fmla="*/ 2512571 h 2830840"/>
              <a:gd name="connsiteX20" fmla="*/ 1507766 w 3445771"/>
              <a:gd name="connsiteY20" fmla="*/ 2618781 h 2830840"/>
              <a:gd name="connsiteX21" fmla="*/ 1430294 w 3445771"/>
              <a:gd name="connsiteY21" fmla="*/ 2685095 h 2830840"/>
              <a:gd name="connsiteX22" fmla="*/ 1377073 w 3445771"/>
              <a:gd name="connsiteY22" fmla="*/ 2730433 h 2830840"/>
              <a:gd name="connsiteX23" fmla="*/ 1155581 w 3445771"/>
              <a:gd name="connsiteY23" fmla="*/ 2825102 h 2830840"/>
              <a:gd name="connsiteX24" fmla="*/ 911178 w 3445771"/>
              <a:gd name="connsiteY24" fmla="*/ 2768352 h 2830840"/>
              <a:gd name="connsiteX25" fmla="*/ 701644 w 3445771"/>
              <a:gd name="connsiteY25" fmla="*/ 2600860 h 2830840"/>
              <a:gd name="connsiteX26" fmla="*/ 316003 w 3445771"/>
              <a:gd name="connsiteY26" fmla="*/ 2277601 h 2830840"/>
              <a:gd name="connsiteX27" fmla="*/ 87859 w 3445771"/>
              <a:gd name="connsiteY27" fmla="*/ 2084179 h 2830840"/>
              <a:gd name="connsiteX28" fmla="*/ 18186 w 3445771"/>
              <a:gd name="connsiteY28" fmla="*/ 2002033 h 2830840"/>
              <a:gd name="connsiteX29" fmla="*/ 17886 w 3445771"/>
              <a:gd name="connsiteY29" fmla="*/ 1852244 h 2830840"/>
              <a:gd name="connsiteX30" fmla="*/ 139661 w 3445771"/>
              <a:gd name="connsiteY30" fmla="*/ 1668419 h 2830840"/>
              <a:gd name="connsiteX31" fmla="*/ 377054 w 3445771"/>
              <a:gd name="connsiteY31" fmla="*/ 1426620 h 2830840"/>
              <a:gd name="connsiteX32" fmla="*/ 638390 w 3445771"/>
              <a:gd name="connsiteY32" fmla="*/ 1178352 h 2830840"/>
              <a:gd name="connsiteX33" fmla="*/ 933412 w 3445771"/>
              <a:gd name="connsiteY33" fmla="*/ 902337 h 2830840"/>
              <a:gd name="connsiteX34" fmla="*/ 1199465 w 3445771"/>
              <a:gd name="connsiteY34" fmla="*/ 650684 h 2830840"/>
              <a:gd name="connsiteX35" fmla="*/ 1489771 w 3445771"/>
              <a:gd name="connsiteY35" fmla="*/ 378055 h 2830840"/>
              <a:gd name="connsiteX36" fmla="*/ 1705320 w 3445771"/>
              <a:gd name="connsiteY36" fmla="*/ 180505 h 2830840"/>
              <a:gd name="connsiteX37" fmla="*/ 1736647 w 3445771"/>
              <a:gd name="connsiteY37" fmla="*/ 154450 h 2830840"/>
              <a:gd name="connsiteX38" fmla="*/ 1816837 w 3445771"/>
              <a:gd name="connsiteY38" fmla="*/ 96901 h 2830840"/>
              <a:gd name="connsiteX39" fmla="*/ 1876158 w 3445771"/>
              <a:gd name="connsiteY39" fmla="*/ 65043 h 2830840"/>
              <a:gd name="connsiteX40" fmla="*/ 2101083 w 3445771"/>
              <a:gd name="connsiteY40" fmla="*/ 54 h 2830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445771" h="2830840">
                <a:moveTo>
                  <a:pt x="2101083" y="54"/>
                </a:moveTo>
                <a:cubicBezTo>
                  <a:pt x="2157430" y="-1098"/>
                  <a:pt x="2212801" y="16309"/>
                  <a:pt x="2266480" y="31359"/>
                </a:cubicBezTo>
                <a:cubicBezTo>
                  <a:pt x="2473455" y="100684"/>
                  <a:pt x="2678738" y="167652"/>
                  <a:pt x="2884022" y="234620"/>
                </a:cubicBezTo>
                <a:cubicBezTo>
                  <a:pt x="3007940" y="277835"/>
                  <a:pt x="3132525" y="317000"/>
                  <a:pt x="3256443" y="360215"/>
                </a:cubicBezTo>
                <a:cubicBezTo>
                  <a:pt x="3289871" y="371940"/>
                  <a:pt x="3324990" y="386023"/>
                  <a:pt x="3355393" y="403491"/>
                </a:cubicBezTo>
                <a:cubicBezTo>
                  <a:pt x="3374478" y="413903"/>
                  <a:pt x="3390656" y="426177"/>
                  <a:pt x="3403817" y="440003"/>
                </a:cubicBezTo>
                <a:cubicBezTo>
                  <a:pt x="3443298" y="481481"/>
                  <a:pt x="3455620" y="536925"/>
                  <a:pt x="3437775" y="597948"/>
                </a:cubicBezTo>
                <a:cubicBezTo>
                  <a:pt x="3422699" y="651626"/>
                  <a:pt x="3396139" y="699260"/>
                  <a:pt x="3358095" y="740848"/>
                </a:cubicBezTo>
                <a:cubicBezTo>
                  <a:pt x="3299182" y="808129"/>
                  <a:pt x="3240269" y="875409"/>
                  <a:pt x="3179665" y="940332"/>
                </a:cubicBezTo>
                <a:cubicBezTo>
                  <a:pt x="3119727" y="1001205"/>
                  <a:pt x="3062148" y="1060385"/>
                  <a:pt x="3002210" y="1121258"/>
                </a:cubicBezTo>
                <a:cubicBezTo>
                  <a:pt x="2942273" y="1182131"/>
                  <a:pt x="2879976" y="1244697"/>
                  <a:pt x="2820039" y="1305570"/>
                </a:cubicBezTo>
                <a:cubicBezTo>
                  <a:pt x="2773226" y="1349879"/>
                  <a:pt x="2730465" y="1394854"/>
                  <a:pt x="2687704" y="1439829"/>
                </a:cubicBezTo>
                <a:cubicBezTo>
                  <a:pt x="2640891" y="1484138"/>
                  <a:pt x="2595772" y="1530805"/>
                  <a:pt x="2553010" y="1575780"/>
                </a:cubicBezTo>
                <a:cubicBezTo>
                  <a:pt x="2506198" y="1620090"/>
                  <a:pt x="2461078" y="1666757"/>
                  <a:pt x="2415959" y="1713424"/>
                </a:cubicBezTo>
                <a:cubicBezTo>
                  <a:pt x="2371505" y="1756041"/>
                  <a:pt x="2326385" y="1802709"/>
                  <a:pt x="2281265" y="1849376"/>
                </a:cubicBezTo>
                <a:cubicBezTo>
                  <a:pt x="2234454" y="1893686"/>
                  <a:pt x="2191692" y="1938660"/>
                  <a:pt x="2146572" y="1985328"/>
                </a:cubicBezTo>
                <a:cubicBezTo>
                  <a:pt x="2101452" y="2031995"/>
                  <a:pt x="2056999" y="2074611"/>
                  <a:pt x="2011879" y="2121279"/>
                </a:cubicBezTo>
                <a:cubicBezTo>
                  <a:pt x="1962042" y="2171331"/>
                  <a:pt x="1914563" y="2219692"/>
                  <a:pt x="1864726" y="2269744"/>
                </a:cubicBezTo>
                <a:cubicBezTo>
                  <a:pt x="1822631" y="2310668"/>
                  <a:pt x="1782229" y="2353950"/>
                  <a:pt x="1740133" y="2394875"/>
                </a:cubicBezTo>
                <a:cubicBezTo>
                  <a:pt x="1700397" y="2434107"/>
                  <a:pt x="1660660" y="2473339"/>
                  <a:pt x="1620925" y="2512571"/>
                </a:cubicBezTo>
                <a:cubicBezTo>
                  <a:pt x="1583547" y="2550110"/>
                  <a:pt x="1546836" y="2583599"/>
                  <a:pt x="1507766" y="2618781"/>
                </a:cubicBezTo>
                <a:cubicBezTo>
                  <a:pt x="1481156" y="2641449"/>
                  <a:pt x="1454546" y="2664119"/>
                  <a:pt x="1430294" y="2685095"/>
                </a:cubicBezTo>
                <a:cubicBezTo>
                  <a:pt x="1413117" y="2700994"/>
                  <a:pt x="1395941" y="2716892"/>
                  <a:pt x="1377073" y="2730433"/>
                </a:cubicBezTo>
                <a:cubicBezTo>
                  <a:pt x="1307651" y="2773112"/>
                  <a:pt x="1235513" y="2807025"/>
                  <a:pt x="1155581" y="2825102"/>
                </a:cubicBezTo>
                <a:cubicBezTo>
                  <a:pt x="1063499" y="2841184"/>
                  <a:pt x="983158" y="2823839"/>
                  <a:pt x="911178" y="2768352"/>
                </a:cubicBezTo>
                <a:cubicBezTo>
                  <a:pt x="840888" y="2715221"/>
                  <a:pt x="771266" y="2658040"/>
                  <a:pt x="701644" y="2600860"/>
                </a:cubicBezTo>
                <a:cubicBezTo>
                  <a:pt x="571524" y="2494235"/>
                  <a:pt x="443764" y="2385919"/>
                  <a:pt x="316003" y="2277601"/>
                </a:cubicBezTo>
                <a:cubicBezTo>
                  <a:pt x="238947" y="2215041"/>
                  <a:pt x="164249" y="2150789"/>
                  <a:pt x="87859" y="2084179"/>
                </a:cubicBezTo>
                <a:cubicBezTo>
                  <a:pt x="60481" y="2060968"/>
                  <a:pt x="33772" y="2033707"/>
                  <a:pt x="18186" y="2002033"/>
                </a:cubicBezTo>
                <a:cubicBezTo>
                  <a:pt x="-10932" y="1951500"/>
                  <a:pt x="-574" y="1901207"/>
                  <a:pt x="17886" y="1852244"/>
                </a:cubicBezTo>
                <a:cubicBezTo>
                  <a:pt x="46088" y="1782003"/>
                  <a:pt x="90849" y="1724879"/>
                  <a:pt x="139661" y="1668419"/>
                </a:cubicBezTo>
                <a:cubicBezTo>
                  <a:pt x="214058" y="1582883"/>
                  <a:pt x="297581" y="1505084"/>
                  <a:pt x="377054" y="1426620"/>
                </a:cubicBezTo>
                <a:cubicBezTo>
                  <a:pt x="465293" y="1345436"/>
                  <a:pt x="551842" y="1261894"/>
                  <a:pt x="638390" y="1178352"/>
                </a:cubicBezTo>
                <a:cubicBezTo>
                  <a:pt x="736731" y="1086346"/>
                  <a:pt x="835071" y="994343"/>
                  <a:pt x="933412" y="902337"/>
                </a:cubicBezTo>
                <a:cubicBezTo>
                  <a:pt x="1022318" y="817103"/>
                  <a:pt x="1108867" y="733561"/>
                  <a:pt x="1199465" y="650684"/>
                </a:cubicBezTo>
                <a:cubicBezTo>
                  <a:pt x="1295447" y="560372"/>
                  <a:pt x="1392097" y="466010"/>
                  <a:pt x="1489771" y="378055"/>
                </a:cubicBezTo>
                <a:cubicBezTo>
                  <a:pt x="1561501" y="308719"/>
                  <a:pt x="1634256" y="245790"/>
                  <a:pt x="1705320" y="180505"/>
                </a:cubicBezTo>
                <a:cubicBezTo>
                  <a:pt x="1717113" y="172042"/>
                  <a:pt x="1724855" y="162913"/>
                  <a:pt x="1736647" y="154450"/>
                </a:cubicBezTo>
                <a:cubicBezTo>
                  <a:pt x="1762591" y="135831"/>
                  <a:pt x="1790893" y="115520"/>
                  <a:pt x="1816837" y="96901"/>
                </a:cubicBezTo>
                <a:cubicBezTo>
                  <a:pt x="1837397" y="85718"/>
                  <a:pt x="1857957" y="74534"/>
                  <a:pt x="1876158" y="65043"/>
                </a:cubicBezTo>
                <a:cubicBezTo>
                  <a:pt x="1946604" y="28772"/>
                  <a:pt x="2022128" y="-427"/>
                  <a:pt x="2101083" y="54"/>
                </a:cubicBezTo>
                <a:close/>
              </a:path>
            </a:pathLst>
          </a:custGeom>
          <a:pattFill prst="ltVert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US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96F94B6C-EEAC-4699-9D71-C0ECDAE018AF}"/>
              </a:ext>
            </a:extLst>
          </p:cNvPr>
          <p:cNvSpPr/>
          <p:nvPr userDrawn="1"/>
        </p:nvSpPr>
        <p:spPr>
          <a:xfrm>
            <a:off x="378702" y="310318"/>
            <a:ext cx="1272344" cy="1272344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0866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A34F146-1D6A-4955-88F8-C4DD5126BEC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09360" y="1173437"/>
            <a:ext cx="4876428" cy="3911257"/>
          </a:xfrm>
          <a:custGeom>
            <a:avLst/>
            <a:gdLst>
              <a:gd name="connsiteX0" fmla="*/ 14836 w 4876428"/>
              <a:gd name="connsiteY0" fmla="*/ 0 h 3911257"/>
              <a:gd name="connsiteX1" fmla="*/ 27756 w 4876428"/>
              <a:gd name="connsiteY1" fmla="*/ 4319 h 3911257"/>
              <a:gd name="connsiteX2" fmla="*/ 53599 w 4876428"/>
              <a:gd name="connsiteY2" fmla="*/ 4319 h 3911257"/>
              <a:gd name="connsiteX3" fmla="*/ 62213 w 4876428"/>
              <a:gd name="connsiteY3" fmla="*/ 8639 h 3911257"/>
              <a:gd name="connsiteX4" fmla="*/ 88055 w 4876428"/>
              <a:gd name="connsiteY4" fmla="*/ 8639 h 3911257"/>
              <a:gd name="connsiteX5" fmla="*/ 96670 w 4876428"/>
              <a:gd name="connsiteY5" fmla="*/ 8639 h 3911257"/>
              <a:gd name="connsiteX6" fmla="*/ 126819 w 4876428"/>
              <a:gd name="connsiteY6" fmla="*/ 12957 h 3911257"/>
              <a:gd name="connsiteX7" fmla="*/ 135434 w 4876428"/>
              <a:gd name="connsiteY7" fmla="*/ 12957 h 3911257"/>
              <a:gd name="connsiteX8" fmla="*/ 161276 w 4876428"/>
              <a:gd name="connsiteY8" fmla="*/ 17276 h 3911257"/>
              <a:gd name="connsiteX9" fmla="*/ 169889 w 4876428"/>
              <a:gd name="connsiteY9" fmla="*/ 17276 h 3911257"/>
              <a:gd name="connsiteX10" fmla="*/ 195731 w 4876428"/>
              <a:gd name="connsiteY10" fmla="*/ 21594 h 3911257"/>
              <a:gd name="connsiteX11" fmla="*/ 208653 w 4876428"/>
              <a:gd name="connsiteY11" fmla="*/ 21594 h 3911257"/>
              <a:gd name="connsiteX12" fmla="*/ 234495 w 4876428"/>
              <a:gd name="connsiteY12" fmla="*/ 25914 h 3911257"/>
              <a:gd name="connsiteX13" fmla="*/ 247417 w 4876428"/>
              <a:gd name="connsiteY13" fmla="*/ 25914 h 3911257"/>
              <a:gd name="connsiteX14" fmla="*/ 273259 w 4876428"/>
              <a:gd name="connsiteY14" fmla="*/ 30233 h 3911257"/>
              <a:gd name="connsiteX15" fmla="*/ 281874 w 4876428"/>
              <a:gd name="connsiteY15" fmla="*/ 30233 h 3911257"/>
              <a:gd name="connsiteX16" fmla="*/ 303409 w 4876428"/>
              <a:gd name="connsiteY16" fmla="*/ 34553 h 3911257"/>
              <a:gd name="connsiteX17" fmla="*/ 320636 w 4876428"/>
              <a:gd name="connsiteY17" fmla="*/ 34553 h 3911257"/>
              <a:gd name="connsiteX18" fmla="*/ 346478 w 4876428"/>
              <a:gd name="connsiteY18" fmla="*/ 38871 h 3911257"/>
              <a:gd name="connsiteX19" fmla="*/ 355093 w 4876428"/>
              <a:gd name="connsiteY19" fmla="*/ 38871 h 3911257"/>
              <a:gd name="connsiteX20" fmla="*/ 380935 w 4876428"/>
              <a:gd name="connsiteY20" fmla="*/ 43190 h 3911257"/>
              <a:gd name="connsiteX21" fmla="*/ 389550 w 4876428"/>
              <a:gd name="connsiteY21" fmla="*/ 43190 h 3911257"/>
              <a:gd name="connsiteX22" fmla="*/ 415392 w 4876428"/>
              <a:gd name="connsiteY22" fmla="*/ 47510 h 3911257"/>
              <a:gd name="connsiteX23" fmla="*/ 428314 w 4876428"/>
              <a:gd name="connsiteY23" fmla="*/ 47510 h 3911257"/>
              <a:gd name="connsiteX24" fmla="*/ 454156 w 4876428"/>
              <a:gd name="connsiteY24" fmla="*/ 51828 h 3911257"/>
              <a:gd name="connsiteX25" fmla="*/ 467076 w 4876428"/>
              <a:gd name="connsiteY25" fmla="*/ 51828 h 3911257"/>
              <a:gd name="connsiteX26" fmla="*/ 492919 w 4876428"/>
              <a:gd name="connsiteY26" fmla="*/ 56147 h 3911257"/>
              <a:gd name="connsiteX27" fmla="*/ 501533 w 4876428"/>
              <a:gd name="connsiteY27" fmla="*/ 56147 h 3911257"/>
              <a:gd name="connsiteX28" fmla="*/ 527375 w 4876428"/>
              <a:gd name="connsiteY28" fmla="*/ 60466 h 3911257"/>
              <a:gd name="connsiteX29" fmla="*/ 540297 w 4876428"/>
              <a:gd name="connsiteY29" fmla="*/ 60466 h 3911257"/>
              <a:gd name="connsiteX30" fmla="*/ 566139 w 4876428"/>
              <a:gd name="connsiteY30" fmla="*/ 64785 h 3911257"/>
              <a:gd name="connsiteX31" fmla="*/ 574754 w 4876428"/>
              <a:gd name="connsiteY31" fmla="*/ 64785 h 3911257"/>
              <a:gd name="connsiteX32" fmla="*/ 600596 w 4876428"/>
              <a:gd name="connsiteY32" fmla="*/ 69104 h 3911257"/>
              <a:gd name="connsiteX33" fmla="*/ 609209 w 4876428"/>
              <a:gd name="connsiteY33" fmla="*/ 69104 h 3911257"/>
              <a:gd name="connsiteX34" fmla="*/ 639359 w 4876428"/>
              <a:gd name="connsiteY34" fmla="*/ 73422 h 3911257"/>
              <a:gd name="connsiteX35" fmla="*/ 647973 w 4876428"/>
              <a:gd name="connsiteY35" fmla="*/ 73422 h 3911257"/>
              <a:gd name="connsiteX36" fmla="*/ 673815 w 4876428"/>
              <a:gd name="connsiteY36" fmla="*/ 77741 h 3911257"/>
              <a:gd name="connsiteX37" fmla="*/ 686737 w 4876428"/>
              <a:gd name="connsiteY37" fmla="*/ 77741 h 3911257"/>
              <a:gd name="connsiteX38" fmla="*/ 708272 w 4876428"/>
              <a:gd name="connsiteY38" fmla="*/ 82061 h 3911257"/>
              <a:gd name="connsiteX39" fmla="*/ 721194 w 4876428"/>
              <a:gd name="connsiteY39" fmla="*/ 82061 h 3911257"/>
              <a:gd name="connsiteX40" fmla="*/ 747036 w 4876428"/>
              <a:gd name="connsiteY40" fmla="*/ 86380 h 3911257"/>
              <a:gd name="connsiteX41" fmla="*/ 759956 w 4876428"/>
              <a:gd name="connsiteY41" fmla="*/ 86380 h 3911257"/>
              <a:gd name="connsiteX42" fmla="*/ 785799 w 4876428"/>
              <a:gd name="connsiteY42" fmla="*/ 90698 h 3911257"/>
              <a:gd name="connsiteX43" fmla="*/ 794413 w 4876428"/>
              <a:gd name="connsiteY43" fmla="*/ 90698 h 3911257"/>
              <a:gd name="connsiteX44" fmla="*/ 820255 w 4876428"/>
              <a:gd name="connsiteY44" fmla="*/ 95018 h 3911257"/>
              <a:gd name="connsiteX45" fmla="*/ 833177 w 4876428"/>
              <a:gd name="connsiteY45" fmla="*/ 95018 h 3911257"/>
              <a:gd name="connsiteX46" fmla="*/ 859019 w 4876428"/>
              <a:gd name="connsiteY46" fmla="*/ 95018 h 3911257"/>
              <a:gd name="connsiteX47" fmla="*/ 871940 w 4876428"/>
              <a:gd name="connsiteY47" fmla="*/ 99337 h 3911257"/>
              <a:gd name="connsiteX48" fmla="*/ 897783 w 4876428"/>
              <a:gd name="connsiteY48" fmla="*/ 99337 h 3911257"/>
              <a:gd name="connsiteX49" fmla="*/ 902089 w 4876428"/>
              <a:gd name="connsiteY49" fmla="*/ 103655 h 3911257"/>
              <a:gd name="connsiteX50" fmla="*/ 932239 w 4876428"/>
              <a:gd name="connsiteY50" fmla="*/ 103655 h 3911257"/>
              <a:gd name="connsiteX51" fmla="*/ 940853 w 4876428"/>
              <a:gd name="connsiteY51" fmla="*/ 107975 h 3911257"/>
              <a:gd name="connsiteX52" fmla="*/ 966695 w 4876428"/>
              <a:gd name="connsiteY52" fmla="*/ 107975 h 3911257"/>
              <a:gd name="connsiteX53" fmla="*/ 979617 w 4876428"/>
              <a:gd name="connsiteY53" fmla="*/ 107975 h 3911257"/>
              <a:gd name="connsiteX54" fmla="*/ 1009767 w 4876428"/>
              <a:gd name="connsiteY54" fmla="*/ 112294 h 3911257"/>
              <a:gd name="connsiteX55" fmla="*/ 1014072 w 4876428"/>
              <a:gd name="connsiteY55" fmla="*/ 112294 h 3911257"/>
              <a:gd name="connsiteX56" fmla="*/ 1039916 w 4876428"/>
              <a:gd name="connsiteY56" fmla="*/ 116612 h 3911257"/>
              <a:gd name="connsiteX57" fmla="*/ 1052837 w 4876428"/>
              <a:gd name="connsiteY57" fmla="*/ 116612 h 3911257"/>
              <a:gd name="connsiteX58" fmla="*/ 1078679 w 4876428"/>
              <a:gd name="connsiteY58" fmla="*/ 120932 h 3911257"/>
              <a:gd name="connsiteX59" fmla="*/ 1087293 w 4876428"/>
              <a:gd name="connsiteY59" fmla="*/ 120932 h 3911257"/>
              <a:gd name="connsiteX60" fmla="*/ 1113136 w 4876428"/>
              <a:gd name="connsiteY60" fmla="*/ 125251 h 3911257"/>
              <a:gd name="connsiteX61" fmla="*/ 1121750 w 4876428"/>
              <a:gd name="connsiteY61" fmla="*/ 125251 h 3911257"/>
              <a:gd name="connsiteX62" fmla="*/ 1151899 w 4876428"/>
              <a:gd name="connsiteY62" fmla="*/ 129569 h 3911257"/>
              <a:gd name="connsiteX63" fmla="*/ 1160513 w 4876428"/>
              <a:gd name="connsiteY63" fmla="*/ 129569 h 3911257"/>
              <a:gd name="connsiteX64" fmla="*/ 1190663 w 4876428"/>
              <a:gd name="connsiteY64" fmla="*/ 133889 h 3911257"/>
              <a:gd name="connsiteX65" fmla="*/ 1199277 w 4876428"/>
              <a:gd name="connsiteY65" fmla="*/ 133889 h 3911257"/>
              <a:gd name="connsiteX66" fmla="*/ 1225119 w 4876428"/>
              <a:gd name="connsiteY66" fmla="*/ 138208 h 3911257"/>
              <a:gd name="connsiteX67" fmla="*/ 1233733 w 4876428"/>
              <a:gd name="connsiteY67" fmla="*/ 138208 h 3911257"/>
              <a:gd name="connsiteX68" fmla="*/ 1259576 w 4876428"/>
              <a:gd name="connsiteY68" fmla="*/ 142526 h 3911257"/>
              <a:gd name="connsiteX69" fmla="*/ 1272497 w 4876428"/>
              <a:gd name="connsiteY69" fmla="*/ 142526 h 3911257"/>
              <a:gd name="connsiteX70" fmla="*/ 1298340 w 4876428"/>
              <a:gd name="connsiteY70" fmla="*/ 146845 h 3911257"/>
              <a:gd name="connsiteX71" fmla="*/ 1306954 w 4876428"/>
              <a:gd name="connsiteY71" fmla="*/ 146845 h 3911257"/>
              <a:gd name="connsiteX72" fmla="*/ 1332796 w 4876428"/>
              <a:gd name="connsiteY72" fmla="*/ 151165 h 3911257"/>
              <a:gd name="connsiteX73" fmla="*/ 1345717 w 4876428"/>
              <a:gd name="connsiteY73" fmla="*/ 151165 h 3911257"/>
              <a:gd name="connsiteX74" fmla="*/ 1371559 w 4876428"/>
              <a:gd name="connsiteY74" fmla="*/ 155483 h 3911257"/>
              <a:gd name="connsiteX75" fmla="*/ 1384481 w 4876428"/>
              <a:gd name="connsiteY75" fmla="*/ 155483 h 3911257"/>
              <a:gd name="connsiteX76" fmla="*/ 1410323 w 4876428"/>
              <a:gd name="connsiteY76" fmla="*/ 159802 h 3911257"/>
              <a:gd name="connsiteX77" fmla="*/ 1418937 w 4876428"/>
              <a:gd name="connsiteY77" fmla="*/ 159802 h 3911257"/>
              <a:gd name="connsiteX78" fmla="*/ 1444780 w 4876428"/>
              <a:gd name="connsiteY78" fmla="*/ 164122 h 3911257"/>
              <a:gd name="connsiteX79" fmla="*/ 1457700 w 4876428"/>
              <a:gd name="connsiteY79" fmla="*/ 164122 h 3911257"/>
              <a:gd name="connsiteX80" fmla="*/ 1483542 w 4876428"/>
              <a:gd name="connsiteY80" fmla="*/ 168440 h 3911257"/>
              <a:gd name="connsiteX81" fmla="*/ 1492157 w 4876428"/>
              <a:gd name="connsiteY81" fmla="*/ 168440 h 3911257"/>
              <a:gd name="connsiteX82" fmla="*/ 1517999 w 4876428"/>
              <a:gd name="connsiteY82" fmla="*/ 172759 h 3911257"/>
              <a:gd name="connsiteX83" fmla="*/ 1526614 w 4876428"/>
              <a:gd name="connsiteY83" fmla="*/ 172759 h 3911257"/>
              <a:gd name="connsiteX84" fmla="*/ 1552456 w 4876428"/>
              <a:gd name="connsiteY84" fmla="*/ 177079 h 3911257"/>
              <a:gd name="connsiteX85" fmla="*/ 1565378 w 4876428"/>
              <a:gd name="connsiteY85" fmla="*/ 177079 h 3911257"/>
              <a:gd name="connsiteX86" fmla="*/ 1591220 w 4876428"/>
              <a:gd name="connsiteY86" fmla="*/ 181397 h 3911257"/>
              <a:gd name="connsiteX87" fmla="*/ 1604140 w 4876428"/>
              <a:gd name="connsiteY87" fmla="*/ 181397 h 3911257"/>
              <a:gd name="connsiteX88" fmla="*/ 1629982 w 4876428"/>
              <a:gd name="connsiteY88" fmla="*/ 185716 h 3911257"/>
              <a:gd name="connsiteX89" fmla="*/ 1638597 w 4876428"/>
              <a:gd name="connsiteY89" fmla="*/ 185716 h 3911257"/>
              <a:gd name="connsiteX90" fmla="*/ 1664439 w 4876428"/>
              <a:gd name="connsiteY90" fmla="*/ 190036 h 3911257"/>
              <a:gd name="connsiteX91" fmla="*/ 1673054 w 4876428"/>
              <a:gd name="connsiteY91" fmla="*/ 190036 h 3911257"/>
              <a:gd name="connsiteX92" fmla="*/ 1703203 w 4876428"/>
              <a:gd name="connsiteY92" fmla="*/ 194354 h 3911257"/>
              <a:gd name="connsiteX93" fmla="*/ 1711818 w 4876428"/>
              <a:gd name="connsiteY93" fmla="*/ 194354 h 3911257"/>
              <a:gd name="connsiteX94" fmla="*/ 1737660 w 4876428"/>
              <a:gd name="connsiteY94" fmla="*/ 198673 h 3911257"/>
              <a:gd name="connsiteX95" fmla="*/ 1746273 w 4876428"/>
              <a:gd name="connsiteY95" fmla="*/ 198673 h 3911257"/>
              <a:gd name="connsiteX96" fmla="*/ 1772116 w 4876428"/>
              <a:gd name="connsiteY96" fmla="*/ 198673 h 3911257"/>
              <a:gd name="connsiteX97" fmla="*/ 1785037 w 4876428"/>
              <a:gd name="connsiteY97" fmla="*/ 202992 h 3911257"/>
              <a:gd name="connsiteX98" fmla="*/ 1810879 w 4876428"/>
              <a:gd name="connsiteY98" fmla="*/ 202992 h 3911257"/>
              <a:gd name="connsiteX99" fmla="*/ 1819494 w 4876428"/>
              <a:gd name="connsiteY99" fmla="*/ 207311 h 3911257"/>
              <a:gd name="connsiteX100" fmla="*/ 1845336 w 4876428"/>
              <a:gd name="connsiteY100" fmla="*/ 207311 h 3911257"/>
              <a:gd name="connsiteX101" fmla="*/ 1858258 w 4876428"/>
              <a:gd name="connsiteY101" fmla="*/ 211630 h 3911257"/>
              <a:gd name="connsiteX102" fmla="*/ 1884100 w 4876428"/>
              <a:gd name="connsiteY102" fmla="*/ 211630 h 3911257"/>
              <a:gd name="connsiteX103" fmla="*/ 1897020 w 4876428"/>
              <a:gd name="connsiteY103" fmla="*/ 215950 h 3911257"/>
              <a:gd name="connsiteX104" fmla="*/ 1922862 w 4876428"/>
              <a:gd name="connsiteY104" fmla="*/ 215950 h 3911257"/>
              <a:gd name="connsiteX105" fmla="*/ 1931477 w 4876428"/>
              <a:gd name="connsiteY105" fmla="*/ 220267 h 3911257"/>
              <a:gd name="connsiteX106" fmla="*/ 1957319 w 4876428"/>
              <a:gd name="connsiteY106" fmla="*/ 220267 h 3911257"/>
              <a:gd name="connsiteX107" fmla="*/ 1961626 w 4876428"/>
              <a:gd name="connsiteY107" fmla="*/ 220267 h 3911257"/>
              <a:gd name="connsiteX108" fmla="*/ 1974548 w 4876428"/>
              <a:gd name="connsiteY108" fmla="*/ 220267 h 3911257"/>
              <a:gd name="connsiteX109" fmla="*/ 1987469 w 4876428"/>
              <a:gd name="connsiteY109" fmla="*/ 220267 h 3911257"/>
              <a:gd name="connsiteX110" fmla="*/ 2013311 w 4876428"/>
              <a:gd name="connsiteY110" fmla="*/ 224587 h 3911257"/>
              <a:gd name="connsiteX111" fmla="*/ 2026233 w 4876428"/>
              <a:gd name="connsiteY111" fmla="*/ 224587 h 3911257"/>
              <a:gd name="connsiteX112" fmla="*/ 2047768 w 4876428"/>
              <a:gd name="connsiteY112" fmla="*/ 228906 h 3911257"/>
              <a:gd name="connsiteX113" fmla="*/ 2060689 w 4876428"/>
              <a:gd name="connsiteY113" fmla="*/ 228906 h 3911257"/>
              <a:gd name="connsiteX114" fmla="*/ 2086531 w 4876428"/>
              <a:gd name="connsiteY114" fmla="*/ 233224 h 3911257"/>
              <a:gd name="connsiteX115" fmla="*/ 2099452 w 4876428"/>
              <a:gd name="connsiteY115" fmla="*/ 233224 h 3911257"/>
              <a:gd name="connsiteX116" fmla="*/ 2133909 w 4876428"/>
              <a:gd name="connsiteY116" fmla="*/ 237544 h 3911257"/>
              <a:gd name="connsiteX117" fmla="*/ 2159751 w 4876428"/>
              <a:gd name="connsiteY117" fmla="*/ 241863 h 3911257"/>
              <a:gd name="connsiteX118" fmla="*/ 2168365 w 4876428"/>
              <a:gd name="connsiteY118" fmla="*/ 241863 h 3911257"/>
              <a:gd name="connsiteX119" fmla="*/ 2198515 w 4876428"/>
              <a:gd name="connsiteY119" fmla="*/ 246181 h 3911257"/>
              <a:gd name="connsiteX120" fmla="*/ 2207129 w 4876428"/>
              <a:gd name="connsiteY120" fmla="*/ 246181 h 3911257"/>
              <a:gd name="connsiteX121" fmla="*/ 2237279 w 4876428"/>
              <a:gd name="connsiteY121" fmla="*/ 250501 h 3911257"/>
              <a:gd name="connsiteX122" fmla="*/ 2241585 w 4876428"/>
              <a:gd name="connsiteY122" fmla="*/ 250501 h 3911257"/>
              <a:gd name="connsiteX123" fmla="*/ 2267428 w 4876428"/>
              <a:gd name="connsiteY123" fmla="*/ 254820 h 3911257"/>
              <a:gd name="connsiteX124" fmla="*/ 2280349 w 4876428"/>
              <a:gd name="connsiteY124" fmla="*/ 254820 h 3911257"/>
              <a:gd name="connsiteX125" fmla="*/ 2306191 w 4876428"/>
              <a:gd name="connsiteY125" fmla="*/ 259138 h 3911257"/>
              <a:gd name="connsiteX126" fmla="*/ 2319113 w 4876428"/>
              <a:gd name="connsiteY126" fmla="*/ 259138 h 3911257"/>
              <a:gd name="connsiteX127" fmla="*/ 2344955 w 4876428"/>
              <a:gd name="connsiteY127" fmla="*/ 263458 h 3911257"/>
              <a:gd name="connsiteX128" fmla="*/ 2353569 w 4876428"/>
              <a:gd name="connsiteY128" fmla="*/ 263458 h 3911257"/>
              <a:gd name="connsiteX129" fmla="*/ 2379412 w 4876428"/>
              <a:gd name="connsiteY129" fmla="*/ 267777 h 3911257"/>
              <a:gd name="connsiteX130" fmla="*/ 2388025 w 4876428"/>
              <a:gd name="connsiteY130" fmla="*/ 267777 h 3911257"/>
              <a:gd name="connsiteX131" fmla="*/ 2418174 w 4876428"/>
              <a:gd name="connsiteY131" fmla="*/ 272095 h 3911257"/>
              <a:gd name="connsiteX132" fmla="*/ 2426789 w 4876428"/>
              <a:gd name="connsiteY132" fmla="*/ 272095 h 3911257"/>
              <a:gd name="connsiteX133" fmla="*/ 2452631 w 4876428"/>
              <a:gd name="connsiteY133" fmla="*/ 276415 h 3911257"/>
              <a:gd name="connsiteX134" fmla="*/ 2461245 w 4876428"/>
              <a:gd name="connsiteY134" fmla="*/ 276415 h 3911257"/>
              <a:gd name="connsiteX135" fmla="*/ 2487088 w 4876428"/>
              <a:gd name="connsiteY135" fmla="*/ 280734 h 3911257"/>
              <a:gd name="connsiteX136" fmla="*/ 2500009 w 4876428"/>
              <a:gd name="connsiteY136" fmla="*/ 280734 h 3911257"/>
              <a:gd name="connsiteX137" fmla="*/ 2525852 w 4876428"/>
              <a:gd name="connsiteY137" fmla="*/ 285052 h 3911257"/>
              <a:gd name="connsiteX138" fmla="*/ 2538772 w 4876428"/>
              <a:gd name="connsiteY138" fmla="*/ 285052 h 3911257"/>
              <a:gd name="connsiteX139" fmla="*/ 2564614 w 4876428"/>
              <a:gd name="connsiteY139" fmla="*/ 289371 h 3911257"/>
              <a:gd name="connsiteX140" fmla="*/ 2573229 w 4876428"/>
              <a:gd name="connsiteY140" fmla="*/ 289371 h 3911257"/>
              <a:gd name="connsiteX141" fmla="*/ 2599071 w 4876428"/>
              <a:gd name="connsiteY141" fmla="*/ 293691 h 3911257"/>
              <a:gd name="connsiteX142" fmla="*/ 2607685 w 4876428"/>
              <a:gd name="connsiteY142" fmla="*/ 293691 h 3911257"/>
              <a:gd name="connsiteX143" fmla="*/ 2637835 w 4876428"/>
              <a:gd name="connsiteY143" fmla="*/ 298009 h 3911257"/>
              <a:gd name="connsiteX144" fmla="*/ 2646449 w 4876428"/>
              <a:gd name="connsiteY144" fmla="*/ 298009 h 3911257"/>
              <a:gd name="connsiteX145" fmla="*/ 2672292 w 4876428"/>
              <a:gd name="connsiteY145" fmla="*/ 302329 h 3911257"/>
              <a:gd name="connsiteX146" fmla="*/ 2680905 w 4876428"/>
              <a:gd name="connsiteY146" fmla="*/ 302329 h 3911257"/>
              <a:gd name="connsiteX147" fmla="*/ 2706747 w 4876428"/>
              <a:gd name="connsiteY147" fmla="*/ 302329 h 3911257"/>
              <a:gd name="connsiteX148" fmla="*/ 2719669 w 4876428"/>
              <a:gd name="connsiteY148" fmla="*/ 306648 h 3911257"/>
              <a:gd name="connsiteX149" fmla="*/ 2745511 w 4876428"/>
              <a:gd name="connsiteY149" fmla="*/ 306648 h 3911257"/>
              <a:gd name="connsiteX150" fmla="*/ 2754125 w 4876428"/>
              <a:gd name="connsiteY150" fmla="*/ 310966 h 3911257"/>
              <a:gd name="connsiteX151" fmla="*/ 2779968 w 4876428"/>
              <a:gd name="connsiteY151" fmla="*/ 310966 h 3911257"/>
              <a:gd name="connsiteX152" fmla="*/ 2792889 w 4876428"/>
              <a:gd name="connsiteY152" fmla="*/ 315285 h 3911257"/>
              <a:gd name="connsiteX153" fmla="*/ 2818732 w 4876428"/>
              <a:gd name="connsiteY153" fmla="*/ 315285 h 3911257"/>
              <a:gd name="connsiteX154" fmla="*/ 2831652 w 4876428"/>
              <a:gd name="connsiteY154" fmla="*/ 319605 h 3911257"/>
              <a:gd name="connsiteX155" fmla="*/ 2857494 w 4876428"/>
              <a:gd name="connsiteY155" fmla="*/ 319605 h 3911257"/>
              <a:gd name="connsiteX156" fmla="*/ 2866109 w 4876428"/>
              <a:gd name="connsiteY156" fmla="*/ 319605 h 3911257"/>
              <a:gd name="connsiteX157" fmla="*/ 2887644 w 4876428"/>
              <a:gd name="connsiteY157" fmla="*/ 323923 h 3911257"/>
              <a:gd name="connsiteX158" fmla="*/ 2904873 w 4876428"/>
              <a:gd name="connsiteY158" fmla="*/ 323923 h 3911257"/>
              <a:gd name="connsiteX159" fmla="*/ 2926408 w 4876428"/>
              <a:gd name="connsiteY159" fmla="*/ 328242 h 3911257"/>
              <a:gd name="connsiteX160" fmla="*/ 2939328 w 4876428"/>
              <a:gd name="connsiteY160" fmla="*/ 328242 h 3911257"/>
              <a:gd name="connsiteX161" fmla="*/ 2973785 w 4876428"/>
              <a:gd name="connsiteY161" fmla="*/ 332562 h 3911257"/>
              <a:gd name="connsiteX162" fmla="*/ 2999627 w 4876428"/>
              <a:gd name="connsiteY162" fmla="*/ 336880 h 3911257"/>
              <a:gd name="connsiteX163" fmla="*/ 3012549 w 4876428"/>
              <a:gd name="connsiteY163" fmla="*/ 336880 h 3911257"/>
              <a:gd name="connsiteX164" fmla="*/ 3038391 w 4876428"/>
              <a:gd name="connsiteY164" fmla="*/ 341199 h 3911257"/>
              <a:gd name="connsiteX165" fmla="*/ 3051313 w 4876428"/>
              <a:gd name="connsiteY165" fmla="*/ 341199 h 3911257"/>
              <a:gd name="connsiteX166" fmla="*/ 3077155 w 4876428"/>
              <a:gd name="connsiteY166" fmla="*/ 345519 h 3911257"/>
              <a:gd name="connsiteX167" fmla="*/ 3085768 w 4876428"/>
              <a:gd name="connsiteY167" fmla="*/ 345519 h 3911257"/>
              <a:gd name="connsiteX168" fmla="*/ 3111612 w 4876428"/>
              <a:gd name="connsiteY168" fmla="*/ 349837 h 3911257"/>
              <a:gd name="connsiteX169" fmla="*/ 3120225 w 4876428"/>
              <a:gd name="connsiteY169" fmla="*/ 349837 h 3911257"/>
              <a:gd name="connsiteX170" fmla="*/ 3146067 w 4876428"/>
              <a:gd name="connsiteY170" fmla="*/ 354156 h 3911257"/>
              <a:gd name="connsiteX171" fmla="*/ 3158989 w 4876428"/>
              <a:gd name="connsiteY171" fmla="*/ 354156 h 3911257"/>
              <a:gd name="connsiteX172" fmla="*/ 3184831 w 4876428"/>
              <a:gd name="connsiteY172" fmla="*/ 358476 h 3911257"/>
              <a:gd name="connsiteX173" fmla="*/ 3193446 w 4876428"/>
              <a:gd name="connsiteY173" fmla="*/ 358476 h 3911257"/>
              <a:gd name="connsiteX174" fmla="*/ 3219288 w 4876428"/>
              <a:gd name="connsiteY174" fmla="*/ 362795 h 3911257"/>
              <a:gd name="connsiteX175" fmla="*/ 3232208 w 4876428"/>
              <a:gd name="connsiteY175" fmla="*/ 362795 h 3911257"/>
              <a:gd name="connsiteX176" fmla="*/ 3258052 w 4876428"/>
              <a:gd name="connsiteY176" fmla="*/ 367113 h 3911257"/>
              <a:gd name="connsiteX177" fmla="*/ 3266665 w 4876428"/>
              <a:gd name="connsiteY177" fmla="*/ 367113 h 3911257"/>
              <a:gd name="connsiteX178" fmla="*/ 3292507 w 4876428"/>
              <a:gd name="connsiteY178" fmla="*/ 371432 h 3911257"/>
              <a:gd name="connsiteX179" fmla="*/ 3305429 w 4876428"/>
              <a:gd name="connsiteY179" fmla="*/ 371432 h 3911257"/>
              <a:gd name="connsiteX180" fmla="*/ 3331271 w 4876428"/>
              <a:gd name="connsiteY180" fmla="*/ 375752 h 3911257"/>
              <a:gd name="connsiteX181" fmla="*/ 3344193 w 4876428"/>
              <a:gd name="connsiteY181" fmla="*/ 375752 h 3911257"/>
              <a:gd name="connsiteX182" fmla="*/ 3374342 w 4876428"/>
              <a:gd name="connsiteY182" fmla="*/ 380070 h 3911257"/>
              <a:gd name="connsiteX183" fmla="*/ 3378648 w 4876428"/>
              <a:gd name="connsiteY183" fmla="*/ 380070 h 3911257"/>
              <a:gd name="connsiteX184" fmla="*/ 3404492 w 4876428"/>
              <a:gd name="connsiteY184" fmla="*/ 384389 h 3911257"/>
              <a:gd name="connsiteX185" fmla="*/ 3408798 w 4876428"/>
              <a:gd name="connsiteY185" fmla="*/ 384389 h 3911257"/>
              <a:gd name="connsiteX186" fmla="*/ 3426027 w 4876428"/>
              <a:gd name="connsiteY186" fmla="*/ 388709 h 3911257"/>
              <a:gd name="connsiteX187" fmla="*/ 3434641 w 4876428"/>
              <a:gd name="connsiteY187" fmla="*/ 388709 h 3911257"/>
              <a:gd name="connsiteX188" fmla="*/ 3460483 w 4876428"/>
              <a:gd name="connsiteY188" fmla="*/ 393027 h 3911257"/>
              <a:gd name="connsiteX189" fmla="*/ 3469097 w 4876428"/>
              <a:gd name="connsiteY189" fmla="*/ 393027 h 3911257"/>
              <a:gd name="connsiteX190" fmla="*/ 3494939 w 4876428"/>
              <a:gd name="connsiteY190" fmla="*/ 397346 h 3911257"/>
              <a:gd name="connsiteX191" fmla="*/ 3507861 w 4876428"/>
              <a:gd name="connsiteY191" fmla="*/ 397346 h 3911257"/>
              <a:gd name="connsiteX192" fmla="*/ 3533703 w 4876428"/>
              <a:gd name="connsiteY192" fmla="*/ 401666 h 3911257"/>
              <a:gd name="connsiteX193" fmla="*/ 3546625 w 4876428"/>
              <a:gd name="connsiteY193" fmla="*/ 401666 h 3911257"/>
              <a:gd name="connsiteX194" fmla="*/ 3572467 w 4876428"/>
              <a:gd name="connsiteY194" fmla="*/ 405984 h 3911257"/>
              <a:gd name="connsiteX195" fmla="*/ 3581080 w 4876428"/>
              <a:gd name="connsiteY195" fmla="*/ 405984 h 3911257"/>
              <a:gd name="connsiteX196" fmla="*/ 3602616 w 4876428"/>
              <a:gd name="connsiteY196" fmla="*/ 405984 h 3911257"/>
              <a:gd name="connsiteX197" fmla="*/ 3615537 w 4876428"/>
              <a:gd name="connsiteY197" fmla="*/ 410303 h 3911257"/>
              <a:gd name="connsiteX198" fmla="*/ 3641379 w 4876428"/>
              <a:gd name="connsiteY198" fmla="*/ 410303 h 3911257"/>
              <a:gd name="connsiteX199" fmla="*/ 3654301 w 4876428"/>
              <a:gd name="connsiteY199" fmla="*/ 414623 h 3911257"/>
              <a:gd name="connsiteX200" fmla="*/ 3684450 w 4876428"/>
              <a:gd name="connsiteY200" fmla="*/ 414623 h 3911257"/>
              <a:gd name="connsiteX201" fmla="*/ 3688757 w 4876428"/>
              <a:gd name="connsiteY201" fmla="*/ 418941 h 3911257"/>
              <a:gd name="connsiteX202" fmla="*/ 3714600 w 4876428"/>
              <a:gd name="connsiteY202" fmla="*/ 418941 h 3911257"/>
              <a:gd name="connsiteX203" fmla="*/ 3727520 w 4876428"/>
              <a:gd name="connsiteY203" fmla="*/ 423260 h 3911257"/>
              <a:gd name="connsiteX204" fmla="*/ 3753363 w 4876428"/>
              <a:gd name="connsiteY204" fmla="*/ 423260 h 3911257"/>
              <a:gd name="connsiteX205" fmla="*/ 3766284 w 4876428"/>
              <a:gd name="connsiteY205" fmla="*/ 427579 h 3911257"/>
              <a:gd name="connsiteX206" fmla="*/ 3792126 w 4876428"/>
              <a:gd name="connsiteY206" fmla="*/ 427579 h 3911257"/>
              <a:gd name="connsiteX207" fmla="*/ 3800741 w 4876428"/>
              <a:gd name="connsiteY207" fmla="*/ 427579 h 3911257"/>
              <a:gd name="connsiteX208" fmla="*/ 3826583 w 4876428"/>
              <a:gd name="connsiteY208" fmla="*/ 431898 h 3911257"/>
              <a:gd name="connsiteX209" fmla="*/ 3839505 w 4876428"/>
              <a:gd name="connsiteY209" fmla="*/ 431898 h 3911257"/>
              <a:gd name="connsiteX210" fmla="*/ 3865347 w 4876428"/>
              <a:gd name="connsiteY210" fmla="*/ 436217 h 3911257"/>
              <a:gd name="connsiteX211" fmla="*/ 3873960 w 4876428"/>
              <a:gd name="connsiteY211" fmla="*/ 436217 h 3911257"/>
              <a:gd name="connsiteX212" fmla="*/ 3904109 w 4876428"/>
              <a:gd name="connsiteY212" fmla="*/ 440537 h 3911257"/>
              <a:gd name="connsiteX213" fmla="*/ 3908417 w 4876428"/>
              <a:gd name="connsiteY213" fmla="*/ 440537 h 3911257"/>
              <a:gd name="connsiteX214" fmla="*/ 3938566 w 4876428"/>
              <a:gd name="connsiteY214" fmla="*/ 444855 h 3911257"/>
              <a:gd name="connsiteX215" fmla="*/ 3947181 w 4876428"/>
              <a:gd name="connsiteY215" fmla="*/ 444855 h 3911257"/>
              <a:gd name="connsiteX216" fmla="*/ 3973023 w 4876428"/>
              <a:gd name="connsiteY216" fmla="*/ 449174 h 3911257"/>
              <a:gd name="connsiteX217" fmla="*/ 3985945 w 4876428"/>
              <a:gd name="connsiteY217" fmla="*/ 449174 h 3911257"/>
              <a:gd name="connsiteX218" fmla="*/ 4011787 w 4876428"/>
              <a:gd name="connsiteY218" fmla="*/ 453493 h 3911257"/>
              <a:gd name="connsiteX219" fmla="*/ 4020400 w 4876428"/>
              <a:gd name="connsiteY219" fmla="*/ 453493 h 3911257"/>
              <a:gd name="connsiteX220" fmla="*/ 4046244 w 4876428"/>
              <a:gd name="connsiteY220" fmla="*/ 457811 h 3911257"/>
              <a:gd name="connsiteX221" fmla="*/ 4059164 w 4876428"/>
              <a:gd name="connsiteY221" fmla="*/ 457811 h 3911257"/>
              <a:gd name="connsiteX222" fmla="*/ 4085006 w 4876428"/>
              <a:gd name="connsiteY222" fmla="*/ 462131 h 3911257"/>
              <a:gd name="connsiteX223" fmla="*/ 4093621 w 4876428"/>
              <a:gd name="connsiteY223" fmla="*/ 462131 h 3911257"/>
              <a:gd name="connsiteX224" fmla="*/ 4119463 w 4876428"/>
              <a:gd name="connsiteY224" fmla="*/ 466450 h 3911257"/>
              <a:gd name="connsiteX225" fmla="*/ 4128077 w 4876428"/>
              <a:gd name="connsiteY225" fmla="*/ 466450 h 3911257"/>
              <a:gd name="connsiteX226" fmla="*/ 4158227 w 4876428"/>
              <a:gd name="connsiteY226" fmla="*/ 470768 h 3911257"/>
              <a:gd name="connsiteX227" fmla="*/ 4166840 w 4876428"/>
              <a:gd name="connsiteY227" fmla="*/ 470768 h 3911257"/>
              <a:gd name="connsiteX228" fmla="*/ 4192684 w 4876428"/>
              <a:gd name="connsiteY228" fmla="*/ 475088 h 3911257"/>
              <a:gd name="connsiteX229" fmla="*/ 4201297 w 4876428"/>
              <a:gd name="connsiteY229" fmla="*/ 475088 h 3911257"/>
              <a:gd name="connsiteX230" fmla="*/ 4231446 w 4876428"/>
              <a:gd name="connsiteY230" fmla="*/ 479407 h 3911257"/>
              <a:gd name="connsiteX231" fmla="*/ 4240061 w 4876428"/>
              <a:gd name="connsiteY231" fmla="*/ 479407 h 3911257"/>
              <a:gd name="connsiteX232" fmla="*/ 4265903 w 4876428"/>
              <a:gd name="connsiteY232" fmla="*/ 483725 h 3911257"/>
              <a:gd name="connsiteX233" fmla="*/ 4278825 w 4876428"/>
              <a:gd name="connsiteY233" fmla="*/ 483725 h 3911257"/>
              <a:gd name="connsiteX234" fmla="*/ 4304667 w 4876428"/>
              <a:gd name="connsiteY234" fmla="*/ 488045 h 3911257"/>
              <a:gd name="connsiteX235" fmla="*/ 4313280 w 4876428"/>
              <a:gd name="connsiteY235" fmla="*/ 488045 h 3911257"/>
              <a:gd name="connsiteX236" fmla="*/ 4339124 w 4876428"/>
              <a:gd name="connsiteY236" fmla="*/ 492364 h 3911257"/>
              <a:gd name="connsiteX237" fmla="*/ 4352044 w 4876428"/>
              <a:gd name="connsiteY237" fmla="*/ 492364 h 3911257"/>
              <a:gd name="connsiteX238" fmla="*/ 4377886 w 4876428"/>
              <a:gd name="connsiteY238" fmla="*/ 496682 h 3911257"/>
              <a:gd name="connsiteX239" fmla="*/ 4386501 w 4876428"/>
              <a:gd name="connsiteY239" fmla="*/ 496682 h 3911257"/>
              <a:gd name="connsiteX240" fmla="*/ 4416650 w 4876428"/>
              <a:gd name="connsiteY240" fmla="*/ 501002 h 3911257"/>
              <a:gd name="connsiteX241" fmla="*/ 4420958 w 4876428"/>
              <a:gd name="connsiteY241" fmla="*/ 501002 h 3911257"/>
              <a:gd name="connsiteX242" fmla="*/ 4446800 w 4876428"/>
              <a:gd name="connsiteY242" fmla="*/ 505321 h 3911257"/>
              <a:gd name="connsiteX243" fmla="*/ 4459720 w 4876428"/>
              <a:gd name="connsiteY243" fmla="*/ 505321 h 3911257"/>
              <a:gd name="connsiteX244" fmla="*/ 4485564 w 4876428"/>
              <a:gd name="connsiteY244" fmla="*/ 505321 h 3911257"/>
              <a:gd name="connsiteX245" fmla="*/ 4498484 w 4876428"/>
              <a:gd name="connsiteY245" fmla="*/ 509640 h 3911257"/>
              <a:gd name="connsiteX246" fmla="*/ 4524326 w 4876428"/>
              <a:gd name="connsiteY246" fmla="*/ 509640 h 3911257"/>
              <a:gd name="connsiteX247" fmla="*/ 4532941 w 4876428"/>
              <a:gd name="connsiteY247" fmla="*/ 513958 h 3911257"/>
              <a:gd name="connsiteX248" fmla="*/ 4558783 w 4876428"/>
              <a:gd name="connsiteY248" fmla="*/ 513958 h 3911257"/>
              <a:gd name="connsiteX249" fmla="*/ 4571705 w 4876428"/>
              <a:gd name="connsiteY249" fmla="*/ 518278 h 3911257"/>
              <a:gd name="connsiteX250" fmla="*/ 4597547 w 4876428"/>
              <a:gd name="connsiteY250" fmla="*/ 518278 h 3911257"/>
              <a:gd name="connsiteX251" fmla="*/ 4606160 w 4876428"/>
              <a:gd name="connsiteY251" fmla="*/ 522596 h 3911257"/>
              <a:gd name="connsiteX252" fmla="*/ 4632004 w 4876428"/>
              <a:gd name="connsiteY252" fmla="*/ 522596 h 3911257"/>
              <a:gd name="connsiteX253" fmla="*/ 4644924 w 4876428"/>
              <a:gd name="connsiteY253" fmla="*/ 526916 h 3911257"/>
              <a:gd name="connsiteX254" fmla="*/ 4666459 w 4876428"/>
              <a:gd name="connsiteY254" fmla="*/ 526916 h 3911257"/>
              <a:gd name="connsiteX255" fmla="*/ 4679381 w 4876428"/>
              <a:gd name="connsiteY255" fmla="*/ 526916 h 3911257"/>
              <a:gd name="connsiteX256" fmla="*/ 4705223 w 4876428"/>
              <a:gd name="connsiteY256" fmla="*/ 531235 h 3911257"/>
              <a:gd name="connsiteX257" fmla="*/ 4718145 w 4876428"/>
              <a:gd name="connsiteY257" fmla="*/ 531235 h 3911257"/>
              <a:gd name="connsiteX258" fmla="*/ 4739680 w 4876428"/>
              <a:gd name="connsiteY258" fmla="*/ 535553 h 3911257"/>
              <a:gd name="connsiteX259" fmla="*/ 4752600 w 4876428"/>
              <a:gd name="connsiteY259" fmla="*/ 535553 h 3911257"/>
              <a:gd name="connsiteX260" fmla="*/ 4782750 w 4876428"/>
              <a:gd name="connsiteY260" fmla="*/ 539872 h 3911257"/>
              <a:gd name="connsiteX261" fmla="*/ 4791364 w 4876428"/>
              <a:gd name="connsiteY261" fmla="*/ 539872 h 3911257"/>
              <a:gd name="connsiteX262" fmla="*/ 4817206 w 4876428"/>
              <a:gd name="connsiteY262" fmla="*/ 544192 h 3911257"/>
              <a:gd name="connsiteX263" fmla="*/ 4825821 w 4876428"/>
              <a:gd name="connsiteY263" fmla="*/ 544192 h 3911257"/>
              <a:gd name="connsiteX264" fmla="*/ 4851663 w 4876428"/>
              <a:gd name="connsiteY264" fmla="*/ 548510 h 3911257"/>
              <a:gd name="connsiteX265" fmla="*/ 4864585 w 4876428"/>
              <a:gd name="connsiteY265" fmla="*/ 548510 h 3911257"/>
              <a:gd name="connsiteX266" fmla="*/ 4873198 w 4876428"/>
              <a:gd name="connsiteY266" fmla="*/ 552829 h 3911257"/>
              <a:gd name="connsiteX267" fmla="*/ 4873198 w 4876428"/>
              <a:gd name="connsiteY267" fmla="*/ 859477 h 3911257"/>
              <a:gd name="connsiteX268" fmla="*/ 4873198 w 4876428"/>
              <a:gd name="connsiteY268" fmla="*/ 2077429 h 3911257"/>
              <a:gd name="connsiteX269" fmla="*/ 4873198 w 4876428"/>
              <a:gd name="connsiteY269" fmla="*/ 2997371 h 3911257"/>
              <a:gd name="connsiteX270" fmla="*/ 4873198 w 4876428"/>
              <a:gd name="connsiteY270" fmla="*/ 3014647 h 3911257"/>
              <a:gd name="connsiteX271" fmla="*/ 4873198 w 4876428"/>
              <a:gd name="connsiteY271" fmla="*/ 3023285 h 3911257"/>
              <a:gd name="connsiteX272" fmla="*/ 4873198 w 4876428"/>
              <a:gd name="connsiteY272" fmla="*/ 3040561 h 3911257"/>
              <a:gd name="connsiteX273" fmla="*/ 4873198 w 4876428"/>
              <a:gd name="connsiteY273" fmla="*/ 3589071 h 3911257"/>
              <a:gd name="connsiteX274" fmla="*/ 4834436 w 4876428"/>
              <a:gd name="connsiteY274" fmla="*/ 3597708 h 3911257"/>
              <a:gd name="connsiteX275" fmla="*/ 4817206 w 4876428"/>
              <a:gd name="connsiteY275" fmla="*/ 3597708 h 3911257"/>
              <a:gd name="connsiteX276" fmla="*/ 4769829 w 4876428"/>
              <a:gd name="connsiteY276" fmla="*/ 3602028 h 3911257"/>
              <a:gd name="connsiteX277" fmla="*/ 4752600 w 4876428"/>
              <a:gd name="connsiteY277" fmla="*/ 3602028 h 3911257"/>
              <a:gd name="connsiteX278" fmla="*/ 4705223 w 4876428"/>
              <a:gd name="connsiteY278" fmla="*/ 3606346 h 3911257"/>
              <a:gd name="connsiteX279" fmla="*/ 4692301 w 4876428"/>
              <a:gd name="connsiteY279" fmla="*/ 3606346 h 3911257"/>
              <a:gd name="connsiteX280" fmla="*/ 4640617 w 4876428"/>
              <a:gd name="connsiteY280" fmla="*/ 3610665 h 3911257"/>
              <a:gd name="connsiteX281" fmla="*/ 4627697 w 4876428"/>
              <a:gd name="connsiteY281" fmla="*/ 3610665 h 3911257"/>
              <a:gd name="connsiteX282" fmla="*/ 4576011 w 4876428"/>
              <a:gd name="connsiteY282" fmla="*/ 3614985 h 3911257"/>
              <a:gd name="connsiteX283" fmla="*/ 4563090 w 4876428"/>
              <a:gd name="connsiteY283" fmla="*/ 3614985 h 3911257"/>
              <a:gd name="connsiteX284" fmla="*/ 4515713 w 4876428"/>
              <a:gd name="connsiteY284" fmla="*/ 3614985 h 3911257"/>
              <a:gd name="connsiteX285" fmla="*/ 4494177 w 4876428"/>
              <a:gd name="connsiteY285" fmla="*/ 3619303 h 3911257"/>
              <a:gd name="connsiteX286" fmla="*/ 4446800 w 4876428"/>
              <a:gd name="connsiteY286" fmla="*/ 3619303 h 3911257"/>
              <a:gd name="connsiteX287" fmla="*/ 4429571 w 4876428"/>
              <a:gd name="connsiteY287" fmla="*/ 3623622 h 3911257"/>
              <a:gd name="connsiteX288" fmla="*/ 4386501 w 4876428"/>
              <a:gd name="connsiteY288" fmla="*/ 3623622 h 3911257"/>
              <a:gd name="connsiteX289" fmla="*/ 4364966 w 4876428"/>
              <a:gd name="connsiteY289" fmla="*/ 3627942 h 3911257"/>
              <a:gd name="connsiteX290" fmla="*/ 4321895 w 4876428"/>
              <a:gd name="connsiteY290" fmla="*/ 3627942 h 3911257"/>
              <a:gd name="connsiteX291" fmla="*/ 4304667 w 4876428"/>
              <a:gd name="connsiteY291" fmla="*/ 3632261 h 3911257"/>
              <a:gd name="connsiteX292" fmla="*/ 4257289 w 4876428"/>
              <a:gd name="connsiteY292" fmla="*/ 3632261 h 3911257"/>
              <a:gd name="connsiteX293" fmla="*/ 4244368 w 4876428"/>
              <a:gd name="connsiteY293" fmla="*/ 3632261 h 3911257"/>
              <a:gd name="connsiteX294" fmla="*/ 4192684 w 4876428"/>
              <a:gd name="connsiteY294" fmla="*/ 3636579 h 3911257"/>
              <a:gd name="connsiteX295" fmla="*/ 4179762 w 4876428"/>
              <a:gd name="connsiteY295" fmla="*/ 3636579 h 3911257"/>
              <a:gd name="connsiteX296" fmla="*/ 4128077 w 4876428"/>
              <a:gd name="connsiteY296" fmla="*/ 3640899 h 3911257"/>
              <a:gd name="connsiteX297" fmla="*/ 4110848 w 4876428"/>
              <a:gd name="connsiteY297" fmla="*/ 3640899 h 3911257"/>
              <a:gd name="connsiteX298" fmla="*/ 4067778 w 4876428"/>
              <a:gd name="connsiteY298" fmla="*/ 3645218 h 3911257"/>
              <a:gd name="connsiteX299" fmla="*/ 4050549 w 4876428"/>
              <a:gd name="connsiteY299" fmla="*/ 3645218 h 3911257"/>
              <a:gd name="connsiteX300" fmla="*/ 4003172 w 4876428"/>
              <a:gd name="connsiteY300" fmla="*/ 3649536 h 3911257"/>
              <a:gd name="connsiteX301" fmla="*/ 3985945 w 4876428"/>
              <a:gd name="connsiteY301" fmla="*/ 3649536 h 3911257"/>
              <a:gd name="connsiteX302" fmla="*/ 3938566 w 4876428"/>
              <a:gd name="connsiteY302" fmla="*/ 3653856 h 3911257"/>
              <a:gd name="connsiteX303" fmla="*/ 3925646 w 4876428"/>
              <a:gd name="connsiteY303" fmla="*/ 3653856 h 3911257"/>
              <a:gd name="connsiteX304" fmla="*/ 3873960 w 4876428"/>
              <a:gd name="connsiteY304" fmla="*/ 3658175 h 3911257"/>
              <a:gd name="connsiteX305" fmla="*/ 3856732 w 4876428"/>
              <a:gd name="connsiteY305" fmla="*/ 3658175 h 3911257"/>
              <a:gd name="connsiteX306" fmla="*/ 3809355 w 4876428"/>
              <a:gd name="connsiteY306" fmla="*/ 3662493 h 3911257"/>
              <a:gd name="connsiteX307" fmla="*/ 3792126 w 4876428"/>
              <a:gd name="connsiteY307" fmla="*/ 3662493 h 3911257"/>
              <a:gd name="connsiteX308" fmla="*/ 3744749 w 4876428"/>
              <a:gd name="connsiteY308" fmla="*/ 3666812 h 3911257"/>
              <a:gd name="connsiteX309" fmla="*/ 3727520 w 4876428"/>
              <a:gd name="connsiteY309" fmla="*/ 3666812 h 3911257"/>
              <a:gd name="connsiteX310" fmla="*/ 3680143 w 4876428"/>
              <a:gd name="connsiteY310" fmla="*/ 3671132 h 3911257"/>
              <a:gd name="connsiteX311" fmla="*/ 3662915 w 4876428"/>
              <a:gd name="connsiteY311" fmla="*/ 3671132 h 3911257"/>
              <a:gd name="connsiteX312" fmla="*/ 3615537 w 4876428"/>
              <a:gd name="connsiteY312" fmla="*/ 3675450 h 3911257"/>
              <a:gd name="connsiteX313" fmla="*/ 3598309 w 4876428"/>
              <a:gd name="connsiteY313" fmla="*/ 3675450 h 3911257"/>
              <a:gd name="connsiteX314" fmla="*/ 3550932 w 4876428"/>
              <a:gd name="connsiteY314" fmla="*/ 3679769 h 3911257"/>
              <a:gd name="connsiteX315" fmla="*/ 3533703 w 4876428"/>
              <a:gd name="connsiteY315" fmla="*/ 3679769 h 3911257"/>
              <a:gd name="connsiteX316" fmla="*/ 3486326 w 4876428"/>
              <a:gd name="connsiteY316" fmla="*/ 3684089 h 3911257"/>
              <a:gd name="connsiteX317" fmla="*/ 3473404 w 4876428"/>
              <a:gd name="connsiteY317" fmla="*/ 3684089 h 3911257"/>
              <a:gd name="connsiteX318" fmla="*/ 3426027 w 4876428"/>
              <a:gd name="connsiteY318" fmla="*/ 3688407 h 3911257"/>
              <a:gd name="connsiteX319" fmla="*/ 3404492 w 4876428"/>
              <a:gd name="connsiteY319" fmla="*/ 3688407 h 3911257"/>
              <a:gd name="connsiteX320" fmla="*/ 3361421 w 4876428"/>
              <a:gd name="connsiteY320" fmla="*/ 3692726 h 3911257"/>
              <a:gd name="connsiteX321" fmla="*/ 3344193 w 4876428"/>
              <a:gd name="connsiteY321" fmla="*/ 3692726 h 3911257"/>
              <a:gd name="connsiteX322" fmla="*/ 3296814 w 4876428"/>
              <a:gd name="connsiteY322" fmla="*/ 3697046 h 3911257"/>
              <a:gd name="connsiteX323" fmla="*/ 3279587 w 4876428"/>
              <a:gd name="connsiteY323" fmla="*/ 3697046 h 3911257"/>
              <a:gd name="connsiteX324" fmla="*/ 3236515 w 4876428"/>
              <a:gd name="connsiteY324" fmla="*/ 3701364 h 3911257"/>
              <a:gd name="connsiteX325" fmla="*/ 3214980 w 4876428"/>
              <a:gd name="connsiteY325" fmla="*/ 3701364 h 3911257"/>
              <a:gd name="connsiteX326" fmla="*/ 3167603 w 4876428"/>
              <a:gd name="connsiteY326" fmla="*/ 3705683 h 3911257"/>
              <a:gd name="connsiteX327" fmla="*/ 3158989 w 4876428"/>
              <a:gd name="connsiteY327" fmla="*/ 3705683 h 3911257"/>
              <a:gd name="connsiteX328" fmla="*/ 3102997 w 4876428"/>
              <a:gd name="connsiteY328" fmla="*/ 3710003 h 3911257"/>
              <a:gd name="connsiteX329" fmla="*/ 3085768 w 4876428"/>
              <a:gd name="connsiteY329" fmla="*/ 3710003 h 3911257"/>
              <a:gd name="connsiteX330" fmla="*/ 3042698 w 4876428"/>
              <a:gd name="connsiteY330" fmla="*/ 3714321 h 3911257"/>
              <a:gd name="connsiteX331" fmla="*/ 3025471 w 4876428"/>
              <a:gd name="connsiteY331" fmla="*/ 3714321 h 3911257"/>
              <a:gd name="connsiteX332" fmla="*/ 2978092 w 4876428"/>
              <a:gd name="connsiteY332" fmla="*/ 3718640 h 3911257"/>
              <a:gd name="connsiteX333" fmla="*/ 2960864 w 4876428"/>
              <a:gd name="connsiteY333" fmla="*/ 3718640 h 3911257"/>
              <a:gd name="connsiteX334" fmla="*/ 2913486 w 4876428"/>
              <a:gd name="connsiteY334" fmla="*/ 3718640 h 3911257"/>
              <a:gd name="connsiteX335" fmla="*/ 2896258 w 4876428"/>
              <a:gd name="connsiteY335" fmla="*/ 3722960 h 3911257"/>
              <a:gd name="connsiteX336" fmla="*/ 2848881 w 4876428"/>
              <a:gd name="connsiteY336" fmla="*/ 3722960 h 3911257"/>
              <a:gd name="connsiteX337" fmla="*/ 2831652 w 4876428"/>
              <a:gd name="connsiteY337" fmla="*/ 3727278 h 3911257"/>
              <a:gd name="connsiteX338" fmla="*/ 2784275 w 4876428"/>
              <a:gd name="connsiteY338" fmla="*/ 3727278 h 3911257"/>
              <a:gd name="connsiteX339" fmla="*/ 2767046 w 4876428"/>
              <a:gd name="connsiteY339" fmla="*/ 3731597 h 3911257"/>
              <a:gd name="connsiteX340" fmla="*/ 2723976 w 4876428"/>
              <a:gd name="connsiteY340" fmla="*/ 3731597 h 3911257"/>
              <a:gd name="connsiteX341" fmla="*/ 2711054 w 4876428"/>
              <a:gd name="connsiteY341" fmla="*/ 3735916 h 3911257"/>
              <a:gd name="connsiteX342" fmla="*/ 2706747 w 4876428"/>
              <a:gd name="connsiteY342" fmla="*/ 3735916 h 3911257"/>
              <a:gd name="connsiteX343" fmla="*/ 2702441 w 4876428"/>
              <a:gd name="connsiteY343" fmla="*/ 3735916 h 3911257"/>
              <a:gd name="connsiteX344" fmla="*/ 2655063 w 4876428"/>
              <a:gd name="connsiteY344" fmla="*/ 3735916 h 3911257"/>
              <a:gd name="connsiteX345" fmla="*/ 2642142 w 4876428"/>
              <a:gd name="connsiteY345" fmla="*/ 3735916 h 3911257"/>
              <a:gd name="connsiteX346" fmla="*/ 2590456 w 4876428"/>
              <a:gd name="connsiteY346" fmla="*/ 3740234 h 3911257"/>
              <a:gd name="connsiteX347" fmla="*/ 2573229 w 4876428"/>
              <a:gd name="connsiteY347" fmla="*/ 3740234 h 3911257"/>
              <a:gd name="connsiteX348" fmla="*/ 2530159 w 4876428"/>
              <a:gd name="connsiteY348" fmla="*/ 3744554 h 3911257"/>
              <a:gd name="connsiteX349" fmla="*/ 2512930 w 4876428"/>
              <a:gd name="connsiteY349" fmla="*/ 3744554 h 3911257"/>
              <a:gd name="connsiteX350" fmla="*/ 2465553 w 4876428"/>
              <a:gd name="connsiteY350" fmla="*/ 3748873 h 3911257"/>
              <a:gd name="connsiteX351" fmla="*/ 2448324 w 4876428"/>
              <a:gd name="connsiteY351" fmla="*/ 3748873 h 3911257"/>
              <a:gd name="connsiteX352" fmla="*/ 2400946 w 4876428"/>
              <a:gd name="connsiteY352" fmla="*/ 3753191 h 3911257"/>
              <a:gd name="connsiteX353" fmla="*/ 2383719 w 4876428"/>
              <a:gd name="connsiteY353" fmla="*/ 3753191 h 3911257"/>
              <a:gd name="connsiteX354" fmla="*/ 2336340 w 4876428"/>
              <a:gd name="connsiteY354" fmla="*/ 3757511 h 3911257"/>
              <a:gd name="connsiteX355" fmla="*/ 2319113 w 4876428"/>
              <a:gd name="connsiteY355" fmla="*/ 3757511 h 3911257"/>
              <a:gd name="connsiteX356" fmla="*/ 2271734 w 4876428"/>
              <a:gd name="connsiteY356" fmla="*/ 3761830 h 3911257"/>
              <a:gd name="connsiteX357" fmla="*/ 2254506 w 4876428"/>
              <a:gd name="connsiteY357" fmla="*/ 3761830 h 3911257"/>
              <a:gd name="connsiteX358" fmla="*/ 2211435 w 4876428"/>
              <a:gd name="connsiteY358" fmla="*/ 3766148 h 3911257"/>
              <a:gd name="connsiteX359" fmla="*/ 2194207 w 4876428"/>
              <a:gd name="connsiteY359" fmla="*/ 3766148 h 3911257"/>
              <a:gd name="connsiteX360" fmla="*/ 2142523 w 4876428"/>
              <a:gd name="connsiteY360" fmla="*/ 3770468 h 3911257"/>
              <a:gd name="connsiteX361" fmla="*/ 2125294 w 4876428"/>
              <a:gd name="connsiteY361" fmla="*/ 3770468 h 3911257"/>
              <a:gd name="connsiteX362" fmla="*/ 2082224 w 4876428"/>
              <a:gd name="connsiteY362" fmla="*/ 3774787 h 3911257"/>
              <a:gd name="connsiteX363" fmla="*/ 2060689 w 4876428"/>
              <a:gd name="connsiteY363" fmla="*/ 3774787 h 3911257"/>
              <a:gd name="connsiteX364" fmla="*/ 2017618 w 4876428"/>
              <a:gd name="connsiteY364" fmla="*/ 3779105 h 3911257"/>
              <a:gd name="connsiteX365" fmla="*/ 1996083 w 4876428"/>
              <a:gd name="connsiteY365" fmla="*/ 3779105 h 3911257"/>
              <a:gd name="connsiteX366" fmla="*/ 1953012 w 4876428"/>
              <a:gd name="connsiteY366" fmla="*/ 3783425 h 3911257"/>
              <a:gd name="connsiteX367" fmla="*/ 1935784 w 4876428"/>
              <a:gd name="connsiteY367" fmla="*/ 3783425 h 3911257"/>
              <a:gd name="connsiteX368" fmla="*/ 1888407 w 4876428"/>
              <a:gd name="connsiteY368" fmla="*/ 3787744 h 3911257"/>
              <a:gd name="connsiteX369" fmla="*/ 1871178 w 4876428"/>
              <a:gd name="connsiteY369" fmla="*/ 3787744 h 3911257"/>
              <a:gd name="connsiteX370" fmla="*/ 1823801 w 4876428"/>
              <a:gd name="connsiteY370" fmla="*/ 3792062 h 3911257"/>
              <a:gd name="connsiteX371" fmla="*/ 1806572 w 4876428"/>
              <a:gd name="connsiteY371" fmla="*/ 3792062 h 3911257"/>
              <a:gd name="connsiteX372" fmla="*/ 1759195 w 4876428"/>
              <a:gd name="connsiteY372" fmla="*/ 3796382 h 3911257"/>
              <a:gd name="connsiteX373" fmla="*/ 1741967 w 4876428"/>
              <a:gd name="connsiteY373" fmla="*/ 3796382 h 3911257"/>
              <a:gd name="connsiteX374" fmla="*/ 1698896 w 4876428"/>
              <a:gd name="connsiteY374" fmla="*/ 3800701 h 3911257"/>
              <a:gd name="connsiteX375" fmla="*/ 1677361 w 4876428"/>
              <a:gd name="connsiteY375" fmla="*/ 3800701 h 3911257"/>
              <a:gd name="connsiteX376" fmla="*/ 1629982 w 4876428"/>
              <a:gd name="connsiteY376" fmla="*/ 3805019 h 3911257"/>
              <a:gd name="connsiteX377" fmla="*/ 1617062 w 4876428"/>
              <a:gd name="connsiteY377" fmla="*/ 3805019 h 3911257"/>
              <a:gd name="connsiteX378" fmla="*/ 1569685 w 4876428"/>
              <a:gd name="connsiteY378" fmla="*/ 3809338 h 3911257"/>
              <a:gd name="connsiteX379" fmla="*/ 1552456 w 4876428"/>
              <a:gd name="connsiteY379" fmla="*/ 3809338 h 3911257"/>
              <a:gd name="connsiteX380" fmla="*/ 1505079 w 4876428"/>
              <a:gd name="connsiteY380" fmla="*/ 3813658 h 3911257"/>
              <a:gd name="connsiteX381" fmla="*/ 1487850 w 4876428"/>
              <a:gd name="connsiteY381" fmla="*/ 3813658 h 3911257"/>
              <a:gd name="connsiteX382" fmla="*/ 1436165 w 4876428"/>
              <a:gd name="connsiteY382" fmla="*/ 3817976 h 3911257"/>
              <a:gd name="connsiteX383" fmla="*/ 1423243 w 4876428"/>
              <a:gd name="connsiteY383" fmla="*/ 3817976 h 3911257"/>
              <a:gd name="connsiteX384" fmla="*/ 1375866 w 4876428"/>
              <a:gd name="connsiteY384" fmla="*/ 3822295 h 3911257"/>
              <a:gd name="connsiteX385" fmla="*/ 1358638 w 4876428"/>
              <a:gd name="connsiteY385" fmla="*/ 3822295 h 3911257"/>
              <a:gd name="connsiteX386" fmla="*/ 1306954 w 4876428"/>
              <a:gd name="connsiteY386" fmla="*/ 3826615 h 3911257"/>
              <a:gd name="connsiteX387" fmla="*/ 1294032 w 4876428"/>
              <a:gd name="connsiteY387" fmla="*/ 3826615 h 3911257"/>
              <a:gd name="connsiteX388" fmla="*/ 1246655 w 4876428"/>
              <a:gd name="connsiteY388" fmla="*/ 3826615 h 3911257"/>
              <a:gd name="connsiteX389" fmla="*/ 1229426 w 4876428"/>
              <a:gd name="connsiteY389" fmla="*/ 3830933 h 3911257"/>
              <a:gd name="connsiteX390" fmla="*/ 1186356 w 4876428"/>
              <a:gd name="connsiteY390" fmla="*/ 3830933 h 3911257"/>
              <a:gd name="connsiteX391" fmla="*/ 1164820 w 4876428"/>
              <a:gd name="connsiteY391" fmla="*/ 3835252 h 3911257"/>
              <a:gd name="connsiteX392" fmla="*/ 1117443 w 4876428"/>
              <a:gd name="connsiteY392" fmla="*/ 3835252 h 3911257"/>
              <a:gd name="connsiteX393" fmla="*/ 1108828 w 4876428"/>
              <a:gd name="connsiteY393" fmla="*/ 3839572 h 3911257"/>
              <a:gd name="connsiteX394" fmla="*/ 1057144 w 4876428"/>
              <a:gd name="connsiteY394" fmla="*/ 3839572 h 3911257"/>
              <a:gd name="connsiteX395" fmla="*/ 1035609 w 4876428"/>
              <a:gd name="connsiteY395" fmla="*/ 3839572 h 3911257"/>
              <a:gd name="connsiteX396" fmla="*/ 992538 w 4876428"/>
              <a:gd name="connsiteY396" fmla="*/ 3843890 h 3911257"/>
              <a:gd name="connsiteX397" fmla="*/ 975310 w 4876428"/>
              <a:gd name="connsiteY397" fmla="*/ 3843890 h 3911257"/>
              <a:gd name="connsiteX398" fmla="*/ 927933 w 4876428"/>
              <a:gd name="connsiteY398" fmla="*/ 3848209 h 3911257"/>
              <a:gd name="connsiteX399" fmla="*/ 910704 w 4876428"/>
              <a:gd name="connsiteY399" fmla="*/ 3848209 h 3911257"/>
              <a:gd name="connsiteX400" fmla="*/ 867632 w 4876428"/>
              <a:gd name="connsiteY400" fmla="*/ 3852529 h 3911257"/>
              <a:gd name="connsiteX401" fmla="*/ 846097 w 4876428"/>
              <a:gd name="connsiteY401" fmla="*/ 3852529 h 3911257"/>
              <a:gd name="connsiteX402" fmla="*/ 798720 w 4876428"/>
              <a:gd name="connsiteY402" fmla="*/ 3856847 h 3911257"/>
              <a:gd name="connsiteX403" fmla="*/ 785799 w 4876428"/>
              <a:gd name="connsiteY403" fmla="*/ 3856847 h 3911257"/>
              <a:gd name="connsiteX404" fmla="*/ 738422 w 4876428"/>
              <a:gd name="connsiteY404" fmla="*/ 3861166 h 3911257"/>
              <a:gd name="connsiteX405" fmla="*/ 716887 w 4876428"/>
              <a:gd name="connsiteY405" fmla="*/ 3861166 h 3911257"/>
              <a:gd name="connsiteX406" fmla="*/ 673815 w 4876428"/>
              <a:gd name="connsiteY406" fmla="*/ 3865486 h 3911257"/>
              <a:gd name="connsiteX407" fmla="*/ 652280 w 4876428"/>
              <a:gd name="connsiteY407" fmla="*/ 3865486 h 3911257"/>
              <a:gd name="connsiteX408" fmla="*/ 609209 w 4876428"/>
              <a:gd name="connsiteY408" fmla="*/ 3869804 h 3911257"/>
              <a:gd name="connsiteX409" fmla="*/ 591981 w 4876428"/>
              <a:gd name="connsiteY409" fmla="*/ 3869804 h 3911257"/>
              <a:gd name="connsiteX410" fmla="*/ 544604 w 4876428"/>
              <a:gd name="connsiteY410" fmla="*/ 3874123 h 3911257"/>
              <a:gd name="connsiteX411" fmla="*/ 523068 w 4876428"/>
              <a:gd name="connsiteY411" fmla="*/ 3874123 h 3911257"/>
              <a:gd name="connsiteX412" fmla="*/ 479998 w 4876428"/>
              <a:gd name="connsiteY412" fmla="*/ 3878442 h 3911257"/>
              <a:gd name="connsiteX413" fmla="*/ 467076 w 4876428"/>
              <a:gd name="connsiteY413" fmla="*/ 3878442 h 3911257"/>
              <a:gd name="connsiteX414" fmla="*/ 415392 w 4876428"/>
              <a:gd name="connsiteY414" fmla="*/ 3882761 h 3911257"/>
              <a:gd name="connsiteX415" fmla="*/ 398164 w 4876428"/>
              <a:gd name="connsiteY415" fmla="*/ 3882761 h 3911257"/>
              <a:gd name="connsiteX416" fmla="*/ 350786 w 4876428"/>
              <a:gd name="connsiteY416" fmla="*/ 3887080 h 3911257"/>
              <a:gd name="connsiteX417" fmla="*/ 333558 w 4876428"/>
              <a:gd name="connsiteY417" fmla="*/ 3887080 h 3911257"/>
              <a:gd name="connsiteX418" fmla="*/ 286180 w 4876428"/>
              <a:gd name="connsiteY418" fmla="*/ 3891399 h 3911257"/>
              <a:gd name="connsiteX419" fmla="*/ 273259 w 4876428"/>
              <a:gd name="connsiteY419" fmla="*/ 3891399 h 3911257"/>
              <a:gd name="connsiteX420" fmla="*/ 221574 w 4876428"/>
              <a:gd name="connsiteY420" fmla="*/ 3895717 h 3911257"/>
              <a:gd name="connsiteX421" fmla="*/ 204346 w 4876428"/>
              <a:gd name="connsiteY421" fmla="*/ 3895717 h 3911257"/>
              <a:gd name="connsiteX422" fmla="*/ 161276 w 4876428"/>
              <a:gd name="connsiteY422" fmla="*/ 3900037 h 3911257"/>
              <a:gd name="connsiteX423" fmla="*/ 144047 w 4876428"/>
              <a:gd name="connsiteY423" fmla="*/ 3900037 h 3911257"/>
              <a:gd name="connsiteX424" fmla="*/ 92363 w 4876428"/>
              <a:gd name="connsiteY424" fmla="*/ 3904356 h 3911257"/>
              <a:gd name="connsiteX425" fmla="*/ 79441 w 4876428"/>
              <a:gd name="connsiteY425" fmla="*/ 3904356 h 3911257"/>
              <a:gd name="connsiteX426" fmla="*/ 32064 w 4876428"/>
              <a:gd name="connsiteY426" fmla="*/ 3908674 h 3911257"/>
              <a:gd name="connsiteX427" fmla="*/ 14836 w 4876428"/>
              <a:gd name="connsiteY427" fmla="*/ 3908674 h 3911257"/>
              <a:gd name="connsiteX428" fmla="*/ 1914 w 4876428"/>
              <a:gd name="connsiteY428" fmla="*/ 3900037 h 3911257"/>
              <a:gd name="connsiteX429" fmla="*/ 1914 w 4876428"/>
              <a:gd name="connsiteY429" fmla="*/ 3882761 h 3911257"/>
              <a:gd name="connsiteX430" fmla="*/ 1914 w 4876428"/>
              <a:gd name="connsiteY430" fmla="*/ 1036554 h 3911257"/>
              <a:gd name="connsiteX431" fmla="*/ 1914 w 4876428"/>
              <a:gd name="connsiteY431" fmla="*/ 1014960 h 3911257"/>
              <a:gd name="connsiteX432" fmla="*/ 1914 w 4876428"/>
              <a:gd name="connsiteY432" fmla="*/ 1010641 h 3911257"/>
              <a:gd name="connsiteX433" fmla="*/ 1914 w 4876428"/>
              <a:gd name="connsiteY433" fmla="*/ 1006322 h 3911257"/>
              <a:gd name="connsiteX434" fmla="*/ 1914 w 4876428"/>
              <a:gd name="connsiteY434" fmla="*/ 1002003 h 3911257"/>
              <a:gd name="connsiteX435" fmla="*/ 1914 w 4876428"/>
              <a:gd name="connsiteY435" fmla="*/ 993366 h 3911257"/>
              <a:gd name="connsiteX436" fmla="*/ 1914 w 4876428"/>
              <a:gd name="connsiteY436" fmla="*/ 989046 h 3911257"/>
              <a:gd name="connsiteX437" fmla="*/ 1914 w 4876428"/>
              <a:gd name="connsiteY437" fmla="*/ 924262 h 3911257"/>
              <a:gd name="connsiteX438" fmla="*/ 1914 w 4876428"/>
              <a:gd name="connsiteY438" fmla="*/ 919942 h 3911257"/>
              <a:gd name="connsiteX439" fmla="*/ 1914 w 4876428"/>
              <a:gd name="connsiteY439" fmla="*/ 898348 h 3911257"/>
              <a:gd name="connsiteX440" fmla="*/ 1914 w 4876428"/>
              <a:gd name="connsiteY440" fmla="*/ 894029 h 3911257"/>
              <a:gd name="connsiteX441" fmla="*/ 1914 w 4876428"/>
              <a:gd name="connsiteY441" fmla="*/ 889709 h 3911257"/>
              <a:gd name="connsiteX442" fmla="*/ 1914 w 4876428"/>
              <a:gd name="connsiteY442" fmla="*/ 885391 h 3911257"/>
              <a:gd name="connsiteX443" fmla="*/ 1914 w 4876428"/>
              <a:gd name="connsiteY443" fmla="*/ 859477 h 3911257"/>
              <a:gd name="connsiteX444" fmla="*/ 1914 w 4876428"/>
              <a:gd name="connsiteY444" fmla="*/ 837881 h 3911257"/>
              <a:gd name="connsiteX445" fmla="*/ 1914 w 4876428"/>
              <a:gd name="connsiteY445" fmla="*/ 829244 h 3911257"/>
              <a:gd name="connsiteX446" fmla="*/ 1914 w 4876428"/>
              <a:gd name="connsiteY446" fmla="*/ 786054 h 3911257"/>
              <a:gd name="connsiteX447" fmla="*/ 1914 w 4876428"/>
              <a:gd name="connsiteY447" fmla="*/ 773097 h 3911257"/>
              <a:gd name="connsiteX448" fmla="*/ 1914 w 4876428"/>
              <a:gd name="connsiteY448" fmla="*/ 768779 h 3911257"/>
              <a:gd name="connsiteX449" fmla="*/ 1914 w 4876428"/>
              <a:gd name="connsiteY449" fmla="*/ 760140 h 3911257"/>
              <a:gd name="connsiteX450" fmla="*/ 1914 w 4876428"/>
              <a:gd name="connsiteY450" fmla="*/ 738545 h 3911257"/>
              <a:gd name="connsiteX451" fmla="*/ 1914 w 4876428"/>
              <a:gd name="connsiteY451" fmla="*/ 734226 h 3911257"/>
              <a:gd name="connsiteX452" fmla="*/ 1914 w 4876428"/>
              <a:gd name="connsiteY452" fmla="*/ 647847 h 3911257"/>
              <a:gd name="connsiteX453" fmla="*/ 1914 w 4876428"/>
              <a:gd name="connsiteY453" fmla="*/ 634890 h 3911257"/>
              <a:gd name="connsiteX454" fmla="*/ 1914 w 4876428"/>
              <a:gd name="connsiteY454" fmla="*/ 565786 h 3911257"/>
              <a:gd name="connsiteX455" fmla="*/ 1914 w 4876428"/>
              <a:gd name="connsiteY455" fmla="*/ 535553 h 3911257"/>
              <a:gd name="connsiteX456" fmla="*/ 1914 w 4876428"/>
              <a:gd name="connsiteY456" fmla="*/ 531235 h 3911257"/>
              <a:gd name="connsiteX457" fmla="*/ 1914 w 4876428"/>
              <a:gd name="connsiteY457" fmla="*/ 526916 h 3911257"/>
              <a:gd name="connsiteX458" fmla="*/ 1914 w 4876428"/>
              <a:gd name="connsiteY458" fmla="*/ 509640 h 3911257"/>
              <a:gd name="connsiteX459" fmla="*/ 1914 w 4876428"/>
              <a:gd name="connsiteY459" fmla="*/ 505321 h 3911257"/>
              <a:gd name="connsiteX460" fmla="*/ 1914 w 4876428"/>
              <a:gd name="connsiteY460" fmla="*/ 462131 h 3911257"/>
              <a:gd name="connsiteX461" fmla="*/ 1914 w 4876428"/>
              <a:gd name="connsiteY461" fmla="*/ 457811 h 3911257"/>
              <a:gd name="connsiteX462" fmla="*/ 1914 w 4876428"/>
              <a:gd name="connsiteY462" fmla="*/ 449174 h 3911257"/>
              <a:gd name="connsiteX463" fmla="*/ 1914 w 4876428"/>
              <a:gd name="connsiteY463" fmla="*/ 444855 h 3911257"/>
              <a:gd name="connsiteX464" fmla="*/ 1914 w 4876428"/>
              <a:gd name="connsiteY464" fmla="*/ 414623 h 3911257"/>
              <a:gd name="connsiteX465" fmla="*/ 1914 w 4876428"/>
              <a:gd name="connsiteY465" fmla="*/ 405984 h 3911257"/>
              <a:gd name="connsiteX466" fmla="*/ 1914 w 4876428"/>
              <a:gd name="connsiteY466" fmla="*/ 397346 h 3911257"/>
              <a:gd name="connsiteX467" fmla="*/ 1914 w 4876428"/>
              <a:gd name="connsiteY467" fmla="*/ 388709 h 3911257"/>
              <a:gd name="connsiteX468" fmla="*/ 1914 w 4876428"/>
              <a:gd name="connsiteY468" fmla="*/ 375752 h 3911257"/>
              <a:gd name="connsiteX469" fmla="*/ 1914 w 4876428"/>
              <a:gd name="connsiteY469" fmla="*/ 323923 h 3911257"/>
              <a:gd name="connsiteX470" fmla="*/ 1914 w 4876428"/>
              <a:gd name="connsiteY470" fmla="*/ 315285 h 3911257"/>
              <a:gd name="connsiteX471" fmla="*/ 1914 w 4876428"/>
              <a:gd name="connsiteY471" fmla="*/ 267777 h 3911257"/>
              <a:gd name="connsiteX472" fmla="*/ 1914 w 4876428"/>
              <a:gd name="connsiteY472" fmla="*/ 4319 h 3911257"/>
              <a:gd name="connsiteX473" fmla="*/ 14836 w 4876428"/>
              <a:gd name="connsiteY473" fmla="*/ 0 h 3911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</a:cxnLst>
            <a:rect l="l" t="t" r="r" b="b"/>
            <a:pathLst>
              <a:path w="4876428" h="3911257">
                <a:moveTo>
                  <a:pt x="14836" y="0"/>
                </a:moveTo>
                <a:cubicBezTo>
                  <a:pt x="19143" y="0"/>
                  <a:pt x="23449" y="4319"/>
                  <a:pt x="27756" y="4319"/>
                </a:cubicBezTo>
                <a:cubicBezTo>
                  <a:pt x="36371" y="4319"/>
                  <a:pt x="44985" y="0"/>
                  <a:pt x="53599" y="4319"/>
                </a:cubicBezTo>
                <a:cubicBezTo>
                  <a:pt x="57906" y="4319"/>
                  <a:pt x="62213" y="4319"/>
                  <a:pt x="62213" y="8639"/>
                </a:cubicBezTo>
                <a:cubicBezTo>
                  <a:pt x="70828" y="8639"/>
                  <a:pt x="83748" y="4319"/>
                  <a:pt x="88055" y="8639"/>
                </a:cubicBezTo>
                <a:cubicBezTo>
                  <a:pt x="92363" y="8639"/>
                  <a:pt x="96670" y="8639"/>
                  <a:pt x="96670" y="8639"/>
                </a:cubicBezTo>
                <a:cubicBezTo>
                  <a:pt x="105283" y="17276"/>
                  <a:pt x="118205" y="8639"/>
                  <a:pt x="126819" y="12957"/>
                </a:cubicBezTo>
                <a:cubicBezTo>
                  <a:pt x="131126" y="12957"/>
                  <a:pt x="131126" y="12957"/>
                  <a:pt x="135434" y="12957"/>
                </a:cubicBezTo>
                <a:cubicBezTo>
                  <a:pt x="144047" y="17276"/>
                  <a:pt x="152661" y="12957"/>
                  <a:pt x="161276" y="17276"/>
                </a:cubicBezTo>
                <a:cubicBezTo>
                  <a:pt x="165583" y="17276"/>
                  <a:pt x="169889" y="17276"/>
                  <a:pt x="169889" y="17276"/>
                </a:cubicBezTo>
                <a:cubicBezTo>
                  <a:pt x="178504" y="21594"/>
                  <a:pt x="187118" y="17276"/>
                  <a:pt x="195731" y="21594"/>
                </a:cubicBezTo>
                <a:cubicBezTo>
                  <a:pt x="200039" y="21594"/>
                  <a:pt x="204346" y="21594"/>
                  <a:pt x="208653" y="21594"/>
                </a:cubicBezTo>
                <a:cubicBezTo>
                  <a:pt x="217268" y="25914"/>
                  <a:pt x="225881" y="21594"/>
                  <a:pt x="234495" y="25914"/>
                </a:cubicBezTo>
                <a:cubicBezTo>
                  <a:pt x="238803" y="25914"/>
                  <a:pt x="243110" y="25914"/>
                  <a:pt x="247417" y="25914"/>
                </a:cubicBezTo>
                <a:cubicBezTo>
                  <a:pt x="256032" y="30233"/>
                  <a:pt x="264645" y="25914"/>
                  <a:pt x="273259" y="30233"/>
                </a:cubicBezTo>
                <a:cubicBezTo>
                  <a:pt x="277567" y="30233"/>
                  <a:pt x="277567" y="30233"/>
                  <a:pt x="281874" y="30233"/>
                </a:cubicBezTo>
                <a:cubicBezTo>
                  <a:pt x="290487" y="34553"/>
                  <a:pt x="299101" y="30233"/>
                  <a:pt x="303409" y="34553"/>
                </a:cubicBezTo>
                <a:cubicBezTo>
                  <a:pt x="312023" y="34553"/>
                  <a:pt x="316329" y="34553"/>
                  <a:pt x="320636" y="34553"/>
                </a:cubicBezTo>
                <a:cubicBezTo>
                  <a:pt x="329251" y="38871"/>
                  <a:pt x="337864" y="34553"/>
                  <a:pt x="346478" y="38871"/>
                </a:cubicBezTo>
                <a:cubicBezTo>
                  <a:pt x="350786" y="38871"/>
                  <a:pt x="355093" y="38871"/>
                  <a:pt x="355093" y="38871"/>
                </a:cubicBezTo>
                <a:cubicBezTo>
                  <a:pt x="363708" y="43190"/>
                  <a:pt x="372322" y="38871"/>
                  <a:pt x="380935" y="43190"/>
                </a:cubicBezTo>
                <a:cubicBezTo>
                  <a:pt x="385242" y="43190"/>
                  <a:pt x="385242" y="43190"/>
                  <a:pt x="389550" y="43190"/>
                </a:cubicBezTo>
                <a:cubicBezTo>
                  <a:pt x="398164" y="47510"/>
                  <a:pt x="406777" y="43190"/>
                  <a:pt x="415392" y="47510"/>
                </a:cubicBezTo>
                <a:cubicBezTo>
                  <a:pt x="419699" y="47510"/>
                  <a:pt x="424007" y="47510"/>
                  <a:pt x="428314" y="47510"/>
                </a:cubicBezTo>
                <a:cubicBezTo>
                  <a:pt x="436927" y="51828"/>
                  <a:pt x="445541" y="47510"/>
                  <a:pt x="454156" y="51828"/>
                </a:cubicBezTo>
                <a:cubicBezTo>
                  <a:pt x="458462" y="51828"/>
                  <a:pt x="462769" y="51828"/>
                  <a:pt x="467076" y="51828"/>
                </a:cubicBezTo>
                <a:cubicBezTo>
                  <a:pt x="475691" y="56147"/>
                  <a:pt x="484304" y="51828"/>
                  <a:pt x="492919" y="56147"/>
                </a:cubicBezTo>
                <a:cubicBezTo>
                  <a:pt x="492919" y="56147"/>
                  <a:pt x="497226" y="56147"/>
                  <a:pt x="501533" y="56147"/>
                </a:cubicBezTo>
                <a:cubicBezTo>
                  <a:pt x="510148" y="60466"/>
                  <a:pt x="518762" y="56147"/>
                  <a:pt x="527375" y="60466"/>
                </a:cubicBezTo>
                <a:cubicBezTo>
                  <a:pt x="531683" y="60466"/>
                  <a:pt x="535990" y="60466"/>
                  <a:pt x="540297" y="60466"/>
                </a:cubicBezTo>
                <a:cubicBezTo>
                  <a:pt x="548910" y="64785"/>
                  <a:pt x="557525" y="60466"/>
                  <a:pt x="566139" y="64785"/>
                </a:cubicBezTo>
                <a:cubicBezTo>
                  <a:pt x="570447" y="64785"/>
                  <a:pt x="574754" y="64785"/>
                  <a:pt x="574754" y="64785"/>
                </a:cubicBezTo>
                <a:cubicBezTo>
                  <a:pt x="583367" y="69104"/>
                  <a:pt x="596289" y="64785"/>
                  <a:pt x="600596" y="69104"/>
                </a:cubicBezTo>
                <a:cubicBezTo>
                  <a:pt x="604902" y="69104"/>
                  <a:pt x="609209" y="69104"/>
                  <a:pt x="609209" y="69104"/>
                </a:cubicBezTo>
                <a:cubicBezTo>
                  <a:pt x="617824" y="73422"/>
                  <a:pt x="630744" y="69104"/>
                  <a:pt x="639359" y="73422"/>
                </a:cubicBezTo>
                <a:cubicBezTo>
                  <a:pt x="643666" y="73422"/>
                  <a:pt x="643666" y="73422"/>
                  <a:pt x="647973" y="73422"/>
                </a:cubicBezTo>
                <a:cubicBezTo>
                  <a:pt x="656588" y="77741"/>
                  <a:pt x="665202" y="73422"/>
                  <a:pt x="673815" y="77741"/>
                </a:cubicBezTo>
                <a:cubicBezTo>
                  <a:pt x="678123" y="77741"/>
                  <a:pt x="682430" y="77741"/>
                  <a:pt x="686737" y="77741"/>
                </a:cubicBezTo>
                <a:cubicBezTo>
                  <a:pt x="691044" y="82061"/>
                  <a:pt x="703965" y="77741"/>
                  <a:pt x="708272" y="82061"/>
                </a:cubicBezTo>
                <a:cubicBezTo>
                  <a:pt x="712579" y="82061"/>
                  <a:pt x="716887" y="82061"/>
                  <a:pt x="721194" y="82061"/>
                </a:cubicBezTo>
                <a:cubicBezTo>
                  <a:pt x="729807" y="86380"/>
                  <a:pt x="738422" y="82061"/>
                  <a:pt x="747036" y="86380"/>
                </a:cubicBezTo>
                <a:cubicBezTo>
                  <a:pt x="751342" y="86380"/>
                  <a:pt x="755649" y="86380"/>
                  <a:pt x="759956" y="86380"/>
                </a:cubicBezTo>
                <a:cubicBezTo>
                  <a:pt x="768571" y="90698"/>
                  <a:pt x="777186" y="86380"/>
                  <a:pt x="785799" y="90698"/>
                </a:cubicBezTo>
                <a:cubicBezTo>
                  <a:pt x="790106" y="90698"/>
                  <a:pt x="790106" y="90698"/>
                  <a:pt x="794413" y="90698"/>
                </a:cubicBezTo>
                <a:cubicBezTo>
                  <a:pt x="803028" y="95018"/>
                  <a:pt x="811641" y="90698"/>
                  <a:pt x="820255" y="95018"/>
                </a:cubicBezTo>
                <a:cubicBezTo>
                  <a:pt x="824563" y="95018"/>
                  <a:pt x="828870" y="95018"/>
                  <a:pt x="833177" y="95018"/>
                </a:cubicBezTo>
                <a:cubicBezTo>
                  <a:pt x="841790" y="99337"/>
                  <a:pt x="850405" y="95018"/>
                  <a:pt x="859019" y="95018"/>
                </a:cubicBezTo>
                <a:cubicBezTo>
                  <a:pt x="863327" y="99337"/>
                  <a:pt x="867632" y="99337"/>
                  <a:pt x="871940" y="99337"/>
                </a:cubicBezTo>
                <a:cubicBezTo>
                  <a:pt x="876247" y="103655"/>
                  <a:pt x="889169" y="99337"/>
                  <a:pt x="897783" y="99337"/>
                </a:cubicBezTo>
                <a:cubicBezTo>
                  <a:pt x="897783" y="99337"/>
                  <a:pt x="902089" y="103655"/>
                  <a:pt x="902089" y="103655"/>
                </a:cubicBezTo>
                <a:cubicBezTo>
                  <a:pt x="915011" y="107975"/>
                  <a:pt x="923626" y="99337"/>
                  <a:pt x="932239" y="103655"/>
                </a:cubicBezTo>
                <a:cubicBezTo>
                  <a:pt x="936546" y="103655"/>
                  <a:pt x="936546" y="103655"/>
                  <a:pt x="940853" y="107975"/>
                </a:cubicBezTo>
                <a:cubicBezTo>
                  <a:pt x="949468" y="112294"/>
                  <a:pt x="958081" y="103655"/>
                  <a:pt x="966695" y="107975"/>
                </a:cubicBezTo>
                <a:cubicBezTo>
                  <a:pt x="971003" y="107975"/>
                  <a:pt x="975310" y="107975"/>
                  <a:pt x="979617" y="107975"/>
                </a:cubicBezTo>
                <a:cubicBezTo>
                  <a:pt x="988230" y="116612"/>
                  <a:pt x="996845" y="107975"/>
                  <a:pt x="1009767" y="112294"/>
                </a:cubicBezTo>
                <a:cubicBezTo>
                  <a:pt x="1009767" y="112294"/>
                  <a:pt x="1014072" y="112294"/>
                  <a:pt x="1014072" y="112294"/>
                </a:cubicBezTo>
                <a:cubicBezTo>
                  <a:pt x="1022687" y="116612"/>
                  <a:pt x="1031302" y="112294"/>
                  <a:pt x="1039916" y="116612"/>
                </a:cubicBezTo>
                <a:cubicBezTo>
                  <a:pt x="1044223" y="116612"/>
                  <a:pt x="1048529" y="116612"/>
                  <a:pt x="1052837" y="116612"/>
                </a:cubicBezTo>
                <a:cubicBezTo>
                  <a:pt x="1061451" y="120932"/>
                  <a:pt x="1070066" y="116612"/>
                  <a:pt x="1078679" y="120932"/>
                </a:cubicBezTo>
                <a:cubicBezTo>
                  <a:pt x="1082986" y="120932"/>
                  <a:pt x="1087293" y="120932"/>
                  <a:pt x="1087293" y="120932"/>
                </a:cubicBezTo>
                <a:cubicBezTo>
                  <a:pt x="1095908" y="125251"/>
                  <a:pt x="1108828" y="120932"/>
                  <a:pt x="1113136" y="125251"/>
                </a:cubicBezTo>
                <a:cubicBezTo>
                  <a:pt x="1117443" y="125251"/>
                  <a:pt x="1121750" y="125251"/>
                  <a:pt x="1121750" y="125251"/>
                </a:cubicBezTo>
                <a:cubicBezTo>
                  <a:pt x="1134671" y="129569"/>
                  <a:pt x="1143285" y="125251"/>
                  <a:pt x="1151899" y="129569"/>
                </a:cubicBezTo>
                <a:cubicBezTo>
                  <a:pt x="1156207" y="129569"/>
                  <a:pt x="1156207" y="129569"/>
                  <a:pt x="1160513" y="129569"/>
                </a:cubicBezTo>
                <a:cubicBezTo>
                  <a:pt x="1169127" y="133889"/>
                  <a:pt x="1182049" y="129569"/>
                  <a:pt x="1190663" y="133889"/>
                </a:cubicBezTo>
                <a:cubicBezTo>
                  <a:pt x="1194970" y="133889"/>
                  <a:pt x="1194970" y="133889"/>
                  <a:pt x="1199277" y="133889"/>
                </a:cubicBezTo>
                <a:cubicBezTo>
                  <a:pt x="1207891" y="138208"/>
                  <a:pt x="1216506" y="133889"/>
                  <a:pt x="1225119" y="138208"/>
                </a:cubicBezTo>
                <a:cubicBezTo>
                  <a:pt x="1229426" y="138208"/>
                  <a:pt x="1233733" y="138208"/>
                  <a:pt x="1233733" y="138208"/>
                </a:cubicBezTo>
                <a:cubicBezTo>
                  <a:pt x="1242348" y="142526"/>
                  <a:pt x="1250961" y="138208"/>
                  <a:pt x="1259576" y="142526"/>
                </a:cubicBezTo>
                <a:cubicBezTo>
                  <a:pt x="1263883" y="142526"/>
                  <a:pt x="1268190" y="142526"/>
                  <a:pt x="1272497" y="142526"/>
                </a:cubicBezTo>
                <a:cubicBezTo>
                  <a:pt x="1281111" y="146845"/>
                  <a:pt x="1289725" y="142526"/>
                  <a:pt x="1298340" y="146845"/>
                </a:cubicBezTo>
                <a:cubicBezTo>
                  <a:pt x="1302646" y="146845"/>
                  <a:pt x="1306954" y="146845"/>
                  <a:pt x="1306954" y="146845"/>
                </a:cubicBezTo>
                <a:cubicBezTo>
                  <a:pt x="1315567" y="151165"/>
                  <a:pt x="1328489" y="146845"/>
                  <a:pt x="1332796" y="151165"/>
                </a:cubicBezTo>
                <a:cubicBezTo>
                  <a:pt x="1337104" y="151165"/>
                  <a:pt x="1341410" y="151165"/>
                  <a:pt x="1345717" y="151165"/>
                </a:cubicBezTo>
                <a:cubicBezTo>
                  <a:pt x="1354331" y="155483"/>
                  <a:pt x="1362946" y="151165"/>
                  <a:pt x="1371559" y="155483"/>
                </a:cubicBezTo>
                <a:cubicBezTo>
                  <a:pt x="1375866" y="155483"/>
                  <a:pt x="1380174" y="155483"/>
                  <a:pt x="1384481" y="155483"/>
                </a:cubicBezTo>
                <a:cubicBezTo>
                  <a:pt x="1393094" y="159802"/>
                  <a:pt x="1401708" y="155483"/>
                  <a:pt x="1410323" y="159802"/>
                </a:cubicBezTo>
                <a:cubicBezTo>
                  <a:pt x="1414630" y="159802"/>
                  <a:pt x="1414630" y="159802"/>
                  <a:pt x="1418937" y="159802"/>
                </a:cubicBezTo>
                <a:cubicBezTo>
                  <a:pt x="1427551" y="164122"/>
                  <a:pt x="1436165" y="159802"/>
                  <a:pt x="1444780" y="164122"/>
                </a:cubicBezTo>
                <a:cubicBezTo>
                  <a:pt x="1449087" y="164122"/>
                  <a:pt x="1453393" y="164122"/>
                  <a:pt x="1457700" y="164122"/>
                </a:cubicBezTo>
                <a:cubicBezTo>
                  <a:pt x="1466315" y="168440"/>
                  <a:pt x="1474929" y="164122"/>
                  <a:pt x="1483542" y="168440"/>
                </a:cubicBezTo>
                <a:cubicBezTo>
                  <a:pt x="1487850" y="168440"/>
                  <a:pt x="1487850" y="168440"/>
                  <a:pt x="1492157" y="168440"/>
                </a:cubicBezTo>
                <a:cubicBezTo>
                  <a:pt x="1500771" y="172759"/>
                  <a:pt x="1509386" y="168440"/>
                  <a:pt x="1517999" y="172759"/>
                </a:cubicBezTo>
                <a:cubicBezTo>
                  <a:pt x="1522306" y="172759"/>
                  <a:pt x="1522306" y="172759"/>
                  <a:pt x="1526614" y="172759"/>
                </a:cubicBezTo>
                <a:cubicBezTo>
                  <a:pt x="1535228" y="177079"/>
                  <a:pt x="1543841" y="172759"/>
                  <a:pt x="1552456" y="177079"/>
                </a:cubicBezTo>
                <a:cubicBezTo>
                  <a:pt x="1556763" y="177079"/>
                  <a:pt x="1561070" y="177079"/>
                  <a:pt x="1565378" y="177079"/>
                </a:cubicBezTo>
                <a:cubicBezTo>
                  <a:pt x="1573991" y="181397"/>
                  <a:pt x="1582605" y="177079"/>
                  <a:pt x="1591220" y="181397"/>
                </a:cubicBezTo>
                <a:cubicBezTo>
                  <a:pt x="1595527" y="181397"/>
                  <a:pt x="1599833" y="181397"/>
                  <a:pt x="1604140" y="181397"/>
                </a:cubicBezTo>
                <a:cubicBezTo>
                  <a:pt x="1608447" y="185716"/>
                  <a:pt x="1621369" y="181397"/>
                  <a:pt x="1629982" y="185716"/>
                </a:cubicBezTo>
                <a:cubicBezTo>
                  <a:pt x="1629982" y="185716"/>
                  <a:pt x="1634290" y="185716"/>
                  <a:pt x="1638597" y="185716"/>
                </a:cubicBezTo>
                <a:cubicBezTo>
                  <a:pt x="1647211" y="190036"/>
                  <a:pt x="1655826" y="185716"/>
                  <a:pt x="1664439" y="190036"/>
                </a:cubicBezTo>
                <a:cubicBezTo>
                  <a:pt x="1668746" y="190036"/>
                  <a:pt x="1668746" y="190036"/>
                  <a:pt x="1673054" y="190036"/>
                </a:cubicBezTo>
                <a:cubicBezTo>
                  <a:pt x="1681668" y="194354"/>
                  <a:pt x="1694589" y="190036"/>
                  <a:pt x="1703203" y="194354"/>
                </a:cubicBezTo>
                <a:cubicBezTo>
                  <a:pt x="1703203" y="194354"/>
                  <a:pt x="1707510" y="194354"/>
                  <a:pt x="1711818" y="194354"/>
                </a:cubicBezTo>
                <a:cubicBezTo>
                  <a:pt x="1720431" y="198673"/>
                  <a:pt x="1729045" y="190036"/>
                  <a:pt x="1737660" y="198673"/>
                </a:cubicBezTo>
                <a:cubicBezTo>
                  <a:pt x="1741967" y="198673"/>
                  <a:pt x="1746273" y="198673"/>
                  <a:pt x="1746273" y="198673"/>
                </a:cubicBezTo>
                <a:cubicBezTo>
                  <a:pt x="1754887" y="202992"/>
                  <a:pt x="1763502" y="198673"/>
                  <a:pt x="1772116" y="198673"/>
                </a:cubicBezTo>
                <a:cubicBezTo>
                  <a:pt x="1776422" y="198673"/>
                  <a:pt x="1780730" y="202992"/>
                  <a:pt x="1785037" y="202992"/>
                </a:cubicBezTo>
                <a:cubicBezTo>
                  <a:pt x="1793651" y="207311"/>
                  <a:pt x="1802265" y="198673"/>
                  <a:pt x="1810879" y="202992"/>
                </a:cubicBezTo>
                <a:cubicBezTo>
                  <a:pt x="1815186" y="202992"/>
                  <a:pt x="1819494" y="207311"/>
                  <a:pt x="1819494" y="207311"/>
                </a:cubicBezTo>
                <a:cubicBezTo>
                  <a:pt x="1828108" y="211630"/>
                  <a:pt x="1841029" y="202992"/>
                  <a:pt x="1845336" y="207311"/>
                </a:cubicBezTo>
                <a:cubicBezTo>
                  <a:pt x="1849643" y="207311"/>
                  <a:pt x="1853950" y="207311"/>
                  <a:pt x="1858258" y="211630"/>
                </a:cubicBezTo>
                <a:cubicBezTo>
                  <a:pt x="1866871" y="215950"/>
                  <a:pt x="1875485" y="207311"/>
                  <a:pt x="1884100" y="211630"/>
                </a:cubicBezTo>
                <a:cubicBezTo>
                  <a:pt x="1888407" y="211630"/>
                  <a:pt x="1892713" y="211630"/>
                  <a:pt x="1897020" y="215950"/>
                </a:cubicBezTo>
                <a:cubicBezTo>
                  <a:pt x="1905635" y="215950"/>
                  <a:pt x="1914249" y="211630"/>
                  <a:pt x="1922862" y="215950"/>
                </a:cubicBezTo>
                <a:cubicBezTo>
                  <a:pt x="1927170" y="215950"/>
                  <a:pt x="1927170" y="215950"/>
                  <a:pt x="1931477" y="220267"/>
                </a:cubicBezTo>
                <a:cubicBezTo>
                  <a:pt x="1940091" y="220267"/>
                  <a:pt x="1948705" y="215950"/>
                  <a:pt x="1957319" y="220267"/>
                </a:cubicBezTo>
                <a:cubicBezTo>
                  <a:pt x="1961626" y="220267"/>
                  <a:pt x="1961626" y="220267"/>
                  <a:pt x="1961626" y="220267"/>
                </a:cubicBezTo>
                <a:cubicBezTo>
                  <a:pt x="1965934" y="220267"/>
                  <a:pt x="1970241" y="220267"/>
                  <a:pt x="1974548" y="220267"/>
                </a:cubicBezTo>
                <a:cubicBezTo>
                  <a:pt x="1978855" y="220267"/>
                  <a:pt x="1983161" y="220267"/>
                  <a:pt x="1987469" y="220267"/>
                </a:cubicBezTo>
                <a:cubicBezTo>
                  <a:pt x="1996083" y="224587"/>
                  <a:pt x="2004698" y="220267"/>
                  <a:pt x="2013311" y="224587"/>
                </a:cubicBezTo>
                <a:cubicBezTo>
                  <a:pt x="2017618" y="224587"/>
                  <a:pt x="2021925" y="224587"/>
                  <a:pt x="2026233" y="224587"/>
                </a:cubicBezTo>
                <a:cubicBezTo>
                  <a:pt x="2030540" y="228906"/>
                  <a:pt x="2043460" y="224587"/>
                  <a:pt x="2047768" y="228906"/>
                </a:cubicBezTo>
                <a:cubicBezTo>
                  <a:pt x="2052075" y="228906"/>
                  <a:pt x="2056382" y="228906"/>
                  <a:pt x="2060689" y="228906"/>
                </a:cubicBezTo>
                <a:cubicBezTo>
                  <a:pt x="2069302" y="233224"/>
                  <a:pt x="2077917" y="228906"/>
                  <a:pt x="2086531" y="233224"/>
                </a:cubicBezTo>
                <a:cubicBezTo>
                  <a:pt x="2090839" y="233224"/>
                  <a:pt x="2095145" y="233224"/>
                  <a:pt x="2099452" y="233224"/>
                </a:cubicBezTo>
                <a:cubicBezTo>
                  <a:pt x="2108066" y="237544"/>
                  <a:pt x="2120988" y="233224"/>
                  <a:pt x="2133909" y="237544"/>
                </a:cubicBezTo>
                <a:cubicBezTo>
                  <a:pt x="2142523" y="241863"/>
                  <a:pt x="2151136" y="237544"/>
                  <a:pt x="2159751" y="241863"/>
                </a:cubicBezTo>
                <a:cubicBezTo>
                  <a:pt x="2164058" y="241863"/>
                  <a:pt x="2168365" y="241863"/>
                  <a:pt x="2168365" y="241863"/>
                </a:cubicBezTo>
                <a:cubicBezTo>
                  <a:pt x="2176980" y="246181"/>
                  <a:pt x="2189900" y="241863"/>
                  <a:pt x="2198515" y="246181"/>
                </a:cubicBezTo>
                <a:cubicBezTo>
                  <a:pt x="2202822" y="246181"/>
                  <a:pt x="2202822" y="246181"/>
                  <a:pt x="2207129" y="246181"/>
                </a:cubicBezTo>
                <a:cubicBezTo>
                  <a:pt x="2215742" y="250501"/>
                  <a:pt x="2224357" y="246181"/>
                  <a:pt x="2237279" y="250501"/>
                </a:cubicBezTo>
                <a:cubicBezTo>
                  <a:pt x="2237279" y="250501"/>
                  <a:pt x="2241585" y="250501"/>
                  <a:pt x="2241585" y="250501"/>
                </a:cubicBezTo>
                <a:cubicBezTo>
                  <a:pt x="2250199" y="254820"/>
                  <a:pt x="2258814" y="250501"/>
                  <a:pt x="2267428" y="254820"/>
                </a:cubicBezTo>
                <a:cubicBezTo>
                  <a:pt x="2271734" y="254820"/>
                  <a:pt x="2276041" y="254820"/>
                  <a:pt x="2280349" y="254820"/>
                </a:cubicBezTo>
                <a:cubicBezTo>
                  <a:pt x="2288963" y="259138"/>
                  <a:pt x="2297576" y="254820"/>
                  <a:pt x="2306191" y="259138"/>
                </a:cubicBezTo>
                <a:cubicBezTo>
                  <a:pt x="2310498" y="259138"/>
                  <a:pt x="2314805" y="259138"/>
                  <a:pt x="2319113" y="259138"/>
                </a:cubicBezTo>
                <a:cubicBezTo>
                  <a:pt x="2327726" y="263458"/>
                  <a:pt x="2336340" y="259138"/>
                  <a:pt x="2344955" y="263458"/>
                </a:cubicBezTo>
                <a:cubicBezTo>
                  <a:pt x="2344955" y="263458"/>
                  <a:pt x="2349262" y="263458"/>
                  <a:pt x="2353569" y="263458"/>
                </a:cubicBezTo>
                <a:cubicBezTo>
                  <a:pt x="2362182" y="267777"/>
                  <a:pt x="2370797" y="263458"/>
                  <a:pt x="2379412" y="267777"/>
                </a:cubicBezTo>
                <a:cubicBezTo>
                  <a:pt x="2383719" y="267777"/>
                  <a:pt x="2388025" y="267777"/>
                  <a:pt x="2388025" y="267777"/>
                </a:cubicBezTo>
                <a:cubicBezTo>
                  <a:pt x="2396639" y="272095"/>
                  <a:pt x="2409561" y="267777"/>
                  <a:pt x="2418174" y="272095"/>
                </a:cubicBezTo>
                <a:cubicBezTo>
                  <a:pt x="2422481" y="272095"/>
                  <a:pt x="2422481" y="272095"/>
                  <a:pt x="2426789" y="272095"/>
                </a:cubicBezTo>
                <a:cubicBezTo>
                  <a:pt x="2435403" y="276415"/>
                  <a:pt x="2444016" y="272095"/>
                  <a:pt x="2452631" y="276415"/>
                </a:cubicBezTo>
                <a:cubicBezTo>
                  <a:pt x="2456938" y="276415"/>
                  <a:pt x="2456938" y="276415"/>
                  <a:pt x="2461245" y="276415"/>
                </a:cubicBezTo>
                <a:cubicBezTo>
                  <a:pt x="2469860" y="280734"/>
                  <a:pt x="2478473" y="276415"/>
                  <a:pt x="2487088" y="280734"/>
                </a:cubicBezTo>
                <a:cubicBezTo>
                  <a:pt x="2491395" y="280734"/>
                  <a:pt x="2495702" y="280734"/>
                  <a:pt x="2500009" y="280734"/>
                </a:cubicBezTo>
                <a:cubicBezTo>
                  <a:pt x="2508623" y="285052"/>
                  <a:pt x="2517237" y="280734"/>
                  <a:pt x="2525852" y="285052"/>
                </a:cubicBezTo>
                <a:cubicBezTo>
                  <a:pt x="2530159" y="285052"/>
                  <a:pt x="2534465" y="285052"/>
                  <a:pt x="2538772" y="285052"/>
                </a:cubicBezTo>
                <a:cubicBezTo>
                  <a:pt x="2543079" y="289371"/>
                  <a:pt x="2556001" y="285052"/>
                  <a:pt x="2564614" y="289371"/>
                </a:cubicBezTo>
                <a:cubicBezTo>
                  <a:pt x="2564614" y="289371"/>
                  <a:pt x="2568921" y="289371"/>
                  <a:pt x="2573229" y="289371"/>
                </a:cubicBezTo>
                <a:cubicBezTo>
                  <a:pt x="2581843" y="293691"/>
                  <a:pt x="2590456" y="289371"/>
                  <a:pt x="2599071" y="293691"/>
                </a:cubicBezTo>
                <a:cubicBezTo>
                  <a:pt x="2603378" y="293691"/>
                  <a:pt x="2603378" y="293691"/>
                  <a:pt x="2607685" y="293691"/>
                </a:cubicBezTo>
                <a:cubicBezTo>
                  <a:pt x="2616300" y="298009"/>
                  <a:pt x="2629220" y="293691"/>
                  <a:pt x="2637835" y="298009"/>
                </a:cubicBezTo>
                <a:cubicBezTo>
                  <a:pt x="2642142" y="298009"/>
                  <a:pt x="2642142" y="298009"/>
                  <a:pt x="2646449" y="298009"/>
                </a:cubicBezTo>
                <a:cubicBezTo>
                  <a:pt x="2655063" y="302329"/>
                  <a:pt x="2663677" y="298009"/>
                  <a:pt x="2672292" y="302329"/>
                </a:cubicBezTo>
                <a:cubicBezTo>
                  <a:pt x="2676599" y="302329"/>
                  <a:pt x="2680905" y="302329"/>
                  <a:pt x="2680905" y="302329"/>
                </a:cubicBezTo>
                <a:cubicBezTo>
                  <a:pt x="2689519" y="306648"/>
                  <a:pt x="2698134" y="302329"/>
                  <a:pt x="2706747" y="302329"/>
                </a:cubicBezTo>
                <a:cubicBezTo>
                  <a:pt x="2711054" y="302329"/>
                  <a:pt x="2715361" y="306648"/>
                  <a:pt x="2719669" y="306648"/>
                </a:cubicBezTo>
                <a:cubicBezTo>
                  <a:pt x="2728283" y="310966"/>
                  <a:pt x="2736896" y="302329"/>
                  <a:pt x="2745511" y="306648"/>
                </a:cubicBezTo>
                <a:cubicBezTo>
                  <a:pt x="2749818" y="306648"/>
                  <a:pt x="2754125" y="310966"/>
                  <a:pt x="2754125" y="310966"/>
                </a:cubicBezTo>
                <a:cubicBezTo>
                  <a:pt x="2762740" y="315285"/>
                  <a:pt x="2771353" y="306648"/>
                  <a:pt x="2779968" y="310966"/>
                </a:cubicBezTo>
                <a:cubicBezTo>
                  <a:pt x="2784275" y="310966"/>
                  <a:pt x="2788582" y="315285"/>
                  <a:pt x="2792889" y="315285"/>
                </a:cubicBezTo>
                <a:cubicBezTo>
                  <a:pt x="2801503" y="319605"/>
                  <a:pt x="2810117" y="310966"/>
                  <a:pt x="2818732" y="315285"/>
                </a:cubicBezTo>
                <a:cubicBezTo>
                  <a:pt x="2823038" y="315285"/>
                  <a:pt x="2827345" y="315285"/>
                  <a:pt x="2831652" y="319605"/>
                </a:cubicBezTo>
                <a:cubicBezTo>
                  <a:pt x="2840267" y="323923"/>
                  <a:pt x="2848881" y="315285"/>
                  <a:pt x="2857494" y="319605"/>
                </a:cubicBezTo>
                <a:cubicBezTo>
                  <a:pt x="2857494" y="319605"/>
                  <a:pt x="2861801" y="319605"/>
                  <a:pt x="2866109" y="319605"/>
                </a:cubicBezTo>
                <a:cubicBezTo>
                  <a:pt x="2870416" y="328242"/>
                  <a:pt x="2883336" y="319605"/>
                  <a:pt x="2887644" y="323923"/>
                </a:cubicBezTo>
                <a:cubicBezTo>
                  <a:pt x="2896258" y="323923"/>
                  <a:pt x="2900565" y="323923"/>
                  <a:pt x="2904873" y="323923"/>
                </a:cubicBezTo>
                <a:cubicBezTo>
                  <a:pt x="2909179" y="328242"/>
                  <a:pt x="2917793" y="323923"/>
                  <a:pt x="2926408" y="328242"/>
                </a:cubicBezTo>
                <a:cubicBezTo>
                  <a:pt x="2930715" y="328242"/>
                  <a:pt x="2935022" y="328242"/>
                  <a:pt x="2939328" y="328242"/>
                </a:cubicBezTo>
                <a:cubicBezTo>
                  <a:pt x="2947943" y="336880"/>
                  <a:pt x="2960864" y="328242"/>
                  <a:pt x="2973785" y="332562"/>
                </a:cubicBezTo>
                <a:cubicBezTo>
                  <a:pt x="2982399" y="336880"/>
                  <a:pt x="2991014" y="332562"/>
                  <a:pt x="2999627" y="336880"/>
                </a:cubicBezTo>
                <a:cubicBezTo>
                  <a:pt x="3003934" y="336880"/>
                  <a:pt x="3008242" y="336880"/>
                  <a:pt x="3012549" y="336880"/>
                </a:cubicBezTo>
                <a:cubicBezTo>
                  <a:pt x="3021163" y="341199"/>
                  <a:pt x="3029776" y="336880"/>
                  <a:pt x="3038391" y="341199"/>
                </a:cubicBezTo>
                <a:cubicBezTo>
                  <a:pt x="3042698" y="341199"/>
                  <a:pt x="3047006" y="341199"/>
                  <a:pt x="3051313" y="341199"/>
                </a:cubicBezTo>
                <a:cubicBezTo>
                  <a:pt x="3055619" y="345519"/>
                  <a:pt x="3068540" y="341199"/>
                  <a:pt x="3077155" y="345519"/>
                </a:cubicBezTo>
                <a:cubicBezTo>
                  <a:pt x="3077155" y="345519"/>
                  <a:pt x="3081462" y="345519"/>
                  <a:pt x="3085768" y="345519"/>
                </a:cubicBezTo>
                <a:cubicBezTo>
                  <a:pt x="3094383" y="349837"/>
                  <a:pt x="3102997" y="345519"/>
                  <a:pt x="3111612" y="349837"/>
                </a:cubicBezTo>
                <a:cubicBezTo>
                  <a:pt x="3115918" y="349837"/>
                  <a:pt x="3115918" y="349837"/>
                  <a:pt x="3120225" y="349837"/>
                </a:cubicBezTo>
                <a:cubicBezTo>
                  <a:pt x="3128839" y="354156"/>
                  <a:pt x="3137454" y="349837"/>
                  <a:pt x="3146067" y="354156"/>
                </a:cubicBezTo>
                <a:cubicBezTo>
                  <a:pt x="3150374" y="354156"/>
                  <a:pt x="3154682" y="354156"/>
                  <a:pt x="3158989" y="354156"/>
                </a:cubicBezTo>
                <a:cubicBezTo>
                  <a:pt x="3167603" y="358476"/>
                  <a:pt x="3176217" y="354156"/>
                  <a:pt x="3184831" y="358476"/>
                </a:cubicBezTo>
                <a:cubicBezTo>
                  <a:pt x="3189138" y="358476"/>
                  <a:pt x="3193446" y="358476"/>
                  <a:pt x="3193446" y="358476"/>
                </a:cubicBezTo>
                <a:cubicBezTo>
                  <a:pt x="3202059" y="362795"/>
                  <a:pt x="3210673" y="358476"/>
                  <a:pt x="3219288" y="362795"/>
                </a:cubicBezTo>
                <a:cubicBezTo>
                  <a:pt x="3223595" y="362795"/>
                  <a:pt x="3227902" y="362795"/>
                  <a:pt x="3232208" y="362795"/>
                </a:cubicBezTo>
                <a:cubicBezTo>
                  <a:pt x="3240823" y="367113"/>
                  <a:pt x="3249437" y="362795"/>
                  <a:pt x="3258052" y="367113"/>
                </a:cubicBezTo>
                <a:cubicBezTo>
                  <a:pt x="3262358" y="367113"/>
                  <a:pt x="3266665" y="367113"/>
                  <a:pt x="3266665" y="367113"/>
                </a:cubicBezTo>
                <a:cubicBezTo>
                  <a:pt x="3275279" y="371432"/>
                  <a:pt x="3283894" y="367113"/>
                  <a:pt x="3292507" y="371432"/>
                </a:cubicBezTo>
                <a:cubicBezTo>
                  <a:pt x="3296814" y="371432"/>
                  <a:pt x="3301122" y="371432"/>
                  <a:pt x="3305429" y="371432"/>
                </a:cubicBezTo>
                <a:cubicBezTo>
                  <a:pt x="3314043" y="375752"/>
                  <a:pt x="3322657" y="371432"/>
                  <a:pt x="3331271" y="375752"/>
                </a:cubicBezTo>
                <a:cubicBezTo>
                  <a:pt x="3335578" y="375752"/>
                  <a:pt x="3339886" y="375752"/>
                  <a:pt x="3344193" y="375752"/>
                </a:cubicBezTo>
                <a:cubicBezTo>
                  <a:pt x="3352806" y="380070"/>
                  <a:pt x="3361421" y="375752"/>
                  <a:pt x="3374342" y="380070"/>
                </a:cubicBezTo>
                <a:cubicBezTo>
                  <a:pt x="3374342" y="380070"/>
                  <a:pt x="3378648" y="380070"/>
                  <a:pt x="3378648" y="380070"/>
                </a:cubicBezTo>
                <a:cubicBezTo>
                  <a:pt x="3387263" y="384389"/>
                  <a:pt x="3395877" y="380070"/>
                  <a:pt x="3404492" y="384389"/>
                </a:cubicBezTo>
                <a:cubicBezTo>
                  <a:pt x="3408798" y="384389"/>
                  <a:pt x="3408798" y="384389"/>
                  <a:pt x="3408798" y="384389"/>
                </a:cubicBezTo>
                <a:cubicBezTo>
                  <a:pt x="3413105" y="388709"/>
                  <a:pt x="3421719" y="384389"/>
                  <a:pt x="3426027" y="388709"/>
                </a:cubicBezTo>
                <a:cubicBezTo>
                  <a:pt x="3430334" y="388709"/>
                  <a:pt x="3430334" y="388709"/>
                  <a:pt x="3434641" y="388709"/>
                </a:cubicBezTo>
                <a:cubicBezTo>
                  <a:pt x="3443254" y="393027"/>
                  <a:pt x="3451869" y="388709"/>
                  <a:pt x="3460483" y="393027"/>
                </a:cubicBezTo>
                <a:cubicBezTo>
                  <a:pt x="3464789" y="393027"/>
                  <a:pt x="3469097" y="393027"/>
                  <a:pt x="3469097" y="393027"/>
                </a:cubicBezTo>
                <a:cubicBezTo>
                  <a:pt x="3477711" y="397346"/>
                  <a:pt x="3490633" y="393027"/>
                  <a:pt x="3494939" y="397346"/>
                </a:cubicBezTo>
                <a:cubicBezTo>
                  <a:pt x="3499246" y="397346"/>
                  <a:pt x="3503553" y="397346"/>
                  <a:pt x="3507861" y="397346"/>
                </a:cubicBezTo>
                <a:cubicBezTo>
                  <a:pt x="3516475" y="401666"/>
                  <a:pt x="3525088" y="397346"/>
                  <a:pt x="3533703" y="401666"/>
                </a:cubicBezTo>
                <a:cubicBezTo>
                  <a:pt x="3538010" y="401666"/>
                  <a:pt x="3542317" y="401666"/>
                  <a:pt x="3546625" y="401666"/>
                </a:cubicBezTo>
                <a:cubicBezTo>
                  <a:pt x="3555238" y="405984"/>
                  <a:pt x="3563852" y="401666"/>
                  <a:pt x="3572467" y="405984"/>
                </a:cubicBezTo>
                <a:cubicBezTo>
                  <a:pt x="3572467" y="405984"/>
                  <a:pt x="3576774" y="405984"/>
                  <a:pt x="3581080" y="405984"/>
                </a:cubicBezTo>
                <a:cubicBezTo>
                  <a:pt x="3585387" y="410303"/>
                  <a:pt x="3598309" y="405984"/>
                  <a:pt x="3602616" y="405984"/>
                </a:cubicBezTo>
                <a:cubicBezTo>
                  <a:pt x="3606923" y="405984"/>
                  <a:pt x="3611229" y="410303"/>
                  <a:pt x="3615537" y="410303"/>
                </a:cubicBezTo>
                <a:cubicBezTo>
                  <a:pt x="3624151" y="414623"/>
                  <a:pt x="3632766" y="405984"/>
                  <a:pt x="3641379" y="410303"/>
                </a:cubicBezTo>
                <a:cubicBezTo>
                  <a:pt x="3645686" y="410303"/>
                  <a:pt x="3649993" y="414623"/>
                  <a:pt x="3654301" y="414623"/>
                </a:cubicBezTo>
                <a:cubicBezTo>
                  <a:pt x="3662915" y="418941"/>
                  <a:pt x="3671528" y="410303"/>
                  <a:pt x="3684450" y="414623"/>
                </a:cubicBezTo>
                <a:cubicBezTo>
                  <a:pt x="3684450" y="414623"/>
                  <a:pt x="3688757" y="418941"/>
                  <a:pt x="3688757" y="418941"/>
                </a:cubicBezTo>
                <a:cubicBezTo>
                  <a:pt x="3697372" y="423260"/>
                  <a:pt x="3705985" y="414623"/>
                  <a:pt x="3714600" y="418941"/>
                </a:cubicBezTo>
                <a:cubicBezTo>
                  <a:pt x="3718907" y="418941"/>
                  <a:pt x="3723214" y="418941"/>
                  <a:pt x="3727520" y="423260"/>
                </a:cubicBezTo>
                <a:cubicBezTo>
                  <a:pt x="3736134" y="427579"/>
                  <a:pt x="3744749" y="418941"/>
                  <a:pt x="3753363" y="423260"/>
                </a:cubicBezTo>
                <a:cubicBezTo>
                  <a:pt x="3757669" y="423260"/>
                  <a:pt x="3761977" y="423260"/>
                  <a:pt x="3766284" y="427579"/>
                </a:cubicBezTo>
                <a:cubicBezTo>
                  <a:pt x="3774898" y="427579"/>
                  <a:pt x="3783513" y="423260"/>
                  <a:pt x="3792126" y="427579"/>
                </a:cubicBezTo>
                <a:cubicBezTo>
                  <a:pt x="3792126" y="427579"/>
                  <a:pt x="3796433" y="427579"/>
                  <a:pt x="3800741" y="427579"/>
                </a:cubicBezTo>
                <a:cubicBezTo>
                  <a:pt x="3809355" y="431898"/>
                  <a:pt x="3817968" y="427579"/>
                  <a:pt x="3826583" y="431898"/>
                </a:cubicBezTo>
                <a:cubicBezTo>
                  <a:pt x="3830890" y="431898"/>
                  <a:pt x="3835197" y="431898"/>
                  <a:pt x="3839505" y="431898"/>
                </a:cubicBezTo>
                <a:cubicBezTo>
                  <a:pt x="3848118" y="436217"/>
                  <a:pt x="3856732" y="431898"/>
                  <a:pt x="3865347" y="436217"/>
                </a:cubicBezTo>
                <a:cubicBezTo>
                  <a:pt x="3869654" y="436217"/>
                  <a:pt x="3869654" y="436217"/>
                  <a:pt x="3873960" y="436217"/>
                </a:cubicBezTo>
                <a:cubicBezTo>
                  <a:pt x="3882574" y="440537"/>
                  <a:pt x="3891189" y="436217"/>
                  <a:pt x="3904109" y="440537"/>
                </a:cubicBezTo>
                <a:cubicBezTo>
                  <a:pt x="3904109" y="440537"/>
                  <a:pt x="3908417" y="440537"/>
                  <a:pt x="3908417" y="440537"/>
                </a:cubicBezTo>
                <a:cubicBezTo>
                  <a:pt x="3921338" y="444855"/>
                  <a:pt x="3929953" y="440537"/>
                  <a:pt x="3938566" y="444855"/>
                </a:cubicBezTo>
                <a:cubicBezTo>
                  <a:pt x="3942873" y="444855"/>
                  <a:pt x="3942873" y="444855"/>
                  <a:pt x="3947181" y="444855"/>
                </a:cubicBezTo>
                <a:cubicBezTo>
                  <a:pt x="3955795" y="449174"/>
                  <a:pt x="3964408" y="444855"/>
                  <a:pt x="3973023" y="449174"/>
                </a:cubicBezTo>
                <a:cubicBezTo>
                  <a:pt x="3977330" y="449174"/>
                  <a:pt x="3981637" y="449174"/>
                  <a:pt x="3985945" y="449174"/>
                </a:cubicBezTo>
                <a:cubicBezTo>
                  <a:pt x="3990251" y="453493"/>
                  <a:pt x="4003172" y="449174"/>
                  <a:pt x="4011787" y="453493"/>
                </a:cubicBezTo>
                <a:cubicBezTo>
                  <a:pt x="4011787" y="453493"/>
                  <a:pt x="4016094" y="453493"/>
                  <a:pt x="4020400" y="453493"/>
                </a:cubicBezTo>
                <a:cubicBezTo>
                  <a:pt x="4029015" y="457811"/>
                  <a:pt x="4037629" y="453493"/>
                  <a:pt x="4046244" y="457811"/>
                </a:cubicBezTo>
                <a:cubicBezTo>
                  <a:pt x="4050549" y="457811"/>
                  <a:pt x="4054857" y="457811"/>
                  <a:pt x="4059164" y="457811"/>
                </a:cubicBezTo>
                <a:cubicBezTo>
                  <a:pt x="4067778" y="462131"/>
                  <a:pt x="4076393" y="457811"/>
                  <a:pt x="4085006" y="462131"/>
                </a:cubicBezTo>
                <a:cubicBezTo>
                  <a:pt x="4089313" y="462131"/>
                  <a:pt x="4089313" y="462131"/>
                  <a:pt x="4093621" y="462131"/>
                </a:cubicBezTo>
                <a:cubicBezTo>
                  <a:pt x="4102235" y="466450"/>
                  <a:pt x="4110848" y="462131"/>
                  <a:pt x="4119463" y="466450"/>
                </a:cubicBezTo>
                <a:cubicBezTo>
                  <a:pt x="4123770" y="466450"/>
                  <a:pt x="4128077" y="466450"/>
                  <a:pt x="4128077" y="466450"/>
                </a:cubicBezTo>
                <a:cubicBezTo>
                  <a:pt x="4136691" y="470768"/>
                  <a:pt x="4149612" y="466450"/>
                  <a:pt x="4158227" y="470768"/>
                </a:cubicBezTo>
                <a:cubicBezTo>
                  <a:pt x="4162534" y="470768"/>
                  <a:pt x="4162534" y="470768"/>
                  <a:pt x="4166840" y="470768"/>
                </a:cubicBezTo>
                <a:cubicBezTo>
                  <a:pt x="4175455" y="475088"/>
                  <a:pt x="4184069" y="470768"/>
                  <a:pt x="4192684" y="475088"/>
                </a:cubicBezTo>
                <a:cubicBezTo>
                  <a:pt x="4196990" y="475088"/>
                  <a:pt x="4201297" y="475088"/>
                  <a:pt x="4201297" y="475088"/>
                </a:cubicBezTo>
                <a:cubicBezTo>
                  <a:pt x="4214219" y="479407"/>
                  <a:pt x="4222833" y="475088"/>
                  <a:pt x="4231446" y="479407"/>
                </a:cubicBezTo>
                <a:cubicBezTo>
                  <a:pt x="4235754" y="479407"/>
                  <a:pt x="4240061" y="479407"/>
                  <a:pt x="4240061" y="479407"/>
                </a:cubicBezTo>
                <a:cubicBezTo>
                  <a:pt x="4248675" y="483725"/>
                  <a:pt x="4257289" y="479407"/>
                  <a:pt x="4265903" y="483725"/>
                </a:cubicBezTo>
                <a:cubicBezTo>
                  <a:pt x="4270210" y="483725"/>
                  <a:pt x="4274518" y="483725"/>
                  <a:pt x="4278825" y="483725"/>
                </a:cubicBezTo>
                <a:cubicBezTo>
                  <a:pt x="4287438" y="488045"/>
                  <a:pt x="4296053" y="483725"/>
                  <a:pt x="4304667" y="488045"/>
                </a:cubicBezTo>
                <a:cubicBezTo>
                  <a:pt x="4308974" y="488045"/>
                  <a:pt x="4308974" y="488045"/>
                  <a:pt x="4313280" y="488045"/>
                </a:cubicBezTo>
                <a:cubicBezTo>
                  <a:pt x="4321895" y="492364"/>
                  <a:pt x="4330509" y="488045"/>
                  <a:pt x="4339124" y="492364"/>
                </a:cubicBezTo>
                <a:cubicBezTo>
                  <a:pt x="4343430" y="492364"/>
                  <a:pt x="4347737" y="492364"/>
                  <a:pt x="4352044" y="492364"/>
                </a:cubicBezTo>
                <a:cubicBezTo>
                  <a:pt x="4360659" y="496682"/>
                  <a:pt x="4369273" y="492364"/>
                  <a:pt x="4377886" y="496682"/>
                </a:cubicBezTo>
                <a:cubicBezTo>
                  <a:pt x="4382194" y="496682"/>
                  <a:pt x="4382194" y="496682"/>
                  <a:pt x="4386501" y="496682"/>
                </a:cubicBezTo>
                <a:cubicBezTo>
                  <a:pt x="4395115" y="501002"/>
                  <a:pt x="4403729" y="496682"/>
                  <a:pt x="4416650" y="501002"/>
                </a:cubicBezTo>
                <a:cubicBezTo>
                  <a:pt x="4416650" y="501002"/>
                  <a:pt x="4420958" y="501002"/>
                  <a:pt x="4420958" y="501002"/>
                </a:cubicBezTo>
                <a:cubicBezTo>
                  <a:pt x="4429571" y="505321"/>
                  <a:pt x="4438185" y="501002"/>
                  <a:pt x="4446800" y="505321"/>
                </a:cubicBezTo>
                <a:cubicBezTo>
                  <a:pt x="4451107" y="505321"/>
                  <a:pt x="4455414" y="505321"/>
                  <a:pt x="4459720" y="505321"/>
                </a:cubicBezTo>
                <a:cubicBezTo>
                  <a:pt x="4468335" y="509640"/>
                  <a:pt x="4476949" y="505321"/>
                  <a:pt x="4485564" y="505321"/>
                </a:cubicBezTo>
                <a:cubicBezTo>
                  <a:pt x="4489870" y="509640"/>
                  <a:pt x="4494177" y="509640"/>
                  <a:pt x="4498484" y="509640"/>
                </a:cubicBezTo>
                <a:cubicBezTo>
                  <a:pt x="4507099" y="513958"/>
                  <a:pt x="4515713" y="509640"/>
                  <a:pt x="4524326" y="509640"/>
                </a:cubicBezTo>
                <a:cubicBezTo>
                  <a:pt x="4524326" y="513958"/>
                  <a:pt x="4528634" y="513958"/>
                  <a:pt x="4532941" y="513958"/>
                </a:cubicBezTo>
                <a:cubicBezTo>
                  <a:pt x="4541555" y="518278"/>
                  <a:pt x="4550169" y="509640"/>
                  <a:pt x="4558783" y="513958"/>
                </a:cubicBezTo>
                <a:cubicBezTo>
                  <a:pt x="4563090" y="513958"/>
                  <a:pt x="4567398" y="518278"/>
                  <a:pt x="4571705" y="518278"/>
                </a:cubicBezTo>
                <a:cubicBezTo>
                  <a:pt x="4580318" y="522596"/>
                  <a:pt x="4588933" y="513958"/>
                  <a:pt x="4597547" y="518278"/>
                </a:cubicBezTo>
                <a:cubicBezTo>
                  <a:pt x="4601854" y="518278"/>
                  <a:pt x="4606160" y="522596"/>
                  <a:pt x="4606160" y="522596"/>
                </a:cubicBezTo>
                <a:cubicBezTo>
                  <a:pt x="4614775" y="522596"/>
                  <a:pt x="4627697" y="518278"/>
                  <a:pt x="4632004" y="522596"/>
                </a:cubicBezTo>
                <a:cubicBezTo>
                  <a:pt x="4636310" y="522596"/>
                  <a:pt x="4640617" y="522596"/>
                  <a:pt x="4644924" y="526916"/>
                </a:cubicBezTo>
                <a:cubicBezTo>
                  <a:pt x="4653539" y="526916"/>
                  <a:pt x="4662152" y="522596"/>
                  <a:pt x="4666459" y="526916"/>
                </a:cubicBezTo>
                <a:cubicBezTo>
                  <a:pt x="4670766" y="526916"/>
                  <a:pt x="4675074" y="526916"/>
                  <a:pt x="4679381" y="526916"/>
                </a:cubicBezTo>
                <a:cubicBezTo>
                  <a:pt x="4687995" y="535553"/>
                  <a:pt x="4696609" y="526916"/>
                  <a:pt x="4705223" y="531235"/>
                </a:cubicBezTo>
                <a:cubicBezTo>
                  <a:pt x="4709530" y="531235"/>
                  <a:pt x="4713838" y="531235"/>
                  <a:pt x="4718145" y="531235"/>
                </a:cubicBezTo>
                <a:cubicBezTo>
                  <a:pt x="4722451" y="535553"/>
                  <a:pt x="4735373" y="531235"/>
                  <a:pt x="4739680" y="535553"/>
                </a:cubicBezTo>
                <a:cubicBezTo>
                  <a:pt x="4743987" y="535553"/>
                  <a:pt x="4748294" y="535553"/>
                  <a:pt x="4752600" y="535553"/>
                </a:cubicBezTo>
                <a:cubicBezTo>
                  <a:pt x="4761215" y="539872"/>
                  <a:pt x="4774137" y="535553"/>
                  <a:pt x="4782750" y="539872"/>
                </a:cubicBezTo>
                <a:cubicBezTo>
                  <a:pt x="4787057" y="539872"/>
                  <a:pt x="4787057" y="539872"/>
                  <a:pt x="4791364" y="539872"/>
                </a:cubicBezTo>
                <a:cubicBezTo>
                  <a:pt x="4799979" y="544192"/>
                  <a:pt x="4808592" y="539872"/>
                  <a:pt x="4817206" y="544192"/>
                </a:cubicBezTo>
                <a:cubicBezTo>
                  <a:pt x="4821514" y="544192"/>
                  <a:pt x="4821514" y="544192"/>
                  <a:pt x="4825821" y="544192"/>
                </a:cubicBezTo>
                <a:cubicBezTo>
                  <a:pt x="4834436" y="548510"/>
                  <a:pt x="4843049" y="544192"/>
                  <a:pt x="4851663" y="548510"/>
                </a:cubicBezTo>
                <a:cubicBezTo>
                  <a:pt x="4855970" y="548510"/>
                  <a:pt x="4860278" y="548510"/>
                  <a:pt x="4864585" y="548510"/>
                </a:cubicBezTo>
                <a:cubicBezTo>
                  <a:pt x="4868891" y="552829"/>
                  <a:pt x="4873198" y="552829"/>
                  <a:pt x="4873198" y="552829"/>
                </a:cubicBezTo>
                <a:cubicBezTo>
                  <a:pt x="4873198" y="656484"/>
                  <a:pt x="4873198" y="760140"/>
                  <a:pt x="4873198" y="859477"/>
                </a:cubicBezTo>
                <a:cubicBezTo>
                  <a:pt x="4873198" y="1265461"/>
                  <a:pt x="4873198" y="1671445"/>
                  <a:pt x="4873198" y="2077429"/>
                </a:cubicBezTo>
                <a:cubicBezTo>
                  <a:pt x="4873198" y="2384077"/>
                  <a:pt x="4873198" y="2690723"/>
                  <a:pt x="4873198" y="2997371"/>
                </a:cubicBezTo>
                <a:cubicBezTo>
                  <a:pt x="4873198" y="3001690"/>
                  <a:pt x="4873198" y="3010328"/>
                  <a:pt x="4873198" y="3014647"/>
                </a:cubicBezTo>
                <a:cubicBezTo>
                  <a:pt x="4877505" y="3018965"/>
                  <a:pt x="4877505" y="3023285"/>
                  <a:pt x="4873198" y="3023285"/>
                </a:cubicBezTo>
                <a:cubicBezTo>
                  <a:pt x="4873198" y="3031922"/>
                  <a:pt x="4873198" y="3036242"/>
                  <a:pt x="4873198" y="3040561"/>
                </a:cubicBezTo>
                <a:cubicBezTo>
                  <a:pt x="4873198" y="3226276"/>
                  <a:pt x="4873198" y="3407674"/>
                  <a:pt x="4873198" y="3589071"/>
                </a:cubicBezTo>
                <a:cubicBezTo>
                  <a:pt x="4860278" y="3602028"/>
                  <a:pt x="4847356" y="3589071"/>
                  <a:pt x="4834436" y="3597708"/>
                </a:cubicBezTo>
                <a:cubicBezTo>
                  <a:pt x="4830128" y="3597708"/>
                  <a:pt x="4821514" y="3597708"/>
                  <a:pt x="4817206" y="3597708"/>
                </a:cubicBezTo>
                <a:cubicBezTo>
                  <a:pt x="4799979" y="3602028"/>
                  <a:pt x="4782750" y="3597708"/>
                  <a:pt x="4769829" y="3602028"/>
                </a:cubicBezTo>
                <a:cubicBezTo>
                  <a:pt x="4765522" y="3602028"/>
                  <a:pt x="4761215" y="3602028"/>
                  <a:pt x="4752600" y="3602028"/>
                </a:cubicBezTo>
                <a:cubicBezTo>
                  <a:pt x="4739680" y="3606346"/>
                  <a:pt x="4722451" y="3602028"/>
                  <a:pt x="4705223" y="3606346"/>
                </a:cubicBezTo>
                <a:cubicBezTo>
                  <a:pt x="4700916" y="3606346"/>
                  <a:pt x="4696609" y="3606346"/>
                  <a:pt x="4692301" y="3606346"/>
                </a:cubicBezTo>
                <a:cubicBezTo>
                  <a:pt x="4675074" y="3610665"/>
                  <a:pt x="4657846" y="3602028"/>
                  <a:pt x="4640617" y="3610665"/>
                </a:cubicBezTo>
                <a:cubicBezTo>
                  <a:pt x="4636310" y="3610665"/>
                  <a:pt x="4632004" y="3610665"/>
                  <a:pt x="4627697" y="3610665"/>
                </a:cubicBezTo>
                <a:cubicBezTo>
                  <a:pt x="4610468" y="3614985"/>
                  <a:pt x="4593240" y="3606346"/>
                  <a:pt x="4576011" y="3614985"/>
                </a:cubicBezTo>
                <a:cubicBezTo>
                  <a:pt x="4571705" y="3614985"/>
                  <a:pt x="4567398" y="3614985"/>
                  <a:pt x="4563090" y="3614985"/>
                </a:cubicBezTo>
                <a:cubicBezTo>
                  <a:pt x="4550169" y="3619303"/>
                  <a:pt x="4532941" y="3610665"/>
                  <a:pt x="4515713" y="3614985"/>
                </a:cubicBezTo>
                <a:cubicBezTo>
                  <a:pt x="4507099" y="3619303"/>
                  <a:pt x="4502791" y="3619303"/>
                  <a:pt x="4494177" y="3619303"/>
                </a:cubicBezTo>
                <a:cubicBezTo>
                  <a:pt x="4476949" y="3623622"/>
                  <a:pt x="4464027" y="3614985"/>
                  <a:pt x="4446800" y="3619303"/>
                </a:cubicBezTo>
                <a:cubicBezTo>
                  <a:pt x="4442493" y="3623622"/>
                  <a:pt x="4438185" y="3623622"/>
                  <a:pt x="4429571" y="3623622"/>
                </a:cubicBezTo>
                <a:cubicBezTo>
                  <a:pt x="4416650" y="3627942"/>
                  <a:pt x="4399421" y="3619303"/>
                  <a:pt x="4386501" y="3623622"/>
                </a:cubicBezTo>
                <a:cubicBezTo>
                  <a:pt x="4377886" y="3623622"/>
                  <a:pt x="4373579" y="3623622"/>
                  <a:pt x="4364966" y="3627942"/>
                </a:cubicBezTo>
                <a:cubicBezTo>
                  <a:pt x="4352044" y="3632261"/>
                  <a:pt x="4334816" y="3623622"/>
                  <a:pt x="4321895" y="3627942"/>
                </a:cubicBezTo>
                <a:cubicBezTo>
                  <a:pt x="4317587" y="3627942"/>
                  <a:pt x="4308974" y="3627942"/>
                  <a:pt x="4304667" y="3632261"/>
                </a:cubicBezTo>
                <a:cubicBezTo>
                  <a:pt x="4287438" y="3636579"/>
                  <a:pt x="4270210" y="3627942"/>
                  <a:pt x="4257289" y="3632261"/>
                </a:cubicBezTo>
                <a:cubicBezTo>
                  <a:pt x="4252981" y="3632261"/>
                  <a:pt x="4248675" y="3632261"/>
                  <a:pt x="4244368" y="3632261"/>
                </a:cubicBezTo>
                <a:cubicBezTo>
                  <a:pt x="4227139" y="3640899"/>
                  <a:pt x="4209911" y="3632261"/>
                  <a:pt x="4192684" y="3636579"/>
                </a:cubicBezTo>
                <a:cubicBezTo>
                  <a:pt x="4188376" y="3636579"/>
                  <a:pt x="4184069" y="3636579"/>
                  <a:pt x="4179762" y="3636579"/>
                </a:cubicBezTo>
                <a:cubicBezTo>
                  <a:pt x="4162534" y="3645218"/>
                  <a:pt x="4145305" y="3636579"/>
                  <a:pt x="4128077" y="3640899"/>
                </a:cubicBezTo>
                <a:cubicBezTo>
                  <a:pt x="4123770" y="3640899"/>
                  <a:pt x="4115156" y="3640899"/>
                  <a:pt x="4110848" y="3640899"/>
                </a:cubicBezTo>
                <a:cubicBezTo>
                  <a:pt x="4093621" y="3649536"/>
                  <a:pt x="4080699" y="3640899"/>
                  <a:pt x="4067778" y="3645218"/>
                </a:cubicBezTo>
                <a:cubicBezTo>
                  <a:pt x="4063471" y="3645218"/>
                  <a:pt x="4054857" y="3645218"/>
                  <a:pt x="4050549" y="3645218"/>
                </a:cubicBezTo>
                <a:cubicBezTo>
                  <a:pt x="4037629" y="3653856"/>
                  <a:pt x="4020400" y="3645218"/>
                  <a:pt x="4003172" y="3649536"/>
                </a:cubicBezTo>
                <a:cubicBezTo>
                  <a:pt x="3998865" y="3649536"/>
                  <a:pt x="3990251" y="3649536"/>
                  <a:pt x="3985945" y="3649536"/>
                </a:cubicBezTo>
                <a:cubicBezTo>
                  <a:pt x="3968716" y="3653856"/>
                  <a:pt x="3951488" y="3649536"/>
                  <a:pt x="3938566" y="3653856"/>
                </a:cubicBezTo>
                <a:cubicBezTo>
                  <a:pt x="3934259" y="3653856"/>
                  <a:pt x="3929953" y="3653856"/>
                  <a:pt x="3925646" y="3653856"/>
                </a:cubicBezTo>
                <a:cubicBezTo>
                  <a:pt x="3908417" y="3658175"/>
                  <a:pt x="3891189" y="3653856"/>
                  <a:pt x="3873960" y="3658175"/>
                </a:cubicBezTo>
                <a:cubicBezTo>
                  <a:pt x="3865347" y="3658175"/>
                  <a:pt x="3861040" y="3658175"/>
                  <a:pt x="3856732" y="3658175"/>
                </a:cubicBezTo>
                <a:cubicBezTo>
                  <a:pt x="3839505" y="3662493"/>
                  <a:pt x="3826583" y="3658175"/>
                  <a:pt x="3809355" y="3662493"/>
                </a:cubicBezTo>
                <a:cubicBezTo>
                  <a:pt x="3805048" y="3662493"/>
                  <a:pt x="3796433" y="3662493"/>
                  <a:pt x="3792126" y="3662493"/>
                </a:cubicBezTo>
                <a:cubicBezTo>
                  <a:pt x="3774898" y="3666812"/>
                  <a:pt x="3757669" y="3662493"/>
                  <a:pt x="3744749" y="3666812"/>
                </a:cubicBezTo>
                <a:cubicBezTo>
                  <a:pt x="3740442" y="3666812"/>
                  <a:pt x="3731827" y="3666812"/>
                  <a:pt x="3727520" y="3666812"/>
                </a:cubicBezTo>
                <a:cubicBezTo>
                  <a:pt x="3714600" y="3671132"/>
                  <a:pt x="3697372" y="3666812"/>
                  <a:pt x="3680143" y="3671132"/>
                </a:cubicBezTo>
                <a:cubicBezTo>
                  <a:pt x="3675836" y="3671132"/>
                  <a:pt x="3667222" y="3671132"/>
                  <a:pt x="3662915" y="3671132"/>
                </a:cubicBezTo>
                <a:cubicBezTo>
                  <a:pt x="3645686" y="3675450"/>
                  <a:pt x="3632766" y="3671132"/>
                  <a:pt x="3615537" y="3675450"/>
                </a:cubicBezTo>
                <a:cubicBezTo>
                  <a:pt x="3611229" y="3675450"/>
                  <a:pt x="3606923" y="3675450"/>
                  <a:pt x="3598309" y="3675450"/>
                </a:cubicBezTo>
                <a:cubicBezTo>
                  <a:pt x="3585387" y="3679769"/>
                  <a:pt x="3568159" y="3675450"/>
                  <a:pt x="3550932" y="3679769"/>
                </a:cubicBezTo>
                <a:cubicBezTo>
                  <a:pt x="3546625" y="3679769"/>
                  <a:pt x="3538010" y="3679769"/>
                  <a:pt x="3533703" y="3679769"/>
                </a:cubicBezTo>
                <a:cubicBezTo>
                  <a:pt x="3520782" y="3684089"/>
                  <a:pt x="3503553" y="3679769"/>
                  <a:pt x="3486326" y="3684089"/>
                </a:cubicBezTo>
                <a:cubicBezTo>
                  <a:pt x="3482018" y="3684089"/>
                  <a:pt x="3477711" y="3684089"/>
                  <a:pt x="3473404" y="3684089"/>
                </a:cubicBezTo>
                <a:cubicBezTo>
                  <a:pt x="3456176" y="3688407"/>
                  <a:pt x="3438947" y="3684089"/>
                  <a:pt x="3426027" y="3688407"/>
                </a:cubicBezTo>
                <a:cubicBezTo>
                  <a:pt x="3417412" y="3688407"/>
                  <a:pt x="3413105" y="3688407"/>
                  <a:pt x="3404492" y="3688407"/>
                </a:cubicBezTo>
                <a:cubicBezTo>
                  <a:pt x="3391570" y="3692726"/>
                  <a:pt x="3374342" y="3688407"/>
                  <a:pt x="3361421" y="3692726"/>
                </a:cubicBezTo>
                <a:cubicBezTo>
                  <a:pt x="3352806" y="3692726"/>
                  <a:pt x="3348499" y="3692726"/>
                  <a:pt x="3344193" y="3692726"/>
                </a:cubicBezTo>
                <a:cubicBezTo>
                  <a:pt x="3326964" y="3697046"/>
                  <a:pt x="3314043" y="3692726"/>
                  <a:pt x="3296814" y="3697046"/>
                </a:cubicBezTo>
                <a:cubicBezTo>
                  <a:pt x="3292507" y="3697046"/>
                  <a:pt x="3283894" y="3697046"/>
                  <a:pt x="3279587" y="3697046"/>
                </a:cubicBezTo>
                <a:cubicBezTo>
                  <a:pt x="3262358" y="3701364"/>
                  <a:pt x="3249437" y="3697046"/>
                  <a:pt x="3236515" y="3701364"/>
                </a:cubicBezTo>
                <a:cubicBezTo>
                  <a:pt x="3227902" y="3701364"/>
                  <a:pt x="3223595" y="3701364"/>
                  <a:pt x="3214980" y="3701364"/>
                </a:cubicBezTo>
                <a:cubicBezTo>
                  <a:pt x="3202059" y="3705683"/>
                  <a:pt x="3184831" y="3701364"/>
                  <a:pt x="3167603" y="3705683"/>
                </a:cubicBezTo>
                <a:cubicBezTo>
                  <a:pt x="3167603" y="3705683"/>
                  <a:pt x="3163296" y="3705683"/>
                  <a:pt x="3158989" y="3705683"/>
                </a:cubicBezTo>
                <a:cubicBezTo>
                  <a:pt x="3141761" y="3710003"/>
                  <a:pt x="3120225" y="3701364"/>
                  <a:pt x="3102997" y="3710003"/>
                </a:cubicBezTo>
                <a:cubicBezTo>
                  <a:pt x="3098690" y="3710003"/>
                  <a:pt x="3094383" y="3710003"/>
                  <a:pt x="3085768" y="3710003"/>
                </a:cubicBezTo>
                <a:cubicBezTo>
                  <a:pt x="3072848" y="3714321"/>
                  <a:pt x="3055619" y="3710003"/>
                  <a:pt x="3042698" y="3714321"/>
                </a:cubicBezTo>
                <a:cubicBezTo>
                  <a:pt x="3034084" y="3714321"/>
                  <a:pt x="3029776" y="3714321"/>
                  <a:pt x="3025471" y="3714321"/>
                </a:cubicBezTo>
                <a:cubicBezTo>
                  <a:pt x="3008242" y="3718640"/>
                  <a:pt x="2995321" y="3710003"/>
                  <a:pt x="2978092" y="3718640"/>
                </a:cubicBezTo>
                <a:cubicBezTo>
                  <a:pt x="2973785" y="3714321"/>
                  <a:pt x="2965172" y="3714321"/>
                  <a:pt x="2960864" y="3718640"/>
                </a:cubicBezTo>
                <a:cubicBezTo>
                  <a:pt x="2943635" y="3722960"/>
                  <a:pt x="2930715" y="3718640"/>
                  <a:pt x="2913486" y="3718640"/>
                </a:cubicBezTo>
                <a:cubicBezTo>
                  <a:pt x="2909179" y="3722960"/>
                  <a:pt x="2904873" y="3722960"/>
                  <a:pt x="2896258" y="3722960"/>
                </a:cubicBezTo>
                <a:cubicBezTo>
                  <a:pt x="2883336" y="3727278"/>
                  <a:pt x="2866109" y="3718640"/>
                  <a:pt x="2848881" y="3722960"/>
                </a:cubicBezTo>
                <a:cubicBezTo>
                  <a:pt x="2844574" y="3722960"/>
                  <a:pt x="2835959" y="3722960"/>
                  <a:pt x="2831652" y="3727278"/>
                </a:cubicBezTo>
                <a:cubicBezTo>
                  <a:pt x="2814424" y="3731597"/>
                  <a:pt x="2801503" y="3722960"/>
                  <a:pt x="2784275" y="3727278"/>
                </a:cubicBezTo>
                <a:cubicBezTo>
                  <a:pt x="2779968" y="3727278"/>
                  <a:pt x="2771353" y="3731597"/>
                  <a:pt x="2767046" y="3731597"/>
                </a:cubicBezTo>
                <a:cubicBezTo>
                  <a:pt x="2749818" y="3735916"/>
                  <a:pt x="2736896" y="3727278"/>
                  <a:pt x="2723976" y="3731597"/>
                </a:cubicBezTo>
                <a:cubicBezTo>
                  <a:pt x="2719669" y="3731597"/>
                  <a:pt x="2715361" y="3731597"/>
                  <a:pt x="2711054" y="3735916"/>
                </a:cubicBezTo>
                <a:cubicBezTo>
                  <a:pt x="2706747" y="3735916"/>
                  <a:pt x="2706747" y="3735916"/>
                  <a:pt x="2706747" y="3735916"/>
                </a:cubicBezTo>
                <a:cubicBezTo>
                  <a:pt x="2702441" y="3735916"/>
                  <a:pt x="2702441" y="3735916"/>
                  <a:pt x="2702441" y="3735916"/>
                </a:cubicBezTo>
                <a:cubicBezTo>
                  <a:pt x="2689519" y="3740234"/>
                  <a:pt x="2672292" y="3731597"/>
                  <a:pt x="2655063" y="3735916"/>
                </a:cubicBezTo>
                <a:cubicBezTo>
                  <a:pt x="2650755" y="3735916"/>
                  <a:pt x="2646449" y="3735916"/>
                  <a:pt x="2642142" y="3735916"/>
                </a:cubicBezTo>
                <a:cubicBezTo>
                  <a:pt x="2624913" y="3744554"/>
                  <a:pt x="2607685" y="3735916"/>
                  <a:pt x="2590456" y="3740234"/>
                </a:cubicBezTo>
                <a:cubicBezTo>
                  <a:pt x="2586150" y="3740234"/>
                  <a:pt x="2581843" y="3740234"/>
                  <a:pt x="2573229" y="3740234"/>
                </a:cubicBezTo>
                <a:cubicBezTo>
                  <a:pt x="2560307" y="3748873"/>
                  <a:pt x="2543079" y="3740234"/>
                  <a:pt x="2530159" y="3744554"/>
                </a:cubicBezTo>
                <a:cubicBezTo>
                  <a:pt x="2521544" y="3744554"/>
                  <a:pt x="2517237" y="3744554"/>
                  <a:pt x="2512930" y="3744554"/>
                </a:cubicBezTo>
                <a:cubicBezTo>
                  <a:pt x="2495702" y="3753191"/>
                  <a:pt x="2482780" y="3744554"/>
                  <a:pt x="2465553" y="3748873"/>
                </a:cubicBezTo>
                <a:cubicBezTo>
                  <a:pt x="2461245" y="3748873"/>
                  <a:pt x="2452631" y="3748873"/>
                  <a:pt x="2448324" y="3748873"/>
                </a:cubicBezTo>
                <a:cubicBezTo>
                  <a:pt x="2431096" y="3753191"/>
                  <a:pt x="2413867" y="3748873"/>
                  <a:pt x="2400946" y="3753191"/>
                </a:cubicBezTo>
                <a:cubicBezTo>
                  <a:pt x="2396639" y="3753191"/>
                  <a:pt x="2388025" y="3753191"/>
                  <a:pt x="2383719" y="3753191"/>
                </a:cubicBezTo>
                <a:cubicBezTo>
                  <a:pt x="2370797" y="3757511"/>
                  <a:pt x="2353569" y="3753191"/>
                  <a:pt x="2336340" y="3757511"/>
                </a:cubicBezTo>
                <a:cubicBezTo>
                  <a:pt x="2332033" y="3757511"/>
                  <a:pt x="2323420" y="3757511"/>
                  <a:pt x="2319113" y="3757511"/>
                </a:cubicBezTo>
                <a:cubicBezTo>
                  <a:pt x="2301884" y="3761830"/>
                  <a:pt x="2288963" y="3757511"/>
                  <a:pt x="2271734" y="3761830"/>
                </a:cubicBezTo>
                <a:cubicBezTo>
                  <a:pt x="2267428" y="3761830"/>
                  <a:pt x="2263121" y="3761830"/>
                  <a:pt x="2254506" y="3761830"/>
                </a:cubicBezTo>
                <a:cubicBezTo>
                  <a:pt x="2241585" y="3766148"/>
                  <a:pt x="2224357" y="3761830"/>
                  <a:pt x="2211435" y="3766148"/>
                </a:cubicBezTo>
                <a:cubicBezTo>
                  <a:pt x="2202822" y="3766148"/>
                  <a:pt x="2198515" y="3766148"/>
                  <a:pt x="2194207" y="3766148"/>
                </a:cubicBezTo>
                <a:cubicBezTo>
                  <a:pt x="2176980" y="3770468"/>
                  <a:pt x="2159751" y="3766148"/>
                  <a:pt x="2142523" y="3770468"/>
                </a:cubicBezTo>
                <a:cubicBezTo>
                  <a:pt x="2138216" y="3770468"/>
                  <a:pt x="2129601" y="3770468"/>
                  <a:pt x="2125294" y="3770468"/>
                </a:cubicBezTo>
                <a:cubicBezTo>
                  <a:pt x="2112374" y="3774787"/>
                  <a:pt x="2095145" y="3770468"/>
                  <a:pt x="2082224" y="3774787"/>
                </a:cubicBezTo>
                <a:cubicBezTo>
                  <a:pt x="2073610" y="3774787"/>
                  <a:pt x="2069302" y="3774787"/>
                  <a:pt x="2060689" y="3774787"/>
                </a:cubicBezTo>
                <a:cubicBezTo>
                  <a:pt x="2047768" y="3779105"/>
                  <a:pt x="2030540" y="3774787"/>
                  <a:pt x="2017618" y="3779105"/>
                </a:cubicBezTo>
                <a:cubicBezTo>
                  <a:pt x="2009004" y="3779105"/>
                  <a:pt x="2004698" y="3779105"/>
                  <a:pt x="1996083" y="3779105"/>
                </a:cubicBezTo>
                <a:cubicBezTo>
                  <a:pt x="1983161" y="3783425"/>
                  <a:pt x="1965934" y="3779105"/>
                  <a:pt x="1953012" y="3783425"/>
                </a:cubicBezTo>
                <a:cubicBezTo>
                  <a:pt x="1948705" y="3783425"/>
                  <a:pt x="1940091" y="3783425"/>
                  <a:pt x="1935784" y="3783425"/>
                </a:cubicBezTo>
                <a:cubicBezTo>
                  <a:pt x="1918557" y="3787744"/>
                  <a:pt x="1901327" y="3783425"/>
                  <a:pt x="1888407" y="3787744"/>
                </a:cubicBezTo>
                <a:cubicBezTo>
                  <a:pt x="1884100" y="3787744"/>
                  <a:pt x="1875485" y="3787744"/>
                  <a:pt x="1871178" y="3787744"/>
                </a:cubicBezTo>
                <a:cubicBezTo>
                  <a:pt x="1858258" y="3792062"/>
                  <a:pt x="1841029" y="3787744"/>
                  <a:pt x="1823801" y="3792062"/>
                </a:cubicBezTo>
                <a:cubicBezTo>
                  <a:pt x="1819494" y="3792062"/>
                  <a:pt x="1810879" y="3792062"/>
                  <a:pt x="1806572" y="3792062"/>
                </a:cubicBezTo>
                <a:cubicBezTo>
                  <a:pt x="1789344" y="3796382"/>
                  <a:pt x="1776422" y="3792062"/>
                  <a:pt x="1759195" y="3796382"/>
                </a:cubicBezTo>
                <a:cubicBezTo>
                  <a:pt x="1754887" y="3796382"/>
                  <a:pt x="1750580" y="3796382"/>
                  <a:pt x="1741967" y="3796382"/>
                </a:cubicBezTo>
                <a:cubicBezTo>
                  <a:pt x="1729045" y="3800701"/>
                  <a:pt x="1711818" y="3796382"/>
                  <a:pt x="1698896" y="3800701"/>
                </a:cubicBezTo>
                <a:cubicBezTo>
                  <a:pt x="1690281" y="3800701"/>
                  <a:pt x="1685974" y="3800701"/>
                  <a:pt x="1677361" y="3800701"/>
                </a:cubicBezTo>
                <a:cubicBezTo>
                  <a:pt x="1664439" y="3805019"/>
                  <a:pt x="1647211" y="3800701"/>
                  <a:pt x="1629982" y="3805019"/>
                </a:cubicBezTo>
                <a:cubicBezTo>
                  <a:pt x="1625676" y="3805019"/>
                  <a:pt x="1621369" y="3805019"/>
                  <a:pt x="1617062" y="3805019"/>
                </a:cubicBezTo>
                <a:cubicBezTo>
                  <a:pt x="1599833" y="3809338"/>
                  <a:pt x="1582605" y="3805019"/>
                  <a:pt x="1569685" y="3809338"/>
                </a:cubicBezTo>
                <a:cubicBezTo>
                  <a:pt x="1565378" y="3809338"/>
                  <a:pt x="1556763" y="3809338"/>
                  <a:pt x="1552456" y="3809338"/>
                </a:cubicBezTo>
                <a:cubicBezTo>
                  <a:pt x="1539534" y="3813658"/>
                  <a:pt x="1522306" y="3809338"/>
                  <a:pt x="1505079" y="3813658"/>
                </a:cubicBezTo>
                <a:cubicBezTo>
                  <a:pt x="1500771" y="3813658"/>
                  <a:pt x="1492157" y="3813658"/>
                  <a:pt x="1487850" y="3813658"/>
                </a:cubicBezTo>
                <a:cubicBezTo>
                  <a:pt x="1470622" y="3817976"/>
                  <a:pt x="1453393" y="3809338"/>
                  <a:pt x="1436165" y="3817976"/>
                </a:cubicBezTo>
                <a:cubicBezTo>
                  <a:pt x="1431858" y="3817976"/>
                  <a:pt x="1427551" y="3817976"/>
                  <a:pt x="1423243" y="3817976"/>
                </a:cubicBezTo>
                <a:cubicBezTo>
                  <a:pt x="1406016" y="3822295"/>
                  <a:pt x="1388788" y="3813658"/>
                  <a:pt x="1375866" y="3822295"/>
                </a:cubicBezTo>
                <a:cubicBezTo>
                  <a:pt x="1371559" y="3822295"/>
                  <a:pt x="1362946" y="3822295"/>
                  <a:pt x="1358638" y="3822295"/>
                </a:cubicBezTo>
                <a:cubicBezTo>
                  <a:pt x="1341410" y="3826615"/>
                  <a:pt x="1324182" y="3817976"/>
                  <a:pt x="1306954" y="3826615"/>
                </a:cubicBezTo>
                <a:cubicBezTo>
                  <a:pt x="1302646" y="3826615"/>
                  <a:pt x="1298340" y="3826615"/>
                  <a:pt x="1294032" y="3826615"/>
                </a:cubicBezTo>
                <a:cubicBezTo>
                  <a:pt x="1276803" y="3830933"/>
                  <a:pt x="1263883" y="3822295"/>
                  <a:pt x="1246655" y="3826615"/>
                </a:cubicBezTo>
                <a:cubicBezTo>
                  <a:pt x="1242348" y="3830933"/>
                  <a:pt x="1238041" y="3830933"/>
                  <a:pt x="1229426" y="3830933"/>
                </a:cubicBezTo>
                <a:cubicBezTo>
                  <a:pt x="1216506" y="3835252"/>
                  <a:pt x="1199277" y="3826615"/>
                  <a:pt x="1186356" y="3830933"/>
                </a:cubicBezTo>
                <a:cubicBezTo>
                  <a:pt x="1177742" y="3830933"/>
                  <a:pt x="1173435" y="3835252"/>
                  <a:pt x="1164820" y="3835252"/>
                </a:cubicBezTo>
                <a:cubicBezTo>
                  <a:pt x="1151899" y="3839572"/>
                  <a:pt x="1134671" y="3830933"/>
                  <a:pt x="1117443" y="3835252"/>
                </a:cubicBezTo>
                <a:cubicBezTo>
                  <a:pt x="1113136" y="3835252"/>
                  <a:pt x="1113136" y="3835252"/>
                  <a:pt x="1108828" y="3839572"/>
                </a:cubicBezTo>
                <a:cubicBezTo>
                  <a:pt x="1091601" y="3843890"/>
                  <a:pt x="1074372" y="3835252"/>
                  <a:pt x="1057144" y="3839572"/>
                </a:cubicBezTo>
                <a:cubicBezTo>
                  <a:pt x="1048529" y="3839572"/>
                  <a:pt x="1044223" y="3839572"/>
                  <a:pt x="1035609" y="3839572"/>
                </a:cubicBezTo>
                <a:cubicBezTo>
                  <a:pt x="1022687" y="3848209"/>
                  <a:pt x="1005459" y="3839572"/>
                  <a:pt x="992538" y="3843890"/>
                </a:cubicBezTo>
                <a:cubicBezTo>
                  <a:pt x="983925" y="3843890"/>
                  <a:pt x="979617" y="3843890"/>
                  <a:pt x="975310" y="3843890"/>
                </a:cubicBezTo>
                <a:cubicBezTo>
                  <a:pt x="958081" y="3852529"/>
                  <a:pt x="945161" y="3843890"/>
                  <a:pt x="927933" y="3848209"/>
                </a:cubicBezTo>
                <a:cubicBezTo>
                  <a:pt x="923626" y="3848209"/>
                  <a:pt x="915011" y="3848209"/>
                  <a:pt x="910704" y="3848209"/>
                </a:cubicBezTo>
                <a:cubicBezTo>
                  <a:pt x="893475" y="3856847"/>
                  <a:pt x="880554" y="3848209"/>
                  <a:pt x="867632" y="3852529"/>
                </a:cubicBezTo>
                <a:cubicBezTo>
                  <a:pt x="859019" y="3852529"/>
                  <a:pt x="854712" y="3852529"/>
                  <a:pt x="846097" y="3852529"/>
                </a:cubicBezTo>
                <a:cubicBezTo>
                  <a:pt x="833177" y="3861166"/>
                  <a:pt x="815948" y="3852529"/>
                  <a:pt x="798720" y="3856847"/>
                </a:cubicBezTo>
                <a:cubicBezTo>
                  <a:pt x="794413" y="3856847"/>
                  <a:pt x="790106" y="3856847"/>
                  <a:pt x="785799" y="3856847"/>
                </a:cubicBezTo>
                <a:cubicBezTo>
                  <a:pt x="768571" y="3861166"/>
                  <a:pt x="751342" y="3856847"/>
                  <a:pt x="738422" y="3861166"/>
                </a:cubicBezTo>
                <a:cubicBezTo>
                  <a:pt x="729807" y="3861166"/>
                  <a:pt x="725500" y="3861166"/>
                  <a:pt x="716887" y="3861166"/>
                </a:cubicBezTo>
                <a:cubicBezTo>
                  <a:pt x="703965" y="3865486"/>
                  <a:pt x="686737" y="3861166"/>
                  <a:pt x="673815" y="3865486"/>
                </a:cubicBezTo>
                <a:cubicBezTo>
                  <a:pt x="665202" y="3865486"/>
                  <a:pt x="656588" y="3865486"/>
                  <a:pt x="652280" y="3865486"/>
                </a:cubicBezTo>
                <a:cubicBezTo>
                  <a:pt x="639359" y="3869804"/>
                  <a:pt x="622131" y="3865486"/>
                  <a:pt x="609209" y="3869804"/>
                </a:cubicBezTo>
                <a:cubicBezTo>
                  <a:pt x="604902" y="3869804"/>
                  <a:pt x="596289" y="3869804"/>
                  <a:pt x="591981" y="3869804"/>
                </a:cubicBezTo>
                <a:cubicBezTo>
                  <a:pt x="574754" y="3874123"/>
                  <a:pt x="557525" y="3869804"/>
                  <a:pt x="544604" y="3874123"/>
                </a:cubicBezTo>
                <a:cubicBezTo>
                  <a:pt x="535990" y="3874123"/>
                  <a:pt x="531683" y="3874123"/>
                  <a:pt x="523068" y="3874123"/>
                </a:cubicBezTo>
                <a:cubicBezTo>
                  <a:pt x="510148" y="3878442"/>
                  <a:pt x="497226" y="3874123"/>
                  <a:pt x="479998" y="3878442"/>
                </a:cubicBezTo>
                <a:cubicBezTo>
                  <a:pt x="475691" y="3878442"/>
                  <a:pt x="471384" y="3878442"/>
                  <a:pt x="467076" y="3878442"/>
                </a:cubicBezTo>
                <a:cubicBezTo>
                  <a:pt x="449849" y="3882761"/>
                  <a:pt x="432620" y="3878442"/>
                  <a:pt x="415392" y="3882761"/>
                </a:cubicBezTo>
                <a:cubicBezTo>
                  <a:pt x="411085" y="3882761"/>
                  <a:pt x="406777" y="3882761"/>
                  <a:pt x="398164" y="3882761"/>
                </a:cubicBezTo>
                <a:cubicBezTo>
                  <a:pt x="385242" y="3887080"/>
                  <a:pt x="368014" y="3882761"/>
                  <a:pt x="350786" y="3887080"/>
                </a:cubicBezTo>
                <a:cubicBezTo>
                  <a:pt x="346478" y="3887080"/>
                  <a:pt x="337864" y="3887080"/>
                  <a:pt x="333558" y="3887080"/>
                </a:cubicBezTo>
                <a:cubicBezTo>
                  <a:pt x="320636" y="3891399"/>
                  <a:pt x="303409" y="3887080"/>
                  <a:pt x="286180" y="3891399"/>
                </a:cubicBezTo>
                <a:cubicBezTo>
                  <a:pt x="281874" y="3891399"/>
                  <a:pt x="277567" y="3891399"/>
                  <a:pt x="273259" y="3891399"/>
                </a:cubicBezTo>
                <a:cubicBezTo>
                  <a:pt x="256032" y="3895717"/>
                  <a:pt x="238803" y="3891399"/>
                  <a:pt x="221574" y="3895717"/>
                </a:cubicBezTo>
                <a:cubicBezTo>
                  <a:pt x="217268" y="3895717"/>
                  <a:pt x="212960" y="3895717"/>
                  <a:pt x="204346" y="3895717"/>
                </a:cubicBezTo>
                <a:cubicBezTo>
                  <a:pt x="191425" y="3900037"/>
                  <a:pt x="178504" y="3895717"/>
                  <a:pt x="161276" y="3900037"/>
                </a:cubicBezTo>
                <a:cubicBezTo>
                  <a:pt x="156969" y="3900037"/>
                  <a:pt x="148354" y="3900037"/>
                  <a:pt x="144047" y="3900037"/>
                </a:cubicBezTo>
                <a:cubicBezTo>
                  <a:pt x="126819" y="3904356"/>
                  <a:pt x="109592" y="3900037"/>
                  <a:pt x="92363" y="3904356"/>
                </a:cubicBezTo>
                <a:cubicBezTo>
                  <a:pt x="88055" y="3904356"/>
                  <a:pt x="83748" y="3904356"/>
                  <a:pt x="79441" y="3904356"/>
                </a:cubicBezTo>
                <a:cubicBezTo>
                  <a:pt x="62213" y="3908674"/>
                  <a:pt x="44985" y="3904356"/>
                  <a:pt x="32064" y="3908674"/>
                </a:cubicBezTo>
                <a:cubicBezTo>
                  <a:pt x="27756" y="3908674"/>
                  <a:pt x="19143" y="3908674"/>
                  <a:pt x="14836" y="3908674"/>
                </a:cubicBezTo>
                <a:cubicBezTo>
                  <a:pt x="6221" y="3912994"/>
                  <a:pt x="1914" y="3912994"/>
                  <a:pt x="1914" y="3900037"/>
                </a:cubicBezTo>
                <a:cubicBezTo>
                  <a:pt x="1914" y="3895717"/>
                  <a:pt x="1914" y="3891399"/>
                  <a:pt x="1914" y="3882761"/>
                </a:cubicBezTo>
                <a:cubicBezTo>
                  <a:pt x="1914" y="2932586"/>
                  <a:pt x="1914" y="1986730"/>
                  <a:pt x="1914" y="1036554"/>
                </a:cubicBezTo>
                <a:cubicBezTo>
                  <a:pt x="1914" y="1027917"/>
                  <a:pt x="-2393" y="1019279"/>
                  <a:pt x="1914" y="1014960"/>
                </a:cubicBezTo>
                <a:cubicBezTo>
                  <a:pt x="1914" y="1010641"/>
                  <a:pt x="1914" y="1010641"/>
                  <a:pt x="1914" y="1010641"/>
                </a:cubicBezTo>
                <a:cubicBezTo>
                  <a:pt x="1914" y="1006322"/>
                  <a:pt x="1914" y="1006322"/>
                  <a:pt x="1914" y="1006322"/>
                </a:cubicBezTo>
                <a:cubicBezTo>
                  <a:pt x="1914" y="1002003"/>
                  <a:pt x="1914" y="1002003"/>
                  <a:pt x="1914" y="1002003"/>
                </a:cubicBezTo>
                <a:cubicBezTo>
                  <a:pt x="1914" y="997684"/>
                  <a:pt x="1914" y="997684"/>
                  <a:pt x="1914" y="993366"/>
                </a:cubicBezTo>
                <a:cubicBezTo>
                  <a:pt x="1914" y="989046"/>
                  <a:pt x="1914" y="989046"/>
                  <a:pt x="1914" y="989046"/>
                </a:cubicBezTo>
                <a:cubicBezTo>
                  <a:pt x="1914" y="967450"/>
                  <a:pt x="1914" y="945856"/>
                  <a:pt x="1914" y="924262"/>
                </a:cubicBezTo>
                <a:cubicBezTo>
                  <a:pt x="1914" y="919942"/>
                  <a:pt x="1914" y="919942"/>
                  <a:pt x="1914" y="919942"/>
                </a:cubicBezTo>
                <a:cubicBezTo>
                  <a:pt x="1914" y="911305"/>
                  <a:pt x="1914" y="902666"/>
                  <a:pt x="1914" y="898348"/>
                </a:cubicBezTo>
                <a:cubicBezTo>
                  <a:pt x="1914" y="894029"/>
                  <a:pt x="1914" y="894029"/>
                  <a:pt x="1914" y="894029"/>
                </a:cubicBezTo>
                <a:cubicBezTo>
                  <a:pt x="1914" y="889709"/>
                  <a:pt x="1914" y="889709"/>
                  <a:pt x="1914" y="889709"/>
                </a:cubicBezTo>
                <a:cubicBezTo>
                  <a:pt x="1914" y="885391"/>
                  <a:pt x="1914" y="885391"/>
                  <a:pt x="1914" y="885391"/>
                </a:cubicBezTo>
                <a:cubicBezTo>
                  <a:pt x="1914" y="876752"/>
                  <a:pt x="1914" y="868115"/>
                  <a:pt x="1914" y="859477"/>
                </a:cubicBezTo>
                <a:cubicBezTo>
                  <a:pt x="6221" y="855158"/>
                  <a:pt x="6221" y="846520"/>
                  <a:pt x="1914" y="837881"/>
                </a:cubicBezTo>
                <a:cubicBezTo>
                  <a:pt x="1914" y="837881"/>
                  <a:pt x="1914" y="833563"/>
                  <a:pt x="1914" y="829244"/>
                </a:cubicBezTo>
                <a:cubicBezTo>
                  <a:pt x="6221" y="816287"/>
                  <a:pt x="6221" y="799011"/>
                  <a:pt x="1914" y="786054"/>
                </a:cubicBezTo>
                <a:cubicBezTo>
                  <a:pt x="1914" y="781736"/>
                  <a:pt x="1914" y="777416"/>
                  <a:pt x="1914" y="773097"/>
                </a:cubicBezTo>
                <a:cubicBezTo>
                  <a:pt x="1914" y="768779"/>
                  <a:pt x="1914" y="768779"/>
                  <a:pt x="1914" y="768779"/>
                </a:cubicBezTo>
                <a:cubicBezTo>
                  <a:pt x="1914" y="764459"/>
                  <a:pt x="1914" y="764459"/>
                  <a:pt x="1914" y="760140"/>
                </a:cubicBezTo>
                <a:cubicBezTo>
                  <a:pt x="6221" y="755822"/>
                  <a:pt x="6221" y="747183"/>
                  <a:pt x="1914" y="738545"/>
                </a:cubicBezTo>
                <a:cubicBezTo>
                  <a:pt x="1914" y="734226"/>
                  <a:pt x="1914" y="734226"/>
                  <a:pt x="1914" y="734226"/>
                </a:cubicBezTo>
                <a:cubicBezTo>
                  <a:pt x="6221" y="708312"/>
                  <a:pt x="6221" y="678080"/>
                  <a:pt x="1914" y="647847"/>
                </a:cubicBezTo>
                <a:cubicBezTo>
                  <a:pt x="1914" y="643528"/>
                  <a:pt x="1914" y="639208"/>
                  <a:pt x="1914" y="634890"/>
                </a:cubicBezTo>
                <a:cubicBezTo>
                  <a:pt x="6221" y="613296"/>
                  <a:pt x="6221" y="587380"/>
                  <a:pt x="1914" y="565786"/>
                </a:cubicBezTo>
                <a:cubicBezTo>
                  <a:pt x="1914" y="557149"/>
                  <a:pt x="1914" y="548510"/>
                  <a:pt x="1914" y="535553"/>
                </a:cubicBezTo>
                <a:cubicBezTo>
                  <a:pt x="1914" y="531235"/>
                  <a:pt x="1914" y="531235"/>
                  <a:pt x="1914" y="531235"/>
                </a:cubicBezTo>
                <a:cubicBezTo>
                  <a:pt x="1914" y="526916"/>
                  <a:pt x="1914" y="526916"/>
                  <a:pt x="1914" y="526916"/>
                </a:cubicBezTo>
                <a:cubicBezTo>
                  <a:pt x="6221" y="522596"/>
                  <a:pt x="6221" y="513958"/>
                  <a:pt x="1914" y="509640"/>
                </a:cubicBezTo>
                <a:cubicBezTo>
                  <a:pt x="1914" y="505321"/>
                  <a:pt x="1914" y="505321"/>
                  <a:pt x="1914" y="505321"/>
                </a:cubicBezTo>
                <a:cubicBezTo>
                  <a:pt x="6221" y="488045"/>
                  <a:pt x="6221" y="475088"/>
                  <a:pt x="1914" y="462131"/>
                </a:cubicBezTo>
                <a:cubicBezTo>
                  <a:pt x="1914" y="457811"/>
                  <a:pt x="1914" y="457811"/>
                  <a:pt x="1914" y="457811"/>
                </a:cubicBezTo>
                <a:cubicBezTo>
                  <a:pt x="1914" y="453493"/>
                  <a:pt x="1914" y="453493"/>
                  <a:pt x="1914" y="449174"/>
                </a:cubicBezTo>
                <a:cubicBezTo>
                  <a:pt x="1914" y="444855"/>
                  <a:pt x="1914" y="444855"/>
                  <a:pt x="1914" y="444855"/>
                </a:cubicBezTo>
                <a:cubicBezTo>
                  <a:pt x="6221" y="436217"/>
                  <a:pt x="6221" y="427579"/>
                  <a:pt x="1914" y="414623"/>
                </a:cubicBezTo>
                <a:cubicBezTo>
                  <a:pt x="1914" y="410303"/>
                  <a:pt x="1914" y="405984"/>
                  <a:pt x="1914" y="405984"/>
                </a:cubicBezTo>
                <a:cubicBezTo>
                  <a:pt x="1914" y="401666"/>
                  <a:pt x="1914" y="397346"/>
                  <a:pt x="1914" y="397346"/>
                </a:cubicBezTo>
                <a:cubicBezTo>
                  <a:pt x="1914" y="393027"/>
                  <a:pt x="1914" y="388709"/>
                  <a:pt x="1914" y="388709"/>
                </a:cubicBezTo>
                <a:cubicBezTo>
                  <a:pt x="1914" y="384389"/>
                  <a:pt x="1914" y="380070"/>
                  <a:pt x="1914" y="375752"/>
                </a:cubicBezTo>
                <a:cubicBezTo>
                  <a:pt x="6221" y="358476"/>
                  <a:pt x="6221" y="341199"/>
                  <a:pt x="1914" y="323923"/>
                </a:cubicBezTo>
                <a:cubicBezTo>
                  <a:pt x="1914" y="323923"/>
                  <a:pt x="1914" y="319605"/>
                  <a:pt x="1914" y="315285"/>
                </a:cubicBezTo>
                <a:cubicBezTo>
                  <a:pt x="1914" y="302329"/>
                  <a:pt x="1914" y="285052"/>
                  <a:pt x="1914" y="267777"/>
                </a:cubicBezTo>
                <a:cubicBezTo>
                  <a:pt x="1914" y="181397"/>
                  <a:pt x="1914" y="90698"/>
                  <a:pt x="1914" y="4319"/>
                </a:cubicBezTo>
                <a:cubicBezTo>
                  <a:pt x="6221" y="0"/>
                  <a:pt x="10529" y="0"/>
                  <a:pt x="14836" y="0"/>
                </a:cubicBezTo>
                <a:close/>
              </a:path>
            </a:pathLst>
          </a:custGeom>
          <a:pattFill prst="ltVert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US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ACAE4A2C-1CFB-4C56-9D0A-0BBFE3A9836E}"/>
              </a:ext>
            </a:extLst>
          </p:cNvPr>
          <p:cNvSpPr/>
          <p:nvPr userDrawn="1"/>
        </p:nvSpPr>
        <p:spPr>
          <a:xfrm>
            <a:off x="10345662" y="5289642"/>
            <a:ext cx="1272344" cy="1272344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41435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EF435B7-31C8-4D7D-8086-2F934688750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75824" y="946972"/>
            <a:ext cx="4720699" cy="4740604"/>
          </a:xfrm>
          <a:custGeom>
            <a:avLst/>
            <a:gdLst>
              <a:gd name="connsiteX0" fmla="*/ 2320453 w 4720699"/>
              <a:gd name="connsiteY0" fmla="*/ 273 h 4740604"/>
              <a:gd name="connsiteX1" fmla="*/ 4499321 w 4720699"/>
              <a:gd name="connsiteY1" fmla="*/ 252966 h 4740604"/>
              <a:gd name="connsiteX2" fmla="*/ 4720699 w 4720699"/>
              <a:gd name="connsiteY2" fmla="*/ 276815 h 4740604"/>
              <a:gd name="connsiteX3" fmla="*/ 4634402 w 4720699"/>
              <a:gd name="connsiteY3" fmla="*/ 454312 h 4740604"/>
              <a:gd name="connsiteX4" fmla="*/ 4490743 w 4720699"/>
              <a:gd name="connsiteY4" fmla="*/ 740579 h 4740604"/>
              <a:gd name="connsiteX5" fmla="*/ 4349152 w 4720699"/>
              <a:gd name="connsiteY5" fmla="*/ 1021937 h 4740604"/>
              <a:gd name="connsiteX6" fmla="*/ 4264923 w 4720699"/>
              <a:gd name="connsiteY6" fmla="*/ 1194525 h 4740604"/>
              <a:gd name="connsiteX7" fmla="*/ 4129532 w 4720699"/>
              <a:gd name="connsiteY7" fmla="*/ 1461156 h 4740604"/>
              <a:gd name="connsiteX8" fmla="*/ 3985873 w 4720699"/>
              <a:gd name="connsiteY8" fmla="*/ 1747423 h 4740604"/>
              <a:gd name="connsiteX9" fmla="*/ 3855395 w 4720699"/>
              <a:gd name="connsiteY9" fmla="*/ 2016122 h 4740604"/>
              <a:gd name="connsiteX10" fmla="*/ 3722071 w 4720699"/>
              <a:gd name="connsiteY10" fmla="*/ 2277844 h 4740604"/>
              <a:gd name="connsiteX11" fmla="*/ 3593660 w 4720699"/>
              <a:gd name="connsiteY11" fmla="*/ 2541635 h 4740604"/>
              <a:gd name="connsiteX12" fmla="*/ 3452068 w 4720699"/>
              <a:gd name="connsiteY12" fmla="*/ 2822992 h 4740604"/>
              <a:gd name="connsiteX13" fmla="*/ 3314610 w 4720699"/>
              <a:gd name="connsiteY13" fmla="*/ 3094533 h 4740604"/>
              <a:gd name="connsiteX14" fmla="*/ 3186199 w 4720699"/>
              <a:gd name="connsiteY14" fmla="*/ 3358324 h 4740604"/>
              <a:gd name="connsiteX15" fmla="*/ 3052875 w 4720699"/>
              <a:gd name="connsiteY15" fmla="*/ 3620046 h 4740604"/>
              <a:gd name="connsiteX16" fmla="*/ 2918264 w 4720699"/>
              <a:gd name="connsiteY16" fmla="*/ 3898563 h 4740604"/>
              <a:gd name="connsiteX17" fmla="*/ 2776672 w 4720699"/>
              <a:gd name="connsiteY17" fmla="*/ 4179922 h 4740604"/>
              <a:gd name="connsiteX18" fmla="*/ 2650329 w 4720699"/>
              <a:gd name="connsiteY18" fmla="*/ 4438803 h 4740604"/>
              <a:gd name="connsiteX19" fmla="*/ 2512870 w 4720699"/>
              <a:gd name="connsiteY19" fmla="*/ 4710343 h 4740604"/>
              <a:gd name="connsiteX20" fmla="*/ 2461936 w 4720699"/>
              <a:gd name="connsiteY20" fmla="*/ 4735133 h 4740604"/>
              <a:gd name="connsiteX21" fmla="*/ 2425468 w 4720699"/>
              <a:gd name="connsiteY21" fmla="*/ 4725560 h 4740604"/>
              <a:gd name="connsiteX22" fmla="*/ 1823109 w 4720699"/>
              <a:gd name="connsiteY22" fmla="*/ 4575993 h 4740604"/>
              <a:gd name="connsiteX23" fmla="*/ 1281788 w 4720699"/>
              <a:gd name="connsiteY23" fmla="*/ 4446346 h 4740604"/>
              <a:gd name="connsiteX24" fmla="*/ 735554 w 4720699"/>
              <a:gd name="connsiteY24" fmla="*/ 4314630 h 4740604"/>
              <a:gd name="connsiteX25" fmla="*/ 225787 w 4720699"/>
              <a:gd name="connsiteY25" fmla="*/ 4192486 h 4740604"/>
              <a:gd name="connsiteX26" fmla="*/ 0 w 4720699"/>
              <a:gd name="connsiteY26" fmla="*/ 4137885 h 4740604"/>
              <a:gd name="connsiteX27" fmla="*/ 14467 w 4720699"/>
              <a:gd name="connsiteY27" fmla="*/ 4103522 h 4740604"/>
              <a:gd name="connsiteX28" fmla="*/ 112658 w 4720699"/>
              <a:gd name="connsiteY28" fmla="*/ 3925254 h 4740604"/>
              <a:gd name="connsiteX29" fmla="*/ 268992 w 4720699"/>
              <a:gd name="connsiteY29" fmla="*/ 3650103 h 4740604"/>
              <a:gd name="connsiteX30" fmla="*/ 435662 w 4720699"/>
              <a:gd name="connsiteY30" fmla="*/ 3350407 h 4740604"/>
              <a:gd name="connsiteX31" fmla="*/ 589148 w 4720699"/>
              <a:gd name="connsiteY31" fmla="*/ 3068277 h 4740604"/>
              <a:gd name="connsiteX32" fmla="*/ 734369 w 4720699"/>
              <a:gd name="connsiteY32" fmla="*/ 2805784 h 4740604"/>
              <a:gd name="connsiteX33" fmla="*/ 890704 w 4720699"/>
              <a:gd name="connsiteY33" fmla="*/ 2530633 h 4740604"/>
              <a:gd name="connsiteX34" fmla="*/ 1012410 w 4720699"/>
              <a:gd name="connsiteY34" fmla="*/ 2310253 h 4740604"/>
              <a:gd name="connsiteX35" fmla="*/ 1151431 w 4720699"/>
              <a:gd name="connsiteY35" fmla="*/ 2062486 h 4740604"/>
              <a:gd name="connsiteX36" fmla="*/ 1292518 w 4720699"/>
              <a:gd name="connsiteY36" fmla="*/ 1809812 h 4740604"/>
              <a:gd name="connsiteX37" fmla="*/ 1414225 w 4720699"/>
              <a:gd name="connsiteY37" fmla="*/ 1589432 h 4740604"/>
              <a:gd name="connsiteX38" fmla="*/ 1546264 w 4720699"/>
              <a:gd name="connsiteY38" fmla="*/ 1344506 h 4740604"/>
              <a:gd name="connsiteX39" fmla="*/ 1689417 w 4720699"/>
              <a:gd name="connsiteY39" fmla="*/ 1086921 h 4740604"/>
              <a:gd name="connsiteX40" fmla="*/ 1832572 w 4720699"/>
              <a:gd name="connsiteY40" fmla="*/ 829338 h 4740604"/>
              <a:gd name="connsiteX41" fmla="*/ 1993040 w 4720699"/>
              <a:gd name="connsiteY41" fmla="*/ 544368 h 4740604"/>
              <a:gd name="connsiteX42" fmla="*/ 2136193 w 4720699"/>
              <a:gd name="connsiteY42" fmla="*/ 286784 h 4740604"/>
              <a:gd name="connsiteX43" fmla="*/ 2283481 w 4720699"/>
              <a:gd name="connsiteY43" fmla="*/ 19383 h 4740604"/>
              <a:gd name="connsiteX44" fmla="*/ 2320453 w 4720699"/>
              <a:gd name="connsiteY44" fmla="*/ 273 h 4740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4720699" h="4740604">
                <a:moveTo>
                  <a:pt x="2320453" y="273"/>
                </a:moveTo>
                <a:cubicBezTo>
                  <a:pt x="3049758" y="81921"/>
                  <a:pt x="3776997" y="168478"/>
                  <a:pt x="4499321" y="252966"/>
                </a:cubicBezTo>
                <a:cubicBezTo>
                  <a:pt x="4571475" y="260226"/>
                  <a:pt x="4643629" y="267486"/>
                  <a:pt x="4720699" y="276815"/>
                </a:cubicBezTo>
                <a:cubicBezTo>
                  <a:pt x="4688917" y="338563"/>
                  <a:pt x="4659202" y="395403"/>
                  <a:pt x="4634402" y="454312"/>
                </a:cubicBezTo>
                <a:cubicBezTo>
                  <a:pt x="4583240" y="548355"/>
                  <a:pt x="4536992" y="644466"/>
                  <a:pt x="4490743" y="740579"/>
                </a:cubicBezTo>
                <a:cubicBezTo>
                  <a:pt x="4446562" y="831781"/>
                  <a:pt x="4395401" y="925824"/>
                  <a:pt x="4349152" y="1021937"/>
                </a:cubicBezTo>
                <a:cubicBezTo>
                  <a:pt x="4319438" y="1078776"/>
                  <a:pt x="4294638" y="1137685"/>
                  <a:pt x="4264923" y="1194525"/>
                </a:cubicBezTo>
                <a:cubicBezTo>
                  <a:pt x="4220742" y="1285727"/>
                  <a:pt x="4171645" y="1374862"/>
                  <a:pt x="4129532" y="1461156"/>
                </a:cubicBezTo>
                <a:cubicBezTo>
                  <a:pt x="4083284" y="1557268"/>
                  <a:pt x="4037036" y="1653379"/>
                  <a:pt x="3985873" y="1747423"/>
                </a:cubicBezTo>
                <a:cubicBezTo>
                  <a:pt x="3943758" y="1833716"/>
                  <a:pt x="3899577" y="1924919"/>
                  <a:pt x="3855395" y="2016122"/>
                </a:cubicBezTo>
                <a:cubicBezTo>
                  <a:pt x="3813281" y="2102415"/>
                  <a:pt x="3769099" y="2193619"/>
                  <a:pt x="3722071" y="2277844"/>
                </a:cubicBezTo>
                <a:cubicBezTo>
                  <a:pt x="3677889" y="2369048"/>
                  <a:pt x="3635775" y="2455342"/>
                  <a:pt x="3593660" y="2541635"/>
                </a:cubicBezTo>
                <a:cubicBezTo>
                  <a:pt x="3542497" y="2635678"/>
                  <a:pt x="3496249" y="2731790"/>
                  <a:pt x="3452068" y="2822992"/>
                </a:cubicBezTo>
                <a:cubicBezTo>
                  <a:pt x="3407887" y="2914196"/>
                  <a:pt x="3363706" y="3005399"/>
                  <a:pt x="3314610" y="3094533"/>
                </a:cubicBezTo>
                <a:cubicBezTo>
                  <a:pt x="3272496" y="3180827"/>
                  <a:pt x="3230381" y="3267121"/>
                  <a:pt x="3186199" y="3358324"/>
                </a:cubicBezTo>
                <a:cubicBezTo>
                  <a:pt x="3144085" y="3444617"/>
                  <a:pt x="3094990" y="3533752"/>
                  <a:pt x="3052875" y="3620046"/>
                </a:cubicBezTo>
                <a:cubicBezTo>
                  <a:pt x="3008693" y="3711249"/>
                  <a:pt x="2962445" y="3807361"/>
                  <a:pt x="2918264" y="3898563"/>
                </a:cubicBezTo>
                <a:cubicBezTo>
                  <a:pt x="2872016" y="3994676"/>
                  <a:pt x="2822920" y="4083809"/>
                  <a:pt x="2776672" y="4179922"/>
                </a:cubicBezTo>
                <a:cubicBezTo>
                  <a:pt x="2734557" y="4266215"/>
                  <a:pt x="2692444" y="4352509"/>
                  <a:pt x="2650329" y="4438803"/>
                </a:cubicBezTo>
                <a:cubicBezTo>
                  <a:pt x="2601233" y="4527937"/>
                  <a:pt x="2557051" y="4619141"/>
                  <a:pt x="2512870" y="4710343"/>
                </a:cubicBezTo>
                <a:cubicBezTo>
                  <a:pt x="2498403" y="4744706"/>
                  <a:pt x="2498403" y="4744706"/>
                  <a:pt x="2461936" y="4735133"/>
                </a:cubicBezTo>
                <a:cubicBezTo>
                  <a:pt x="2452107" y="4730995"/>
                  <a:pt x="2437363" y="4724788"/>
                  <a:pt x="2425468" y="4725560"/>
                </a:cubicBezTo>
                <a:cubicBezTo>
                  <a:pt x="2226320" y="4676394"/>
                  <a:pt x="2022257" y="4625159"/>
                  <a:pt x="1823109" y="4575993"/>
                </a:cubicBezTo>
                <a:cubicBezTo>
                  <a:pt x="1643617" y="4535104"/>
                  <a:pt x="1459212" y="4492145"/>
                  <a:pt x="1281788" y="4446346"/>
                </a:cubicBezTo>
                <a:cubicBezTo>
                  <a:pt x="1097383" y="4403388"/>
                  <a:pt x="919959" y="4357589"/>
                  <a:pt x="735554" y="4314630"/>
                </a:cubicBezTo>
                <a:cubicBezTo>
                  <a:pt x="567959" y="4272968"/>
                  <a:pt x="393382" y="4234148"/>
                  <a:pt x="225787" y="4192486"/>
                </a:cubicBezTo>
                <a:cubicBezTo>
                  <a:pt x="152852" y="4173340"/>
                  <a:pt x="75002" y="4152123"/>
                  <a:pt x="0" y="4137885"/>
                </a:cubicBezTo>
                <a:cubicBezTo>
                  <a:pt x="6200" y="4123158"/>
                  <a:pt x="10333" y="4113341"/>
                  <a:pt x="14467" y="4103522"/>
                </a:cubicBezTo>
                <a:cubicBezTo>
                  <a:pt x="46248" y="4041774"/>
                  <a:pt x="82944" y="3982095"/>
                  <a:pt x="112658" y="3925254"/>
                </a:cubicBezTo>
                <a:cubicBezTo>
                  <a:pt x="168735" y="3833280"/>
                  <a:pt x="219898" y="3739237"/>
                  <a:pt x="268992" y="3650103"/>
                </a:cubicBezTo>
                <a:cubicBezTo>
                  <a:pt x="322222" y="3551151"/>
                  <a:pt x="377518" y="3447289"/>
                  <a:pt x="435662" y="3350407"/>
                </a:cubicBezTo>
                <a:cubicBezTo>
                  <a:pt x="486823" y="3256364"/>
                  <a:pt x="537986" y="3162320"/>
                  <a:pt x="589148" y="3068277"/>
                </a:cubicBezTo>
                <a:cubicBezTo>
                  <a:pt x="636178" y="2984052"/>
                  <a:pt x="685274" y="2894919"/>
                  <a:pt x="734369" y="2805784"/>
                </a:cubicBezTo>
                <a:cubicBezTo>
                  <a:pt x="783465" y="2716650"/>
                  <a:pt x="834627" y="2622607"/>
                  <a:pt x="890704" y="2530633"/>
                </a:cubicBezTo>
                <a:cubicBezTo>
                  <a:pt x="926619" y="2459067"/>
                  <a:pt x="969514" y="2384660"/>
                  <a:pt x="1012410" y="2310253"/>
                </a:cubicBezTo>
                <a:cubicBezTo>
                  <a:pt x="1059439" y="2226027"/>
                  <a:pt x="1104402" y="2146711"/>
                  <a:pt x="1151431" y="2062486"/>
                </a:cubicBezTo>
                <a:cubicBezTo>
                  <a:pt x="1198459" y="1978261"/>
                  <a:pt x="1245489" y="1894036"/>
                  <a:pt x="1292518" y="1809812"/>
                </a:cubicBezTo>
                <a:cubicBezTo>
                  <a:pt x="1328432" y="1738245"/>
                  <a:pt x="1371329" y="1663839"/>
                  <a:pt x="1414225" y="1589432"/>
                </a:cubicBezTo>
                <a:cubicBezTo>
                  <a:pt x="1454272" y="1508047"/>
                  <a:pt x="1499234" y="1428731"/>
                  <a:pt x="1546264" y="1344506"/>
                </a:cubicBezTo>
                <a:cubicBezTo>
                  <a:pt x="1593293" y="1260281"/>
                  <a:pt x="1640321" y="1176056"/>
                  <a:pt x="1689417" y="1086921"/>
                </a:cubicBezTo>
                <a:cubicBezTo>
                  <a:pt x="1736446" y="1002697"/>
                  <a:pt x="1783476" y="918472"/>
                  <a:pt x="1832572" y="829338"/>
                </a:cubicBezTo>
                <a:cubicBezTo>
                  <a:pt x="1888648" y="737364"/>
                  <a:pt x="1939811" y="643320"/>
                  <a:pt x="1993040" y="544368"/>
                </a:cubicBezTo>
                <a:cubicBezTo>
                  <a:pt x="2040069" y="460144"/>
                  <a:pt x="2087098" y="375919"/>
                  <a:pt x="2136193" y="286784"/>
                </a:cubicBezTo>
                <a:cubicBezTo>
                  <a:pt x="2185290" y="197650"/>
                  <a:pt x="2234385" y="108517"/>
                  <a:pt x="2283481" y="19383"/>
                </a:cubicBezTo>
                <a:cubicBezTo>
                  <a:pt x="2296662" y="1815"/>
                  <a:pt x="2303642" y="-1025"/>
                  <a:pt x="2320453" y="273"/>
                </a:cubicBezTo>
                <a:close/>
              </a:path>
            </a:pathLst>
          </a:custGeom>
          <a:pattFill prst="ltVert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US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9BA3C0F0-C5D8-41DE-9FC4-6ADB084B9D26}"/>
              </a:ext>
            </a:extLst>
          </p:cNvPr>
          <p:cNvSpPr/>
          <p:nvPr userDrawn="1"/>
        </p:nvSpPr>
        <p:spPr>
          <a:xfrm>
            <a:off x="378702" y="310318"/>
            <a:ext cx="1272344" cy="1272344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3537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1666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F9BE976-604D-4088-AF57-067FF73BB75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2778612" y="1272425"/>
            <a:ext cx="8531622" cy="8519694"/>
          </a:xfrm>
          <a:custGeom>
            <a:avLst/>
            <a:gdLst>
              <a:gd name="connsiteX0" fmla="*/ 6082930 w 8531622"/>
              <a:gd name="connsiteY0" fmla="*/ 127 h 8519694"/>
              <a:gd name="connsiteX1" fmla="*/ 8531622 w 8531622"/>
              <a:gd name="connsiteY1" fmla="*/ 22731 h 8519694"/>
              <a:gd name="connsiteX2" fmla="*/ 8530115 w 8531622"/>
              <a:gd name="connsiteY2" fmla="*/ 2444299 h 8519694"/>
              <a:gd name="connsiteX3" fmla="*/ 8212162 w 8531622"/>
              <a:gd name="connsiteY3" fmla="*/ 3205279 h 8519694"/>
              <a:gd name="connsiteX4" fmla="*/ 3070660 w 8531622"/>
              <a:gd name="connsiteY4" fmla="*/ 8346780 h 8519694"/>
              <a:gd name="connsiteX5" fmla="*/ 2232830 w 8531622"/>
              <a:gd name="connsiteY5" fmla="*/ 8346780 h 8519694"/>
              <a:gd name="connsiteX6" fmla="*/ 172914 w 8531622"/>
              <a:gd name="connsiteY6" fmla="*/ 6286864 h 8519694"/>
              <a:gd name="connsiteX7" fmla="*/ 172914 w 8531622"/>
              <a:gd name="connsiteY7" fmla="*/ 5449034 h 8519694"/>
              <a:gd name="connsiteX8" fmla="*/ 5308388 w 8531622"/>
              <a:gd name="connsiteY8" fmla="*/ 313559 h 8519694"/>
              <a:gd name="connsiteX9" fmla="*/ 5309896 w 8531622"/>
              <a:gd name="connsiteY9" fmla="*/ 315067 h 8519694"/>
              <a:gd name="connsiteX10" fmla="*/ 6082930 w 8531622"/>
              <a:gd name="connsiteY10" fmla="*/ 127 h 8519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531622" h="8519694">
                <a:moveTo>
                  <a:pt x="6082930" y="127"/>
                </a:moveTo>
                <a:lnTo>
                  <a:pt x="8531622" y="22731"/>
                </a:lnTo>
                <a:lnTo>
                  <a:pt x="8530115" y="2444299"/>
                </a:lnTo>
                <a:cubicBezTo>
                  <a:pt x="8527101" y="2730608"/>
                  <a:pt x="8415593" y="3001848"/>
                  <a:pt x="8212162" y="3205279"/>
                </a:cubicBezTo>
                <a:lnTo>
                  <a:pt x="3070660" y="8346780"/>
                </a:lnTo>
                <a:cubicBezTo>
                  <a:pt x="2840107" y="8577333"/>
                  <a:pt x="2463383" y="8577333"/>
                  <a:pt x="2232830" y="8346780"/>
                </a:cubicBezTo>
                <a:lnTo>
                  <a:pt x="172914" y="6286864"/>
                </a:lnTo>
                <a:cubicBezTo>
                  <a:pt x="-57639" y="6056310"/>
                  <a:pt x="-57639" y="5679587"/>
                  <a:pt x="172914" y="5449034"/>
                </a:cubicBezTo>
                <a:lnTo>
                  <a:pt x="5308388" y="313559"/>
                </a:lnTo>
                <a:lnTo>
                  <a:pt x="5309896" y="315067"/>
                </a:lnTo>
                <a:cubicBezTo>
                  <a:pt x="5513326" y="111636"/>
                  <a:pt x="5795114" y="-4395"/>
                  <a:pt x="6082930" y="127"/>
                </a:cubicBezTo>
                <a:close/>
              </a:path>
            </a:pathLst>
          </a:custGeom>
          <a:pattFill prst="ltVert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US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D10E0861-0B86-4B75-A969-3C5BDE768843}"/>
              </a:ext>
            </a:extLst>
          </p:cNvPr>
          <p:cNvSpPr/>
          <p:nvPr userDrawn="1"/>
        </p:nvSpPr>
        <p:spPr>
          <a:xfrm>
            <a:off x="10345662" y="5289642"/>
            <a:ext cx="1272344" cy="1272344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5609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9482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40DAC4A-FEE9-4C3B-9F6E-BDB4C957F65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578031" y="1685914"/>
            <a:ext cx="4098032" cy="5172086"/>
          </a:xfrm>
          <a:custGeom>
            <a:avLst/>
            <a:gdLst>
              <a:gd name="connsiteX0" fmla="*/ 2073524 w 4098032"/>
              <a:gd name="connsiteY0" fmla="*/ 0 h 5172086"/>
              <a:gd name="connsiteX1" fmla="*/ 3784765 w 4098032"/>
              <a:gd name="connsiteY1" fmla="*/ 1713373 h 5172086"/>
              <a:gd name="connsiteX2" fmla="*/ 4098032 w 4098032"/>
              <a:gd name="connsiteY2" fmla="*/ 2476294 h 5172086"/>
              <a:gd name="connsiteX3" fmla="*/ 4098032 w 4098032"/>
              <a:gd name="connsiteY3" fmla="*/ 5172086 h 5172086"/>
              <a:gd name="connsiteX4" fmla="*/ 0 w 4098032"/>
              <a:gd name="connsiteY4" fmla="*/ 5172086 h 5172086"/>
              <a:gd name="connsiteX5" fmla="*/ 0 w 4098032"/>
              <a:gd name="connsiteY5" fmla="*/ 2484818 h 5172086"/>
              <a:gd name="connsiteX6" fmla="*/ 2132 w 4098032"/>
              <a:gd name="connsiteY6" fmla="*/ 2484818 h 5172086"/>
              <a:gd name="connsiteX7" fmla="*/ 326053 w 4098032"/>
              <a:gd name="connsiteY7" fmla="*/ 1715503 h 5172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98032" h="5172086">
                <a:moveTo>
                  <a:pt x="2073524" y="0"/>
                </a:moveTo>
                <a:lnTo>
                  <a:pt x="3784765" y="1713373"/>
                </a:lnTo>
                <a:cubicBezTo>
                  <a:pt x="3985085" y="1917955"/>
                  <a:pt x="4098032" y="2188599"/>
                  <a:pt x="4098032" y="2476294"/>
                </a:cubicBezTo>
                <a:lnTo>
                  <a:pt x="4098032" y="5172086"/>
                </a:lnTo>
                <a:lnTo>
                  <a:pt x="0" y="5172086"/>
                </a:lnTo>
                <a:lnTo>
                  <a:pt x="0" y="2484818"/>
                </a:lnTo>
                <a:lnTo>
                  <a:pt x="2132" y="2484818"/>
                </a:lnTo>
                <a:cubicBezTo>
                  <a:pt x="2132" y="2197123"/>
                  <a:pt x="119339" y="1915823"/>
                  <a:pt x="326053" y="1715503"/>
                </a:cubicBezTo>
                <a:close/>
              </a:path>
            </a:pathLst>
          </a:custGeom>
          <a:pattFill prst="ltVert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US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21146E32-AA93-45F8-893B-945C0104FE6B}"/>
              </a:ext>
            </a:extLst>
          </p:cNvPr>
          <p:cNvSpPr/>
          <p:nvPr userDrawn="1"/>
        </p:nvSpPr>
        <p:spPr>
          <a:xfrm>
            <a:off x="378702" y="310318"/>
            <a:ext cx="1272344" cy="1272344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851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F7263F2-B39B-4E36-B5EE-1565C48DBD4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81235"/>
            <a:ext cx="12004764" cy="6676766"/>
          </a:xfrm>
          <a:custGeom>
            <a:avLst/>
            <a:gdLst>
              <a:gd name="connsiteX0" fmla="*/ 0 w 12004764"/>
              <a:gd name="connsiteY0" fmla="*/ 2407255 h 6676766"/>
              <a:gd name="connsiteX1" fmla="*/ 3688054 w 12004764"/>
              <a:gd name="connsiteY1" fmla="*/ 2407255 h 6676766"/>
              <a:gd name="connsiteX2" fmla="*/ 3688054 w 12004764"/>
              <a:gd name="connsiteY2" fmla="*/ 2408684 h 6676766"/>
              <a:gd name="connsiteX3" fmla="*/ 4203435 w 12004764"/>
              <a:gd name="connsiteY3" fmla="*/ 2625686 h 6676766"/>
              <a:gd name="connsiteX4" fmla="*/ 5352690 w 12004764"/>
              <a:gd name="connsiteY4" fmla="*/ 3796356 h 6676766"/>
              <a:gd name="connsiteX5" fmla="*/ 4204863 w 12004764"/>
              <a:gd name="connsiteY5" fmla="*/ 4942755 h 6676766"/>
              <a:gd name="connsiteX6" fmla="*/ 3693765 w 12004764"/>
              <a:gd name="connsiteY6" fmla="*/ 5152620 h 6676766"/>
              <a:gd name="connsiteX7" fmla="*/ 0 w 12004764"/>
              <a:gd name="connsiteY7" fmla="*/ 5152620 h 6676766"/>
              <a:gd name="connsiteX8" fmla="*/ 9755933 w 12004764"/>
              <a:gd name="connsiteY8" fmla="*/ 117 h 6676766"/>
              <a:gd name="connsiteX9" fmla="*/ 12004764 w 12004764"/>
              <a:gd name="connsiteY9" fmla="*/ 20876 h 6676766"/>
              <a:gd name="connsiteX10" fmla="*/ 12003379 w 12004764"/>
              <a:gd name="connsiteY10" fmla="*/ 2244797 h 6676766"/>
              <a:gd name="connsiteX11" fmla="*/ 11711378 w 12004764"/>
              <a:gd name="connsiteY11" fmla="*/ 2943666 h 6676766"/>
              <a:gd name="connsiteX12" fmla="*/ 7978277 w 12004764"/>
              <a:gd name="connsiteY12" fmla="*/ 6676766 h 6676766"/>
              <a:gd name="connsiteX13" fmla="*/ 5231320 w 12004764"/>
              <a:gd name="connsiteY13" fmla="*/ 6676766 h 6676766"/>
              <a:gd name="connsiteX14" fmla="*/ 4328288 w 12004764"/>
              <a:gd name="connsiteY14" fmla="*/ 5773734 h 6676766"/>
              <a:gd name="connsiteX15" fmla="*/ 4328288 w 12004764"/>
              <a:gd name="connsiteY15" fmla="*/ 5004288 h 6676766"/>
              <a:gd name="connsiteX16" fmla="*/ 9044608 w 12004764"/>
              <a:gd name="connsiteY16" fmla="*/ 287967 h 6676766"/>
              <a:gd name="connsiteX17" fmla="*/ 9045993 w 12004764"/>
              <a:gd name="connsiteY17" fmla="*/ 289352 h 6676766"/>
              <a:gd name="connsiteX18" fmla="*/ 9755933 w 12004764"/>
              <a:gd name="connsiteY18" fmla="*/ 117 h 6676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004764" h="6676766">
                <a:moveTo>
                  <a:pt x="0" y="2407255"/>
                </a:moveTo>
                <a:lnTo>
                  <a:pt x="3688054" y="2407255"/>
                </a:lnTo>
                <a:lnTo>
                  <a:pt x="3688054" y="2408684"/>
                </a:lnTo>
                <a:cubicBezTo>
                  <a:pt x="3880787" y="2408684"/>
                  <a:pt x="4069236" y="2487203"/>
                  <a:pt x="4203435" y="2625686"/>
                </a:cubicBezTo>
                <a:lnTo>
                  <a:pt x="5352690" y="3796356"/>
                </a:lnTo>
                <a:lnTo>
                  <a:pt x="4204863" y="4942755"/>
                </a:lnTo>
                <a:cubicBezTo>
                  <a:pt x="4067808" y="5076954"/>
                  <a:pt x="3886498" y="5152620"/>
                  <a:pt x="3693765" y="5152620"/>
                </a:cubicBezTo>
                <a:lnTo>
                  <a:pt x="0" y="5152620"/>
                </a:lnTo>
                <a:close/>
                <a:moveTo>
                  <a:pt x="9755933" y="117"/>
                </a:moveTo>
                <a:lnTo>
                  <a:pt x="12004764" y="20876"/>
                </a:lnTo>
                <a:lnTo>
                  <a:pt x="12003379" y="2244797"/>
                </a:lnTo>
                <a:cubicBezTo>
                  <a:pt x="12000611" y="2507738"/>
                  <a:pt x="11898205" y="2756839"/>
                  <a:pt x="11711378" y="2943666"/>
                </a:cubicBezTo>
                <a:lnTo>
                  <a:pt x="7978277" y="6676766"/>
                </a:lnTo>
                <a:lnTo>
                  <a:pt x="5231320" y="6676766"/>
                </a:lnTo>
                <a:lnTo>
                  <a:pt x="4328288" y="5773734"/>
                </a:lnTo>
                <a:cubicBezTo>
                  <a:pt x="4116552" y="5561998"/>
                  <a:pt x="4116553" y="5216023"/>
                  <a:pt x="4328288" y="5004288"/>
                </a:cubicBezTo>
                <a:lnTo>
                  <a:pt x="9044608" y="287967"/>
                </a:lnTo>
                <a:lnTo>
                  <a:pt x="9045993" y="289352"/>
                </a:lnTo>
                <a:cubicBezTo>
                  <a:pt x="9232820" y="102525"/>
                  <a:pt x="9491608" y="-4036"/>
                  <a:pt x="9755933" y="117"/>
                </a:cubicBezTo>
                <a:close/>
              </a:path>
            </a:pathLst>
          </a:custGeom>
          <a:pattFill prst="ltVert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US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F0FBBCF2-6086-4065-81F1-AA69EBF534C4}"/>
              </a:ext>
            </a:extLst>
          </p:cNvPr>
          <p:cNvSpPr/>
          <p:nvPr userDrawn="1"/>
        </p:nvSpPr>
        <p:spPr>
          <a:xfrm>
            <a:off x="378702" y="310318"/>
            <a:ext cx="1272344" cy="1272344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938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9E80904-9E8E-4FFD-B8D8-91D261794FF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557088" y="2253600"/>
            <a:ext cx="10339910" cy="4098032"/>
          </a:xfrm>
          <a:custGeom>
            <a:avLst/>
            <a:gdLst>
              <a:gd name="connsiteX0" fmla="*/ 2476294 w 10339910"/>
              <a:gd name="connsiteY0" fmla="*/ 0 h 4098032"/>
              <a:gd name="connsiteX1" fmla="*/ 9747475 w 10339910"/>
              <a:gd name="connsiteY1" fmla="*/ 0 h 4098032"/>
              <a:gd name="connsiteX2" fmla="*/ 10339910 w 10339910"/>
              <a:gd name="connsiteY2" fmla="*/ 592435 h 4098032"/>
              <a:gd name="connsiteX3" fmla="*/ 10339910 w 10339910"/>
              <a:gd name="connsiteY3" fmla="*/ 3505597 h 4098032"/>
              <a:gd name="connsiteX4" fmla="*/ 9747475 w 10339910"/>
              <a:gd name="connsiteY4" fmla="*/ 4098032 h 4098032"/>
              <a:gd name="connsiteX5" fmla="*/ 2484818 w 10339910"/>
              <a:gd name="connsiteY5" fmla="*/ 4098032 h 4098032"/>
              <a:gd name="connsiteX6" fmla="*/ 2484818 w 10339910"/>
              <a:gd name="connsiteY6" fmla="*/ 4095900 h 4098032"/>
              <a:gd name="connsiteX7" fmla="*/ 1715503 w 10339910"/>
              <a:gd name="connsiteY7" fmla="*/ 3771979 h 4098032"/>
              <a:gd name="connsiteX8" fmla="*/ 0 w 10339910"/>
              <a:gd name="connsiteY8" fmla="*/ 2024509 h 4098032"/>
              <a:gd name="connsiteX9" fmla="*/ 1713373 w 10339910"/>
              <a:gd name="connsiteY9" fmla="*/ 313267 h 4098032"/>
              <a:gd name="connsiteX10" fmla="*/ 2476294 w 10339910"/>
              <a:gd name="connsiteY10" fmla="*/ 0 h 409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339910" h="4098032">
                <a:moveTo>
                  <a:pt x="2476294" y="0"/>
                </a:moveTo>
                <a:lnTo>
                  <a:pt x="9747475" y="0"/>
                </a:lnTo>
                <a:cubicBezTo>
                  <a:pt x="10073526" y="0"/>
                  <a:pt x="10339910" y="266384"/>
                  <a:pt x="10339910" y="592435"/>
                </a:cubicBezTo>
                <a:lnTo>
                  <a:pt x="10339910" y="3505597"/>
                </a:lnTo>
                <a:cubicBezTo>
                  <a:pt x="10339910" y="3831649"/>
                  <a:pt x="10073526" y="4098032"/>
                  <a:pt x="9747475" y="4098032"/>
                </a:cubicBezTo>
                <a:lnTo>
                  <a:pt x="2484818" y="4098032"/>
                </a:lnTo>
                <a:lnTo>
                  <a:pt x="2484818" y="4095900"/>
                </a:lnTo>
                <a:cubicBezTo>
                  <a:pt x="2197123" y="4095900"/>
                  <a:pt x="1915823" y="3978693"/>
                  <a:pt x="1715503" y="3771979"/>
                </a:cubicBezTo>
                <a:lnTo>
                  <a:pt x="0" y="2024509"/>
                </a:lnTo>
                <a:lnTo>
                  <a:pt x="1713373" y="313267"/>
                </a:lnTo>
                <a:cubicBezTo>
                  <a:pt x="1917955" y="112947"/>
                  <a:pt x="2188599" y="0"/>
                  <a:pt x="2476294" y="0"/>
                </a:cubicBezTo>
                <a:close/>
              </a:path>
            </a:pathLst>
          </a:custGeom>
          <a:pattFill prst="ltVert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US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CCA5DE3C-827C-4865-81AB-EB220196D0A0}"/>
              </a:ext>
            </a:extLst>
          </p:cNvPr>
          <p:cNvSpPr/>
          <p:nvPr userDrawn="1"/>
        </p:nvSpPr>
        <p:spPr>
          <a:xfrm>
            <a:off x="378702" y="310318"/>
            <a:ext cx="1272344" cy="1272344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510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41E4C37-16CE-4BBD-A305-DDF712AB25A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975778" y="-2195444"/>
            <a:ext cx="8519695" cy="8531623"/>
          </a:xfrm>
          <a:custGeom>
            <a:avLst/>
            <a:gdLst>
              <a:gd name="connsiteX0" fmla="*/ 2651746 w 8519695"/>
              <a:gd name="connsiteY0" fmla="*/ 0 h 8531623"/>
              <a:gd name="connsiteX1" fmla="*/ 3070660 w 8519695"/>
              <a:gd name="connsiteY1" fmla="*/ 172915 h 8531623"/>
              <a:gd name="connsiteX2" fmla="*/ 8206135 w 8519695"/>
              <a:gd name="connsiteY2" fmla="*/ 5308389 h 8531623"/>
              <a:gd name="connsiteX3" fmla="*/ 8204627 w 8519695"/>
              <a:gd name="connsiteY3" fmla="*/ 5309897 h 8531623"/>
              <a:gd name="connsiteX4" fmla="*/ 8519568 w 8519695"/>
              <a:gd name="connsiteY4" fmla="*/ 6082931 h 8531623"/>
              <a:gd name="connsiteX5" fmla="*/ 8496963 w 8519695"/>
              <a:gd name="connsiteY5" fmla="*/ 8531623 h 8531623"/>
              <a:gd name="connsiteX6" fmla="*/ 6075395 w 8519695"/>
              <a:gd name="connsiteY6" fmla="*/ 8530116 h 8531623"/>
              <a:gd name="connsiteX7" fmla="*/ 5314416 w 8519695"/>
              <a:gd name="connsiteY7" fmla="*/ 8212163 h 8531623"/>
              <a:gd name="connsiteX8" fmla="*/ 172914 w 8519695"/>
              <a:gd name="connsiteY8" fmla="*/ 3070661 h 8531623"/>
              <a:gd name="connsiteX9" fmla="*/ 172914 w 8519695"/>
              <a:gd name="connsiteY9" fmla="*/ 2232831 h 8531623"/>
              <a:gd name="connsiteX10" fmla="*/ 2232831 w 8519695"/>
              <a:gd name="connsiteY10" fmla="*/ 172915 h 8531623"/>
              <a:gd name="connsiteX11" fmla="*/ 2651746 w 8519695"/>
              <a:gd name="connsiteY11" fmla="*/ 0 h 8531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519695" h="8531623">
                <a:moveTo>
                  <a:pt x="2651746" y="0"/>
                </a:moveTo>
                <a:cubicBezTo>
                  <a:pt x="2803565" y="0"/>
                  <a:pt x="2955384" y="57638"/>
                  <a:pt x="3070660" y="172915"/>
                </a:cubicBezTo>
                <a:lnTo>
                  <a:pt x="8206135" y="5308389"/>
                </a:lnTo>
                <a:lnTo>
                  <a:pt x="8204627" y="5309897"/>
                </a:lnTo>
                <a:cubicBezTo>
                  <a:pt x="8408058" y="5513327"/>
                  <a:pt x="8524089" y="5795115"/>
                  <a:pt x="8519568" y="6082931"/>
                </a:cubicBezTo>
                <a:lnTo>
                  <a:pt x="8496963" y="8531623"/>
                </a:lnTo>
                <a:lnTo>
                  <a:pt x="6075395" y="8530116"/>
                </a:lnTo>
                <a:cubicBezTo>
                  <a:pt x="5789087" y="8527102"/>
                  <a:pt x="5517847" y="8415594"/>
                  <a:pt x="5314416" y="8212163"/>
                </a:cubicBezTo>
                <a:lnTo>
                  <a:pt x="172914" y="3070661"/>
                </a:lnTo>
                <a:cubicBezTo>
                  <a:pt x="-57639" y="2840108"/>
                  <a:pt x="-57639" y="2463384"/>
                  <a:pt x="172914" y="2232831"/>
                </a:cubicBezTo>
                <a:lnTo>
                  <a:pt x="2232831" y="172915"/>
                </a:lnTo>
                <a:cubicBezTo>
                  <a:pt x="2348107" y="57638"/>
                  <a:pt x="2499927" y="0"/>
                  <a:pt x="2651746" y="0"/>
                </a:cubicBezTo>
                <a:close/>
              </a:path>
            </a:pathLst>
          </a:custGeom>
          <a:pattFill prst="ltVert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US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61CF60F8-AC5B-46EE-92F8-1E0D714A8507}"/>
              </a:ext>
            </a:extLst>
          </p:cNvPr>
          <p:cNvSpPr/>
          <p:nvPr userDrawn="1"/>
        </p:nvSpPr>
        <p:spPr>
          <a:xfrm>
            <a:off x="10345662" y="5289642"/>
            <a:ext cx="1272344" cy="1272344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798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D063C53-3A0B-4900-87DC-F52BEB00E82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146246" y="2215402"/>
            <a:ext cx="8531622" cy="8519694"/>
          </a:xfrm>
          <a:custGeom>
            <a:avLst/>
            <a:gdLst>
              <a:gd name="connsiteX0" fmla="*/ 6082930 w 8531622"/>
              <a:gd name="connsiteY0" fmla="*/ 127 h 8519694"/>
              <a:gd name="connsiteX1" fmla="*/ 8531622 w 8531622"/>
              <a:gd name="connsiteY1" fmla="*/ 22731 h 8519694"/>
              <a:gd name="connsiteX2" fmla="*/ 8530115 w 8531622"/>
              <a:gd name="connsiteY2" fmla="*/ 2444299 h 8519694"/>
              <a:gd name="connsiteX3" fmla="*/ 8212162 w 8531622"/>
              <a:gd name="connsiteY3" fmla="*/ 3205279 h 8519694"/>
              <a:gd name="connsiteX4" fmla="*/ 3070660 w 8531622"/>
              <a:gd name="connsiteY4" fmla="*/ 8346780 h 8519694"/>
              <a:gd name="connsiteX5" fmla="*/ 2232830 w 8531622"/>
              <a:gd name="connsiteY5" fmla="*/ 8346780 h 8519694"/>
              <a:gd name="connsiteX6" fmla="*/ 172914 w 8531622"/>
              <a:gd name="connsiteY6" fmla="*/ 6286863 h 8519694"/>
              <a:gd name="connsiteX7" fmla="*/ 172914 w 8531622"/>
              <a:gd name="connsiteY7" fmla="*/ 5449034 h 8519694"/>
              <a:gd name="connsiteX8" fmla="*/ 5308388 w 8531622"/>
              <a:gd name="connsiteY8" fmla="*/ 313559 h 8519694"/>
              <a:gd name="connsiteX9" fmla="*/ 5309896 w 8531622"/>
              <a:gd name="connsiteY9" fmla="*/ 315067 h 8519694"/>
              <a:gd name="connsiteX10" fmla="*/ 6082930 w 8531622"/>
              <a:gd name="connsiteY10" fmla="*/ 127 h 8519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531622" h="8519694">
                <a:moveTo>
                  <a:pt x="6082930" y="127"/>
                </a:moveTo>
                <a:lnTo>
                  <a:pt x="8531622" y="22731"/>
                </a:lnTo>
                <a:lnTo>
                  <a:pt x="8530115" y="2444299"/>
                </a:lnTo>
                <a:cubicBezTo>
                  <a:pt x="8527101" y="2730608"/>
                  <a:pt x="8415592" y="3001848"/>
                  <a:pt x="8212162" y="3205279"/>
                </a:cubicBezTo>
                <a:lnTo>
                  <a:pt x="3070660" y="8346780"/>
                </a:lnTo>
                <a:cubicBezTo>
                  <a:pt x="2840107" y="8577333"/>
                  <a:pt x="2463383" y="8577333"/>
                  <a:pt x="2232830" y="8346780"/>
                </a:cubicBezTo>
                <a:lnTo>
                  <a:pt x="172914" y="6286863"/>
                </a:lnTo>
                <a:cubicBezTo>
                  <a:pt x="-57639" y="6056310"/>
                  <a:pt x="-57639" y="5679587"/>
                  <a:pt x="172914" y="5449034"/>
                </a:cubicBezTo>
                <a:lnTo>
                  <a:pt x="5308388" y="313559"/>
                </a:lnTo>
                <a:lnTo>
                  <a:pt x="5309896" y="315067"/>
                </a:lnTo>
                <a:cubicBezTo>
                  <a:pt x="5513326" y="111636"/>
                  <a:pt x="5795114" y="-4395"/>
                  <a:pt x="6082930" y="127"/>
                </a:cubicBezTo>
                <a:close/>
              </a:path>
            </a:pathLst>
          </a:custGeom>
          <a:pattFill prst="ltVert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US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9419F414-8E89-42F3-9802-4FFB367DCEEA}"/>
              </a:ext>
            </a:extLst>
          </p:cNvPr>
          <p:cNvSpPr/>
          <p:nvPr userDrawn="1"/>
        </p:nvSpPr>
        <p:spPr>
          <a:xfrm>
            <a:off x="378702" y="310318"/>
            <a:ext cx="1272344" cy="1272344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533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510170-79B5-4649-BE29-32EF4C00201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13362" y="1698726"/>
            <a:ext cx="9089662" cy="9102389"/>
          </a:xfrm>
          <a:custGeom>
            <a:avLst/>
            <a:gdLst>
              <a:gd name="connsiteX0" fmla="*/ 24251 w 9089662"/>
              <a:gd name="connsiteY0" fmla="*/ 0 h 9102389"/>
              <a:gd name="connsiteX1" fmla="*/ 2607823 w 9089662"/>
              <a:gd name="connsiteY1" fmla="*/ 1608 h 9102389"/>
              <a:gd name="connsiteX2" fmla="*/ 3419711 w 9089662"/>
              <a:gd name="connsiteY2" fmla="*/ 340832 h 9102389"/>
              <a:gd name="connsiteX3" fmla="*/ 8905180 w 9089662"/>
              <a:gd name="connsiteY3" fmla="*/ 5826301 h 9102389"/>
              <a:gd name="connsiteX4" fmla="*/ 8905180 w 9089662"/>
              <a:gd name="connsiteY4" fmla="*/ 6720181 h 9102389"/>
              <a:gd name="connsiteX5" fmla="*/ 6707455 w 9089662"/>
              <a:gd name="connsiteY5" fmla="*/ 8917907 h 9102389"/>
              <a:gd name="connsiteX6" fmla="*/ 5813575 w 9089662"/>
              <a:gd name="connsiteY6" fmla="*/ 8917907 h 9102389"/>
              <a:gd name="connsiteX7" fmla="*/ 334536 w 9089662"/>
              <a:gd name="connsiteY7" fmla="*/ 3438869 h 9102389"/>
              <a:gd name="connsiteX8" fmla="*/ 336145 w 9089662"/>
              <a:gd name="connsiteY8" fmla="*/ 3437260 h 9102389"/>
              <a:gd name="connsiteX9" fmla="*/ 135 w 9089662"/>
              <a:gd name="connsiteY9" fmla="*/ 2612509 h 9102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089662" h="9102389">
                <a:moveTo>
                  <a:pt x="24251" y="0"/>
                </a:moveTo>
                <a:lnTo>
                  <a:pt x="2607823" y="1608"/>
                </a:lnTo>
                <a:cubicBezTo>
                  <a:pt x="2913285" y="4823"/>
                  <a:pt x="3202671" y="123792"/>
                  <a:pt x="3419711" y="340832"/>
                </a:cubicBezTo>
                <a:lnTo>
                  <a:pt x="8905180" y="5826301"/>
                </a:lnTo>
                <a:cubicBezTo>
                  <a:pt x="9151157" y="6072278"/>
                  <a:pt x="9151157" y="6474204"/>
                  <a:pt x="8905180" y="6720181"/>
                </a:cubicBezTo>
                <a:lnTo>
                  <a:pt x="6707455" y="8917907"/>
                </a:lnTo>
                <a:cubicBezTo>
                  <a:pt x="6461478" y="9163884"/>
                  <a:pt x="6059552" y="9163884"/>
                  <a:pt x="5813575" y="8917907"/>
                </a:cubicBezTo>
                <a:lnTo>
                  <a:pt x="334536" y="3438869"/>
                </a:lnTo>
                <a:lnTo>
                  <a:pt x="336145" y="3437260"/>
                </a:lnTo>
                <a:cubicBezTo>
                  <a:pt x="119105" y="3220220"/>
                  <a:pt x="-4689" y="2919582"/>
                  <a:pt x="135" y="2612509"/>
                </a:cubicBezTo>
                <a:close/>
              </a:path>
            </a:pathLst>
          </a:custGeom>
          <a:pattFill prst="ltVert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US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D260BC69-1F36-4604-BBF6-DFCBC6C882F6}"/>
              </a:ext>
            </a:extLst>
          </p:cNvPr>
          <p:cNvSpPr/>
          <p:nvPr userDrawn="1"/>
        </p:nvSpPr>
        <p:spPr>
          <a:xfrm>
            <a:off x="10345662" y="5289642"/>
            <a:ext cx="1272344" cy="1272344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171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7895B67-E6F9-4D50-A44F-B2CD17CD451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528741" y="-2115731"/>
            <a:ext cx="8531623" cy="8519696"/>
          </a:xfrm>
          <a:custGeom>
            <a:avLst/>
            <a:gdLst>
              <a:gd name="connsiteX0" fmla="*/ 5879877 w 8531623"/>
              <a:gd name="connsiteY0" fmla="*/ 0 h 8519696"/>
              <a:gd name="connsiteX1" fmla="*/ 6298792 w 8531623"/>
              <a:gd name="connsiteY1" fmla="*/ 172915 h 8519696"/>
              <a:gd name="connsiteX2" fmla="*/ 8358708 w 8531623"/>
              <a:gd name="connsiteY2" fmla="*/ 2232832 h 8519696"/>
              <a:gd name="connsiteX3" fmla="*/ 8358708 w 8531623"/>
              <a:gd name="connsiteY3" fmla="*/ 3070661 h 8519696"/>
              <a:gd name="connsiteX4" fmla="*/ 3223234 w 8531623"/>
              <a:gd name="connsiteY4" fmla="*/ 8206136 h 8519696"/>
              <a:gd name="connsiteX5" fmla="*/ 3221726 w 8531623"/>
              <a:gd name="connsiteY5" fmla="*/ 8204628 h 8519696"/>
              <a:gd name="connsiteX6" fmla="*/ 2448692 w 8531623"/>
              <a:gd name="connsiteY6" fmla="*/ 8519569 h 8519696"/>
              <a:gd name="connsiteX7" fmla="*/ 0 w 8531623"/>
              <a:gd name="connsiteY7" fmla="*/ 8496964 h 8519696"/>
              <a:gd name="connsiteX8" fmla="*/ 1507 w 8531623"/>
              <a:gd name="connsiteY8" fmla="*/ 6075396 h 8519696"/>
              <a:gd name="connsiteX9" fmla="*/ 319460 w 8531623"/>
              <a:gd name="connsiteY9" fmla="*/ 5314417 h 8519696"/>
              <a:gd name="connsiteX10" fmla="*/ 5460962 w 8531623"/>
              <a:gd name="connsiteY10" fmla="*/ 172915 h 8519696"/>
              <a:gd name="connsiteX11" fmla="*/ 5879877 w 8531623"/>
              <a:gd name="connsiteY11" fmla="*/ 0 h 8519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531623" h="8519696">
                <a:moveTo>
                  <a:pt x="5879877" y="0"/>
                </a:moveTo>
                <a:cubicBezTo>
                  <a:pt x="6031696" y="0"/>
                  <a:pt x="6183516" y="57639"/>
                  <a:pt x="6298792" y="172915"/>
                </a:cubicBezTo>
                <a:lnTo>
                  <a:pt x="8358708" y="2232832"/>
                </a:lnTo>
                <a:cubicBezTo>
                  <a:pt x="8589262" y="2463385"/>
                  <a:pt x="8589261" y="2840108"/>
                  <a:pt x="8358708" y="3070661"/>
                </a:cubicBezTo>
                <a:lnTo>
                  <a:pt x="3223234" y="8206136"/>
                </a:lnTo>
                <a:lnTo>
                  <a:pt x="3221726" y="8204628"/>
                </a:lnTo>
                <a:cubicBezTo>
                  <a:pt x="3018296" y="8408059"/>
                  <a:pt x="2736509" y="8524090"/>
                  <a:pt x="2448692" y="8519569"/>
                </a:cubicBezTo>
                <a:lnTo>
                  <a:pt x="0" y="8496964"/>
                </a:lnTo>
                <a:lnTo>
                  <a:pt x="1507" y="6075396"/>
                </a:lnTo>
                <a:cubicBezTo>
                  <a:pt x="4521" y="5789088"/>
                  <a:pt x="116029" y="5517847"/>
                  <a:pt x="319460" y="5314417"/>
                </a:cubicBezTo>
                <a:lnTo>
                  <a:pt x="5460962" y="172915"/>
                </a:lnTo>
                <a:cubicBezTo>
                  <a:pt x="5576239" y="57639"/>
                  <a:pt x="5728058" y="0"/>
                  <a:pt x="5879877" y="0"/>
                </a:cubicBezTo>
                <a:close/>
              </a:path>
            </a:pathLst>
          </a:custGeom>
          <a:pattFill prst="ltVert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US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D5D9F118-DFD5-4880-9645-348334DF0593}"/>
              </a:ext>
            </a:extLst>
          </p:cNvPr>
          <p:cNvSpPr/>
          <p:nvPr userDrawn="1"/>
        </p:nvSpPr>
        <p:spPr>
          <a:xfrm>
            <a:off x="378702" y="310318"/>
            <a:ext cx="1272344" cy="1272344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04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6053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  <p:sldLayoutId id="2147483674" r:id="rId19"/>
    <p:sldLayoutId id="2147483675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mailto:kennethsteel@pinnacleprevention.org" TargetMode="Externa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raphic 2">
            <a:extLst>
              <a:ext uri="{FF2B5EF4-FFF2-40B4-BE49-F238E27FC236}">
                <a16:creationId xmlns:a16="http://schemas.microsoft.com/office/drawing/2014/main" id="{470D5123-7840-4868-939A-33EB9A82E764}"/>
              </a:ext>
            </a:extLst>
          </p:cNvPr>
          <p:cNvSpPr/>
          <p:nvPr/>
        </p:nvSpPr>
        <p:spPr>
          <a:xfrm rot="5400000">
            <a:off x="6910068" y="-1738824"/>
            <a:ext cx="4091638" cy="10335648"/>
          </a:xfrm>
          <a:custGeom>
            <a:avLst/>
            <a:gdLst>
              <a:gd name="connsiteX0" fmla="*/ 1830705 w 1828800"/>
              <a:gd name="connsiteY0" fmla="*/ 3510915 h 4619625"/>
              <a:gd name="connsiteX1" fmla="*/ 1685925 w 1828800"/>
              <a:gd name="connsiteY1" fmla="*/ 3854768 h 4619625"/>
              <a:gd name="connsiteX2" fmla="*/ 904875 w 1828800"/>
              <a:gd name="connsiteY2" fmla="*/ 4621530 h 4619625"/>
              <a:gd name="connsiteX3" fmla="*/ 140018 w 1828800"/>
              <a:gd name="connsiteY3" fmla="*/ 3855720 h 4619625"/>
              <a:gd name="connsiteX4" fmla="*/ 0 w 1828800"/>
              <a:gd name="connsiteY4" fmla="*/ 3514725 h 4619625"/>
              <a:gd name="connsiteX5" fmla="*/ 0 w 1828800"/>
              <a:gd name="connsiteY5" fmla="*/ 264795 h 4619625"/>
              <a:gd name="connsiteX6" fmla="*/ 264795 w 1828800"/>
              <a:gd name="connsiteY6" fmla="*/ 0 h 4619625"/>
              <a:gd name="connsiteX7" fmla="*/ 1566863 w 1828800"/>
              <a:gd name="connsiteY7" fmla="*/ 0 h 4619625"/>
              <a:gd name="connsiteX8" fmla="*/ 1831658 w 1828800"/>
              <a:gd name="connsiteY8" fmla="*/ 264795 h 4619625"/>
              <a:gd name="connsiteX9" fmla="*/ 1831658 w 1828800"/>
              <a:gd name="connsiteY9" fmla="*/ 3510915 h 4619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28800" h="4619625">
                <a:moveTo>
                  <a:pt x="1830705" y="3510915"/>
                </a:moveTo>
                <a:cubicBezTo>
                  <a:pt x="1830705" y="3639503"/>
                  <a:pt x="1778318" y="3765233"/>
                  <a:pt x="1685925" y="3854768"/>
                </a:cubicBezTo>
                <a:lnTo>
                  <a:pt x="904875" y="4621530"/>
                </a:lnTo>
                <a:lnTo>
                  <a:pt x="140018" y="3855720"/>
                </a:lnTo>
                <a:cubicBezTo>
                  <a:pt x="50483" y="3764280"/>
                  <a:pt x="0" y="3643313"/>
                  <a:pt x="0" y="3514725"/>
                </a:cubicBezTo>
                <a:lnTo>
                  <a:pt x="0" y="264795"/>
                </a:lnTo>
                <a:cubicBezTo>
                  <a:pt x="0" y="119063"/>
                  <a:pt x="119063" y="0"/>
                  <a:pt x="264795" y="0"/>
                </a:cubicBezTo>
                <a:lnTo>
                  <a:pt x="1566863" y="0"/>
                </a:lnTo>
                <a:cubicBezTo>
                  <a:pt x="1712595" y="0"/>
                  <a:pt x="1831658" y="119063"/>
                  <a:pt x="1831658" y="264795"/>
                </a:cubicBezTo>
                <a:lnTo>
                  <a:pt x="1831658" y="3510915"/>
                </a:lnTo>
                <a:close/>
              </a:path>
            </a:pathLst>
          </a:custGeom>
          <a:noFill/>
          <a:ln w="228600" cap="flat">
            <a:solidFill>
              <a:schemeClr val="bg1">
                <a:lumMod val="95000"/>
                <a:alpha val="3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881FDA-B0A0-4A29-9161-6983F3206935}"/>
              </a:ext>
            </a:extLst>
          </p:cNvPr>
          <p:cNvSpPr txBox="1"/>
          <p:nvPr/>
        </p:nvSpPr>
        <p:spPr>
          <a:xfrm>
            <a:off x="64185" y="5681193"/>
            <a:ext cx="28526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Kenneth Steel</a:t>
            </a:r>
            <a:b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Healthy Communities Programs Manager</a:t>
            </a:r>
          </a:p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Pinnacle Prevention</a:t>
            </a:r>
          </a:p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hlinkClick r:id="rId2"/>
              </a:rPr>
              <a:t>kennethsteel@pinnacleprevention.org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E17F37F-0B3F-4FD4-B527-7D15310E5C99}"/>
              </a:ext>
            </a:extLst>
          </p:cNvPr>
          <p:cNvGrpSpPr/>
          <p:nvPr/>
        </p:nvGrpSpPr>
        <p:grpSpPr>
          <a:xfrm>
            <a:off x="8992429" y="4960241"/>
            <a:ext cx="1202780" cy="276999"/>
            <a:chOff x="516926" y="5455816"/>
            <a:chExt cx="1202780" cy="276999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53255A62-24DF-449B-8644-022CEC18E0CF}"/>
                </a:ext>
              </a:extLst>
            </p:cNvPr>
            <p:cNvSpPr/>
            <p:nvPr/>
          </p:nvSpPr>
          <p:spPr>
            <a:xfrm>
              <a:off x="516926" y="5477847"/>
              <a:ext cx="1202780" cy="200554"/>
            </a:xfrm>
            <a:prstGeom prst="roundRect">
              <a:avLst/>
            </a:prstGeom>
            <a:solidFill>
              <a:schemeClr val="accent1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2989539-2DAF-4D0D-8427-9C6608482E14}"/>
                </a:ext>
              </a:extLst>
            </p:cNvPr>
            <p:cNvSpPr txBox="1"/>
            <p:nvPr/>
          </p:nvSpPr>
          <p:spPr>
            <a:xfrm>
              <a:off x="699666" y="5455816"/>
              <a:ext cx="845104" cy="276999"/>
            </a:xfrm>
            <a:prstGeom prst="rect">
              <a:avLst/>
            </a:prstGeom>
            <a:noFill/>
          </p:spPr>
          <p:txBody>
            <a:bodyPr wrap="none" rtlCol="0" anchor="b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Pilot Cities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673A39B-36A3-4560-A925-1229E0F1E80C}"/>
              </a:ext>
            </a:extLst>
          </p:cNvPr>
          <p:cNvGrpSpPr/>
          <p:nvPr/>
        </p:nvGrpSpPr>
        <p:grpSpPr>
          <a:xfrm>
            <a:off x="10372201" y="4960241"/>
            <a:ext cx="1202780" cy="276999"/>
            <a:chOff x="1913805" y="5455816"/>
            <a:chExt cx="1202780" cy="276999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F7B93A62-0C7B-467A-AFF6-8E94EF1D00C9}"/>
                </a:ext>
              </a:extLst>
            </p:cNvPr>
            <p:cNvSpPr/>
            <p:nvPr/>
          </p:nvSpPr>
          <p:spPr>
            <a:xfrm>
              <a:off x="1913805" y="5477847"/>
              <a:ext cx="1202780" cy="200554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EC650B3-AF6F-4C3F-BD95-7523D344EE02}"/>
                </a:ext>
              </a:extLst>
            </p:cNvPr>
            <p:cNvSpPr txBox="1"/>
            <p:nvPr/>
          </p:nvSpPr>
          <p:spPr>
            <a:xfrm>
              <a:off x="2098594" y="5455816"/>
              <a:ext cx="840999" cy="276999"/>
            </a:xfrm>
            <a:prstGeom prst="rect">
              <a:avLst/>
            </a:prstGeom>
            <a:noFill/>
          </p:spPr>
          <p:txBody>
            <a:bodyPr wrap="none" rtlCol="0" anchor="b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Statewide </a:t>
              </a: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2FDC4E0C-DC02-43F4-AC9D-6310098EF967}"/>
              </a:ext>
            </a:extLst>
          </p:cNvPr>
          <p:cNvSpPr/>
          <p:nvPr/>
        </p:nvSpPr>
        <p:spPr>
          <a:xfrm>
            <a:off x="765463" y="540691"/>
            <a:ext cx="1211614" cy="4234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Lato" panose="020F0502020204030203" pitchFamily="34" charset="0"/>
                <a:cs typeface="Poppins" panose="00000500000000000000" pitchFamily="50" charset="0"/>
              </a:rPr>
              <a:t>May 6, 2021</a:t>
            </a:r>
            <a:endParaRPr lang="en-ID" sz="16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Lato" panose="020F0502020204030203" pitchFamily="34" charset="0"/>
              <a:cs typeface="Poppins" panose="00000500000000000000" pitchFamily="50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6037D18-BF93-49AD-ACBF-111157B65C8F}"/>
              </a:ext>
            </a:extLst>
          </p:cNvPr>
          <p:cNvGrpSpPr/>
          <p:nvPr/>
        </p:nvGrpSpPr>
        <p:grpSpPr>
          <a:xfrm>
            <a:off x="348307" y="613950"/>
            <a:ext cx="424259" cy="340734"/>
            <a:chOff x="515938" y="5828956"/>
            <a:chExt cx="573405" cy="521277"/>
          </a:xfrm>
        </p:grpSpPr>
        <p:sp>
          <p:nvSpPr>
            <p:cNvPr id="21" name="Freeform 63">
              <a:extLst>
                <a:ext uri="{FF2B5EF4-FFF2-40B4-BE49-F238E27FC236}">
                  <a16:creationId xmlns:a16="http://schemas.microsoft.com/office/drawing/2014/main" id="{50AAECD7-4E5F-4B98-B2A6-F4CE74F2AA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39" y="6280729"/>
              <a:ext cx="69504" cy="66830"/>
            </a:xfrm>
            <a:custGeom>
              <a:avLst/>
              <a:gdLst>
                <a:gd name="T0" fmla="*/ 5 w 52"/>
                <a:gd name="T1" fmla="*/ 0 h 50"/>
                <a:gd name="T2" fmla="*/ 0 w 52"/>
                <a:gd name="T3" fmla="*/ 0 h 50"/>
                <a:gd name="T4" fmla="*/ 0 w 52"/>
                <a:gd name="T5" fmla="*/ 41 h 50"/>
                <a:gd name="T6" fmla="*/ 0 w 52"/>
                <a:gd name="T7" fmla="*/ 50 h 50"/>
                <a:gd name="T8" fmla="*/ 52 w 52"/>
                <a:gd name="T9" fmla="*/ 0 h 50"/>
                <a:gd name="T10" fmla="*/ 47 w 52"/>
                <a:gd name="T11" fmla="*/ 0 h 50"/>
                <a:gd name="T12" fmla="*/ 5 w 52"/>
                <a:gd name="T1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50">
                  <a:moveTo>
                    <a:pt x="5" y="0"/>
                  </a:moveTo>
                  <a:lnTo>
                    <a:pt x="0" y="0"/>
                  </a:lnTo>
                  <a:lnTo>
                    <a:pt x="0" y="41"/>
                  </a:lnTo>
                  <a:lnTo>
                    <a:pt x="0" y="50"/>
                  </a:lnTo>
                  <a:lnTo>
                    <a:pt x="52" y="0"/>
                  </a:lnTo>
                  <a:lnTo>
                    <a:pt x="47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2" name="Freeform 64">
              <a:extLst>
                <a:ext uri="{FF2B5EF4-FFF2-40B4-BE49-F238E27FC236}">
                  <a16:creationId xmlns:a16="http://schemas.microsoft.com/office/drawing/2014/main" id="{F46C1220-13AF-4342-9351-768C1B8E57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867" y="5828956"/>
              <a:ext cx="34752" cy="94900"/>
            </a:xfrm>
            <a:custGeom>
              <a:avLst/>
              <a:gdLst>
                <a:gd name="T0" fmla="*/ 12 w 16"/>
                <a:gd name="T1" fmla="*/ 29 h 44"/>
                <a:gd name="T2" fmla="*/ 12 w 16"/>
                <a:gd name="T3" fmla="*/ 21 h 44"/>
                <a:gd name="T4" fmla="*/ 12 w 16"/>
                <a:gd name="T5" fmla="*/ 17 h 44"/>
                <a:gd name="T6" fmla="*/ 12 w 16"/>
                <a:gd name="T7" fmla="*/ 3 h 44"/>
                <a:gd name="T8" fmla="*/ 8 w 16"/>
                <a:gd name="T9" fmla="*/ 0 h 44"/>
                <a:gd name="T10" fmla="*/ 4 w 16"/>
                <a:gd name="T11" fmla="*/ 3 h 44"/>
                <a:gd name="T12" fmla="*/ 4 w 16"/>
                <a:gd name="T13" fmla="*/ 17 h 44"/>
                <a:gd name="T14" fmla="*/ 4 w 16"/>
                <a:gd name="T15" fmla="*/ 21 h 44"/>
                <a:gd name="T16" fmla="*/ 4 w 16"/>
                <a:gd name="T17" fmla="*/ 28 h 44"/>
                <a:gd name="T18" fmla="*/ 0 w 16"/>
                <a:gd name="T19" fmla="*/ 36 h 44"/>
                <a:gd name="T20" fmla="*/ 8 w 16"/>
                <a:gd name="T21" fmla="*/ 44 h 44"/>
                <a:gd name="T22" fmla="*/ 16 w 16"/>
                <a:gd name="T23" fmla="*/ 36 h 44"/>
                <a:gd name="T24" fmla="*/ 12 w 16"/>
                <a:gd name="T25" fmla="*/ 2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44">
                  <a:moveTo>
                    <a:pt x="12" y="29"/>
                  </a:moveTo>
                  <a:cubicBezTo>
                    <a:pt x="12" y="21"/>
                    <a:pt x="12" y="21"/>
                    <a:pt x="12" y="21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0" y="0"/>
                    <a:pt x="8" y="0"/>
                  </a:cubicBezTo>
                  <a:cubicBezTo>
                    <a:pt x="6" y="0"/>
                    <a:pt x="4" y="1"/>
                    <a:pt x="4" y="3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2" y="30"/>
                    <a:pt x="0" y="32"/>
                    <a:pt x="0" y="36"/>
                  </a:cubicBezTo>
                  <a:cubicBezTo>
                    <a:pt x="0" y="40"/>
                    <a:pt x="3" y="44"/>
                    <a:pt x="8" y="44"/>
                  </a:cubicBezTo>
                  <a:cubicBezTo>
                    <a:pt x="12" y="44"/>
                    <a:pt x="16" y="40"/>
                    <a:pt x="16" y="36"/>
                  </a:cubicBezTo>
                  <a:cubicBezTo>
                    <a:pt x="16" y="33"/>
                    <a:pt x="14" y="30"/>
                    <a:pt x="12" y="29"/>
                  </a:cubicBezTo>
                  <a:close/>
                </a:path>
              </a:pathLst>
            </a:custGeom>
            <a:solidFill>
              <a:schemeClr val="accent1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3" name="Freeform 65">
              <a:extLst>
                <a:ext uri="{FF2B5EF4-FFF2-40B4-BE49-F238E27FC236}">
                  <a16:creationId xmlns:a16="http://schemas.microsoft.com/office/drawing/2014/main" id="{370C1D17-B7A3-4319-B0FA-B6BEEF8F29B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122" y="5828956"/>
              <a:ext cx="37425" cy="94900"/>
            </a:xfrm>
            <a:custGeom>
              <a:avLst/>
              <a:gdLst>
                <a:gd name="T0" fmla="*/ 11 w 17"/>
                <a:gd name="T1" fmla="*/ 28 h 44"/>
                <a:gd name="T2" fmla="*/ 11 w 17"/>
                <a:gd name="T3" fmla="*/ 21 h 44"/>
                <a:gd name="T4" fmla="*/ 11 w 17"/>
                <a:gd name="T5" fmla="*/ 17 h 44"/>
                <a:gd name="T6" fmla="*/ 11 w 17"/>
                <a:gd name="T7" fmla="*/ 3 h 44"/>
                <a:gd name="T8" fmla="*/ 8 w 17"/>
                <a:gd name="T9" fmla="*/ 0 h 44"/>
                <a:gd name="T10" fmla="*/ 4 w 17"/>
                <a:gd name="T11" fmla="*/ 3 h 44"/>
                <a:gd name="T12" fmla="*/ 4 w 17"/>
                <a:gd name="T13" fmla="*/ 17 h 44"/>
                <a:gd name="T14" fmla="*/ 4 w 17"/>
                <a:gd name="T15" fmla="*/ 21 h 44"/>
                <a:gd name="T16" fmla="*/ 4 w 17"/>
                <a:gd name="T17" fmla="*/ 29 h 44"/>
                <a:gd name="T18" fmla="*/ 0 w 17"/>
                <a:gd name="T19" fmla="*/ 36 h 44"/>
                <a:gd name="T20" fmla="*/ 8 w 17"/>
                <a:gd name="T21" fmla="*/ 44 h 44"/>
                <a:gd name="T22" fmla="*/ 17 w 17"/>
                <a:gd name="T23" fmla="*/ 36 h 44"/>
                <a:gd name="T24" fmla="*/ 11 w 17"/>
                <a:gd name="T25" fmla="*/ 2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44">
                  <a:moveTo>
                    <a:pt x="11" y="28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1"/>
                    <a:pt x="10" y="0"/>
                    <a:pt x="8" y="0"/>
                  </a:cubicBezTo>
                  <a:cubicBezTo>
                    <a:pt x="6" y="0"/>
                    <a:pt x="4" y="1"/>
                    <a:pt x="4" y="3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2" y="30"/>
                    <a:pt x="0" y="33"/>
                    <a:pt x="0" y="36"/>
                  </a:cubicBezTo>
                  <a:cubicBezTo>
                    <a:pt x="0" y="40"/>
                    <a:pt x="4" y="44"/>
                    <a:pt x="8" y="44"/>
                  </a:cubicBezTo>
                  <a:cubicBezTo>
                    <a:pt x="13" y="44"/>
                    <a:pt x="17" y="40"/>
                    <a:pt x="17" y="36"/>
                  </a:cubicBezTo>
                  <a:cubicBezTo>
                    <a:pt x="17" y="32"/>
                    <a:pt x="14" y="29"/>
                    <a:pt x="11" y="28"/>
                  </a:cubicBezTo>
                  <a:close/>
                </a:path>
              </a:pathLst>
            </a:custGeom>
            <a:solidFill>
              <a:schemeClr val="accent1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4" name="Freeform 66">
              <a:extLst>
                <a:ext uri="{FF2B5EF4-FFF2-40B4-BE49-F238E27FC236}">
                  <a16:creationId xmlns:a16="http://schemas.microsoft.com/office/drawing/2014/main" id="{BD5D7ADD-80CE-4B3E-B06F-4BC5ED347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377" y="5828956"/>
              <a:ext cx="34752" cy="94900"/>
            </a:xfrm>
            <a:custGeom>
              <a:avLst/>
              <a:gdLst>
                <a:gd name="T0" fmla="*/ 11 w 16"/>
                <a:gd name="T1" fmla="*/ 28 h 44"/>
                <a:gd name="T2" fmla="*/ 11 w 16"/>
                <a:gd name="T3" fmla="*/ 21 h 44"/>
                <a:gd name="T4" fmla="*/ 11 w 16"/>
                <a:gd name="T5" fmla="*/ 17 h 44"/>
                <a:gd name="T6" fmla="*/ 11 w 16"/>
                <a:gd name="T7" fmla="*/ 3 h 44"/>
                <a:gd name="T8" fmla="*/ 7 w 16"/>
                <a:gd name="T9" fmla="*/ 0 h 44"/>
                <a:gd name="T10" fmla="*/ 4 w 16"/>
                <a:gd name="T11" fmla="*/ 3 h 44"/>
                <a:gd name="T12" fmla="*/ 4 w 16"/>
                <a:gd name="T13" fmla="*/ 17 h 44"/>
                <a:gd name="T14" fmla="*/ 4 w 16"/>
                <a:gd name="T15" fmla="*/ 21 h 44"/>
                <a:gd name="T16" fmla="*/ 4 w 16"/>
                <a:gd name="T17" fmla="*/ 29 h 44"/>
                <a:gd name="T18" fmla="*/ 0 w 16"/>
                <a:gd name="T19" fmla="*/ 36 h 44"/>
                <a:gd name="T20" fmla="*/ 8 w 16"/>
                <a:gd name="T21" fmla="*/ 44 h 44"/>
                <a:gd name="T22" fmla="*/ 16 w 16"/>
                <a:gd name="T23" fmla="*/ 36 h 44"/>
                <a:gd name="T24" fmla="*/ 11 w 16"/>
                <a:gd name="T25" fmla="*/ 2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44">
                  <a:moveTo>
                    <a:pt x="11" y="28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1"/>
                    <a:pt x="9" y="0"/>
                    <a:pt x="7" y="0"/>
                  </a:cubicBezTo>
                  <a:cubicBezTo>
                    <a:pt x="5" y="0"/>
                    <a:pt x="4" y="1"/>
                    <a:pt x="4" y="3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1" y="30"/>
                    <a:pt x="0" y="33"/>
                    <a:pt x="0" y="36"/>
                  </a:cubicBezTo>
                  <a:cubicBezTo>
                    <a:pt x="0" y="40"/>
                    <a:pt x="3" y="44"/>
                    <a:pt x="8" y="44"/>
                  </a:cubicBezTo>
                  <a:cubicBezTo>
                    <a:pt x="12" y="44"/>
                    <a:pt x="16" y="40"/>
                    <a:pt x="16" y="36"/>
                  </a:cubicBezTo>
                  <a:cubicBezTo>
                    <a:pt x="16" y="32"/>
                    <a:pt x="14" y="29"/>
                    <a:pt x="11" y="28"/>
                  </a:cubicBezTo>
                  <a:close/>
                </a:path>
              </a:pathLst>
            </a:custGeom>
            <a:solidFill>
              <a:schemeClr val="accent1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5" name="Freeform 67">
              <a:extLst>
                <a:ext uri="{FF2B5EF4-FFF2-40B4-BE49-F238E27FC236}">
                  <a16:creationId xmlns:a16="http://schemas.microsoft.com/office/drawing/2014/main" id="{3ADAB5F9-0C20-4717-93A1-2BDACCCA1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633" y="5828956"/>
              <a:ext cx="34752" cy="94900"/>
            </a:xfrm>
            <a:custGeom>
              <a:avLst/>
              <a:gdLst>
                <a:gd name="T0" fmla="*/ 12 w 16"/>
                <a:gd name="T1" fmla="*/ 28 h 44"/>
                <a:gd name="T2" fmla="*/ 12 w 16"/>
                <a:gd name="T3" fmla="*/ 21 h 44"/>
                <a:gd name="T4" fmla="*/ 12 w 16"/>
                <a:gd name="T5" fmla="*/ 17 h 44"/>
                <a:gd name="T6" fmla="*/ 12 w 16"/>
                <a:gd name="T7" fmla="*/ 3 h 44"/>
                <a:gd name="T8" fmla="*/ 8 w 16"/>
                <a:gd name="T9" fmla="*/ 0 h 44"/>
                <a:gd name="T10" fmla="*/ 5 w 16"/>
                <a:gd name="T11" fmla="*/ 3 h 44"/>
                <a:gd name="T12" fmla="*/ 5 w 16"/>
                <a:gd name="T13" fmla="*/ 17 h 44"/>
                <a:gd name="T14" fmla="*/ 5 w 16"/>
                <a:gd name="T15" fmla="*/ 21 h 44"/>
                <a:gd name="T16" fmla="*/ 5 w 16"/>
                <a:gd name="T17" fmla="*/ 29 h 44"/>
                <a:gd name="T18" fmla="*/ 0 w 16"/>
                <a:gd name="T19" fmla="*/ 36 h 44"/>
                <a:gd name="T20" fmla="*/ 8 w 16"/>
                <a:gd name="T21" fmla="*/ 44 h 44"/>
                <a:gd name="T22" fmla="*/ 16 w 16"/>
                <a:gd name="T23" fmla="*/ 36 h 44"/>
                <a:gd name="T24" fmla="*/ 12 w 16"/>
                <a:gd name="T25" fmla="*/ 2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44">
                  <a:moveTo>
                    <a:pt x="12" y="28"/>
                  </a:moveTo>
                  <a:cubicBezTo>
                    <a:pt x="12" y="21"/>
                    <a:pt x="12" y="21"/>
                    <a:pt x="12" y="21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0" y="0"/>
                    <a:pt x="8" y="0"/>
                  </a:cubicBezTo>
                  <a:cubicBezTo>
                    <a:pt x="6" y="0"/>
                    <a:pt x="5" y="1"/>
                    <a:pt x="5" y="3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2" y="30"/>
                    <a:pt x="0" y="33"/>
                    <a:pt x="0" y="36"/>
                  </a:cubicBezTo>
                  <a:cubicBezTo>
                    <a:pt x="0" y="40"/>
                    <a:pt x="4" y="44"/>
                    <a:pt x="8" y="44"/>
                  </a:cubicBezTo>
                  <a:cubicBezTo>
                    <a:pt x="13" y="44"/>
                    <a:pt x="16" y="40"/>
                    <a:pt x="16" y="36"/>
                  </a:cubicBezTo>
                  <a:cubicBezTo>
                    <a:pt x="16" y="33"/>
                    <a:pt x="14" y="30"/>
                    <a:pt x="12" y="28"/>
                  </a:cubicBezTo>
                  <a:close/>
                </a:path>
              </a:pathLst>
            </a:custGeom>
            <a:solidFill>
              <a:schemeClr val="accent1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6" name="Freeform 68">
              <a:extLst>
                <a:ext uri="{FF2B5EF4-FFF2-40B4-BE49-F238E27FC236}">
                  <a16:creationId xmlns:a16="http://schemas.microsoft.com/office/drawing/2014/main" id="{5E16FB64-7D99-4856-B56A-7901B88E3C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5938" y="5853015"/>
              <a:ext cx="573405" cy="497218"/>
            </a:xfrm>
            <a:custGeom>
              <a:avLst/>
              <a:gdLst>
                <a:gd name="T0" fmla="*/ 226 w 264"/>
                <a:gd name="T1" fmla="*/ 0 h 229"/>
                <a:gd name="T2" fmla="*/ 212 w 264"/>
                <a:gd name="T3" fmla="*/ 0 h 229"/>
                <a:gd name="T4" fmla="*/ 220 w 264"/>
                <a:gd name="T5" fmla="*/ 25 h 229"/>
                <a:gd name="T6" fmla="*/ 182 w 264"/>
                <a:gd name="T7" fmla="*/ 25 h 229"/>
                <a:gd name="T8" fmla="*/ 189 w 264"/>
                <a:gd name="T9" fmla="*/ 0 h 229"/>
                <a:gd name="T10" fmla="*/ 163 w 264"/>
                <a:gd name="T11" fmla="*/ 8 h 229"/>
                <a:gd name="T12" fmla="*/ 153 w 264"/>
                <a:gd name="T13" fmla="*/ 43 h 229"/>
                <a:gd name="T14" fmla="*/ 141 w 264"/>
                <a:gd name="T15" fmla="*/ 9 h 229"/>
                <a:gd name="T16" fmla="*/ 116 w 264"/>
                <a:gd name="T17" fmla="*/ 0 h 229"/>
                <a:gd name="T18" fmla="*/ 123 w 264"/>
                <a:gd name="T19" fmla="*/ 25 h 229"/>
                <a:gd name="T20" fmla="*/ 86 w 264"/>
                <a:gd name="T21" fmla="*/ 25 h 229"/>
                <a:gd name="T22" fmla="*/ 94 w 264"/>
                <a:gd name="T23" fmla="*/ 0 h 229"/>
                <a:gd name="T24" fmla="*/ 68 w 264"/>
                <a:gd name="T25" fmla="*/ 0 h 229"/>
                <a:gd name="T26" fmla="*/ 75 w 264"/>
                <a:gd name="T27" fmla="*/ 25 h 229"/>
                <a:gd name="T28" fmla="*/ 38 w 264"/>
                <a:gd name="T29" fmla="*/ 25 h 229"/>
                <a:gd name="T30" fmla="*/ 46 w 264"/>
                <a:gd name="T31" fmla="*/ 0 h 229"/>
                <a:gd name="T32" fmla="*/ 26 w 264"/>
                <a:gd name="T33" fmla="*/ 0 h 229"/>
                <a:gd name="T34" fmla="*/ 0 w 264"/>
                <a:gd name="T35" fmla="*/ 17 h 229"/>
                <a:gd name="T36" fmla="*/ 17 w 264"/>
                <a:gd name="T37" fmla="*/ 229 h 229"/>
                <a:gd name="T38" fmla="*/ 221 w 264"/>
                <a:gd name="T39" fmla="*/ 186 h 229"/>
                <a:gd name="T40" fmla="*/ 264 w 264"/>
                <a:gd name="T41" fmla="*/ 186 h 229"/>
                <a:gd name="T42" fmla="*/ 245 w 264"/>
                <a:gd name="T43" fmla="*/ 0 h 229"/>
                <a:gd name="T44" fmla="*/ 42 w 264"/>
                <a:gd name="T45" fmla="*/ 186 h 229"/>
                <a:gd name="T46" fmla="*/ 74 w 264"/>
                <a:gd name="T47" fmla="*/ 153 h 229"/>
                <a:gd name="T48" fmla="*/ 74 w 264"/>
                <a:gd name="T49" fmla="*/ 141 h 229"/>
                <a:gd name="T50" fmla="*/ 42 w 264"/>
                <a:gd name="T51" fmla="*/ 108 h 229"/>
                <a:gd name="T52" fmla="*/ 74 w 264"/>
                <a:gd name="T53" fmla="*/ 141 h 229"/>
                <a:gd name="T54" fmla="*/ 42 w 264"/>
                <a:gd name="T55" fmla="*/ 96 h 229"/>
                <a:gd name="T56" fmla="*/ 75 w 264"/>
                <a:gd name="T57" fmla="*/ 64 h 229"/>
                <a:gd name="T58" fmla="*/ 88 w 264"/>
                <a:gd name="T59" fmla="*/ 64 h 229"/>
                <a:gd name="T60" fmla="*/ 120 w 264"/>
                <a:gd name="T61" fmla="*/ 96 h 229"/>
                <a:gd name="T62" fmla="*/ 88 w 264"/>
                <a:gd name="T63" fmla="*/ 64 h 229"/>
                <a:gd name="T64" fmla="*/ 120 w 264"/>
                <a:gd name="T65" fmla="*/ 108 h 229"/>
                <a:gd name="T66" fmla="*/ 88 w 264"/>
                <a:gd name="T67" fmla="*/ 141 h 229"/>
                <a:gd name="T68" fmla="*/ 120 w 264"/>
                <a:gd name="T69" fmla="*/ 186 h 229"/>
                <a:gd name="T70" fmla="*/ 88 w 264"/>
                <a:gd name="T71" fmla="*/ 153 h 229"/>
                <a:gd name="T72" fmla="*/ 120 w 264"/>
                <a:gd name="T73" fmla="*/ 186 h 229"/>
                <a:gd name="T74" fmla="*/ 133 w 264"/>
                <a:gd name="T75" fmla="*/ 186 h 229"/>
                <a:gd name="T76" fmla="*/ 166 w 264"/>
                <a:gd name="T77" fmla="*/ 153 h 229"/>
                <a:gd name="T78" fmla="*/ 167 w 264"/>
                <a:gd name="T79" fmla="*/ 141 h 229"/>
                <a:gd name="T80" fmla="*/ 133 w 264"/>
                <a:gd name="T81" fmla="*/ 108 h 229"/>
                <a:gd name="T82" fmla="*/ 167 w 264"/>
                <a:gd name="T83" fmla="*/ 141 h 229"/>
                <a:gd name="T84" fmla="*/ 133 w 264"/>
                <a:gd name="T85" fmla="*/ 96 h 229"/>
                <a:gd name="T86" fmla="*/ 167 w 264"/>
                <a:gd name="T87" fmla="*/ 64 h 229"/>
                <a:gd name="T88" fmla="*/ 213 w 264"/>
                <a:gd name="T89" fmla="*/ 186 h 229"/>
                <a:gd name="T90" fmla="*/ 179 w 264"/>
                <a:gd name="T91" fmla="*/ 153 h 229"/>
                <a:gd name="T92" fmla="*/ 213 w 264"/>
                <a:gd name="T93" fmla="*/ 186 h 229"/>
                <a:gd name="T94" fmla="*/ 179 w 264"/>
                <a:gd name="T95" fmla="*/ 141 h 229"/>
                <a:gd name="T96" fmla="*/ 213 w 264"/>
                <a:gd name="T97" fmla="*/ 108 h 229"/>
                <a:gd name="T98" fmla="*/ 213 w 264"/>
                <a:gd name="T99" fmla="*/ 96 h 229"/>
                <a:gd name="T100" fmla="*/ 179 w 264"/>
                <a:gd name="T101" fmla="*/ 64 h 229"/>
                <a:gd name="T102" fmla="*/ 213 w 264"/>
                <a:gd name="T103" fmla="*/ 9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4" h="229">
                  <a:moveTo>
                    <a:pt x="245" y="0"/>
                  </a:moveTo>
                  <a:cubicBezTo>
                    <a:pt x="226" y="0"/>
                    <a:pt x="226" y="0"/>
                    <a:pt x="226" y="0"/>
                  </a:cubicBezTo>
                  <a:cubicBezTo>
                    <a:pt x="226" y="0"/>
                    <a:pt x="226" y="0"/>
                    <a:pt x="226" y="0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212" y="8"/>
                    <a:pt x="212" y="8"/>
                    <a:pt x="212" y="8"/>
                  </a:cubicBezTo>
                  <a:cubicBezTo>
                    <a:pt x="218" y="11"/>
                    <a:pt x="220" y="19"/>
                    <a:pt x="220" y="25"/>
                  </a:cubicBezTo>
                  <a:cubicBezTo>
                    <a:pt x="219" y="35"/>
                    <a:pt x="211" y="43"/>
                    <a:pt x="201" y="43"/>
                  </a:cubicBezTo>
                  <a:cubicBezTo>
                    <a:pt x="191" y="43"/>
                    <a:pt x="183" y="35"/>
                    <a:pt x="182" y="25"/>
                  </a:cubicBezTo>
                  <a:cubicBezTo>
                    <a:pt x="182" y="19"/>
                    <a:pt x="185" y="11"/>
                    <a:pt x="189" y="8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3" y="8"/>
                    <a:pt x="163" y="8"/>
                    <a:pt x="163" y="8"/>
                  </a:cubicBezTo>
                  <a:cubicBezTo>
                    <a:pt x="171" y="12"/>
                    <a:pt x="171" y="17"/>
                    <a:pt x="171" y="25"/>
                  </a:cubicBezTo>
                  <a:cubicBezTo>
                    <a:pt x="171" y="35"/>
                    <a:pt x="163" y="43"/>
                    <a:pt x="153" y="43"/>
                  </a:cubicBezTo>
                  <a:cubicBezTo>
                    <a:pt x="142" y="43"/>
                    <a:pt x="135" y="35"/>
                    <a:pt x="134" y="25"/>
                  </a:cubicBezTo>
                  <a:cubicBezTo>
                    <a:pt x="134" y="19"/>
                    <a:pt x="137" y="11"/>
                    <a:pt x="141" y="9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23" y="13"/>
                    <a:pt x="123" y="20"/>
                    <a:pt x="123" y="25"/>
                  </a:cubicBezTo>
                  <a:cubicBezTo>
                    <a:pt x="123" y="35"/>
                    <a:pt x="115" y="43"/>
                    <a:pt x="105" y="43"/>
                  </a:cubicBezTo>
                  <a:cubicBezTo>
                    <a:pt x="94" y="43"/>
                    <a:pt x="86" y="35"/>
                    <a:pt x="86" y="25"/>
                  </a:cubicBezTo>
                  <a:cubicBezTo>
                    <a:pt x="86" y="20"/>
                    <a:pt x="87" y="12"/>
                    <a:pt x="94" y="8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75" y="13"/>
                    <a:pt x="75" y="19"/>
                    <a:pt x="75" y="25"/>
                  </a:cubicBezTo>
                  <a:cubicBezTo>
                    <a:pt x="75" y="35"/>
                    <a:pt x="67" y="43"/>
                    <a:pt x="56" y="43"/>
                  </a:cubicBezTo>
                  <a:cubicBezTo>
                    <a:pt x="46" y="43"/>
                    <a:pt x="38" y="35"/>
                    <a:pt x="38" y="25"/>
                  </a:cubicBezTo>
                  <a:cubicBezTo>
                    <a:pt x="38" y="19"/>
                    <a:pt x="40" y="11"/>
                    <a:pt x="46" y="8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7" y="0"/>
                    <a:pt x="0" y="7"/>
                    <a:pt x="0" y="17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18"/>
                    <a:pt x="7" y="229"/>
                    <a:pt x="17" y="229"/>
                  </a:cubicBezTo>
                  <a:cubicBezTo>
                    <a:pt x="221" y="229"/>
                    <a:pt x="221" y="229"/>
                    <a:pt x="221" y="229"/>
                  </a:cubicBezTo>
                  <a:cubicBezTo>
                    <a:pt x="221" y="186"/>
                    <a:pt x="221" y="186"/>
                    <a:pt x="221" y="186"/>
                  </a:cubicBezTo>
                  <a:cubicBezTo>
                    <a:pt x="223" y="186"/>
                    <a:pt x="223" y="186"/>
                    <a:pt x="223" y="186"/>
                  </a:cubicBezTo>
                  <a:cubicBezTo>
                    <a:pt x="264" y="186"/>
                    <a:pt x="264" y="186"/>
                    <a:pt x="264" y="186"/>
                  </a:cubicBezTo>
                  <a:cubicBezTo>
                    <a:pt x="264" y="17"/>
                    <a:pt x="264" y="17"/>
                    <a:pt x="264" y="17"/>
                  </a:cubicBezTo>
                  <a:cubicBezTo>
                    <a:pt x="264" y="7"/>
                    <a:pt x="255" y="0"/>
                    <a:pt x="245" y="0"/>
                  </a:cubicBezTo>
                  <a:close/>
                  <a:moveTo>
                    <a:pt x="74" y="186"/>
                  </a:moveTo>
                  <a:cubicBezTo>
                    <a:pt x="42" y="186"/>
                    <a:pt x="42" y="186"/>
                    <a:pt x="42" y="186"/>
                  </a:cubicBezTo>
                  <a:cubicBezTo>
                    <a:pt x="42" y="153"/>
                    <a:pt x="42" y="153"/>
                    <a:pt x="42" y="153"/>
                  </a:cubicBezTo>
                  <a:cubicBezTo>
                    <a:pt x="74" y="153"/>
                    <a:pt x="74" y="153"/>
                    <a:pt x="74" y="153"/>
                  </a:cubicBezTo>
                  <a:lnTo>
                    <a:pt x="74" y="186"/>
                  </a:lnTo>
                  <a:close/>
                  <a:moveTo>
                    <a:pt x="74" y="141"/>
                  </a:moveTo>
                  <a:cubicBezTo>
                    <a:pt x="42" y="141"/>
                    <a:pt x="42" y="141"/>
                    <a:pt x="42" y="141"/>
                  </a:cubicBezTo>
                  <a:cubicBezTo>
                    <a:pt x="42" y="108"/>
                    <a:pt x="42" y="108"/>
                    <a:pt x="42" y="108"/>
                  </a:cubicBezTo>
                  <a:cubicBezTo>
                    <a:pt x="74" y="108"/>
                    <a:pt x="74" y="108"/>
                    <a:pt x="74" y="108"/>
                  </a:cubicBezTo>
                  <a:lnTo>
                    <a:pt x="74" y="141"/>
                  </a:lnTo>
                  <a:close/>
                  <a:moveTo>
                    <a:pt x="75" y="96"/>
                  </a:moveTo>
                  <a:cubicBezTo>
                    <a:pt x="42" y="96"/>
                    <a:pt x="42" y="96"/>
                    <a:pt x="42" y="96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75" y="64"/>
                    <a:pt x="75" y="64"/>
                    <a:pt x="75" y="64"/>
                  </a:cubicBezTo>
                  <a:lnTo>
                    <a:pt x="75" y="96"/>
                  </a:lnTo>
                  <a:close/>
                  <a:moveTo>
                    <a:pt x="88" y="64"/>
                  </a:moveTo>
                  <a:cubicBezTo>
                    <a:pt x="120" y="64"/>
                    <a:pt x="120" y="64"/>
                    <a:pt x="120" y="64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88" y="96"/>
                    <a:pt x="88" y="96"/>
                    <a:pt x="88" y="96"/>
                  </a:cubicBezTo>
                  <a:lnTo>
                    <a:pt x="88" y="64"/>
                  </a:lnTo>
                  <a:close/>
                  <a:moveTo>
                    <a:pt x="88" y="108"/>
                  </a:moveTo>
                  <a:cubicBezTo>
                    <a:pt x="120" y="108"/>
                    <a:pt x="120" y="108"/>
                    <a:pt x="120" y="108"/>
                  </a:cubicBezTo>
                  <a:cubicBezTo>
                    <a:pt x="120" y="141"/>
                    <a:pt x="120" y="141"/>
                    <a:pt x="120" y="141"/>
                  </a:cubicBezTo>
                  <a:cubicBezTo>
                    <a:pt x="88" y="141"/>
                    <a:pt x="88" y="141"/>
                    <a:pt x="88" y="141"/>
                  </a:cubicBezTo>
                  <a:lnTo>
                    <a:pt x="88" y="108"/>
                  </a:lnTo>
                  <a:close/>
                  <a:moveTo>
                    <a:pt x="120" y="186"/>
                  </a:moveTo>
                  <a:cubicBezTo>
                    <a:pt x="88" y="186"/>
                    <a:pt x="88" y="186"/>
                    <a:pt x="88" y="186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120" y="153"/>
                    <a:pt x="120" y="153"/>
                    <a:pt x="120" y="153"/>
                  </a:cubicBezTo>
                  <a:lnTo>
                    <a:pt x="120" y="186"/>
                  </a:lnTo>
                  <a:close/>
                  <a:moveTo>
                    <a:pt x="166" y="186"/>
                  </a:moveTo>
                  <a:cubicBezTo>
                    <a:pt x="133" y="186"/>
                    <a:pt x="133" y="186"/>
                    <a:pt x="133" y="186"/>
                  </a:cubicBezTo>
                  <a:cubicBezTo>
                    <a:pt x="133" y="153"/>
                    <a:pt x="133" y="153"/>
                    <a:pt x="133" y="153"/>
                  </a:cubicBezTo>
                  <a:cubicBezTo>
                    <a:pt x="166" y="153"/>
                    <a:pt x="166" y="153"/>
                    <a:pt x="166" y="153"/>
                  </a:cubicBezTo>
                  <a:lnTo>
                    <a:pt x="166" y="186"/>
                  </a:lnTo>
                  <a:close/>
                  <a:moveTo>
                    <a:pt x="167" y="141"/>
                  </a:moveTo>
                  <a:cubicBezTo>
                    <a:pt x="133" y="141"/>
                    <a:pt x="133" y="141"/>
                    <a:pt x="133" y="141"/>
                  </a:cubicBezTo>
                  <a:cubicBezTo>
                    <a:pt x="133" y="108"/>
                    <a:pt x="133" y="108"/>
                    <a:pt x="133" y="108"/>
                  </a:cubicBezTo>
                  <a:cubicBezTo>
                    <a:pt x="167" y="108"/>
                    <a:pt x="167" y="108"/>
                    <a:pt x="167" y="108"/>
                  </a:cubicBezTo>
                  <a:lnTo>
                    <a:pt x="167" y="141"/>
                  </a:lnTo>
                  <a:close/>
                  <a:moveTo>
                    <a:pt x="167" y="96"/>
                  </a:moveTo>
                  <a:cubicBezTo>
                    <a:pt x="133" y="96"/>
                    <a:pt x="133" y="96"/>
                    <a:pt x="133" y="96"/>
                  </a:cubicBezTo>
                  <a:cubicBezTo>
                    <a:pt x="133" y="64"/>
                    <a:pt x="133" y="64"/>
                    <a:pt x="133" y="64"/>
                  </a:cubicBezTo>
                  <a:cubicBezTo>
                    <a:pt x="167" y="64"/>
                    <a:pt x="167" y="64"/>
                    <a:pt x="167" y="64"/>
                  </a:cubicBezTo>
                  <a:lnTo>
                    <a:pt x="167" y="96"/>
                  </a:lnTo>
                  <a:close/>
                  <a:moveTo>
                    <a:pt x="213" y="186"/>
                  </a:moveTo>
                  <a:cubicBezTo>
                    <a:pt x="179" y="186"/>
                    <a:pt x="179" y="186"/>
                    <a:pt x="179" y="186"/>
                  </a:cubicBezTo>
                  <a:cubicBezTo>
                    <a:pt x="179" y="153"/>
                    <a:pt x="179" y="153"/>
                    <a:pt x="179" y="153"/>
                  </a:cubicBezTo>
                  <a:cubicBezTo>
                    <a:pt x="213" y="153"/>
                    <a:pt x="213" y="153"/>
                    <a:pt x="213" y="153"/>
                  </a:cubicBezTo>
                  <a:lnTo>
                    <a:pt x="213" y="186"/>
                  </a:lnTo>
                  <a:close/>
                  <a:moveTo>
                    <a:pt x="213" y="141"/>
                  </a:moveTo>
                  <a:cubicBezTo>
                    <a:pt x="179" y="141"/>
                    <a:pt x="179" y="141"/>
                    <a:pt x="179" y="141"/>
                  </a:cubicBezTo>
                  <a:cubicBezTo>
                    <a:pt x="179" y="108"/>
                    <a:pt x="179" y="108"/>
                    <a:pt x="179" y="108"/>
                  </a:cubicBezTo>
                  <a:cubicBezTo>
                    <a:pt x="213" y="108"/>
                    <a:pt x="213" y="108"/>
                    <a:pt x="213" y="108"/>
                  </a:cubicBezTo>
                  <a:lnTo>
                    <a:pt x="213" y="141"/>
                  </a:lnTo>
                  <a:close/>
                  <a:moveTo>
                    <a:pt x="213" y="96"/>
                  </a:moveTo>
                  <a:cubicBezTo>
                    <a:pt x="179" y="96"/>
                    <a:pt x="179" y="96"/>
                    <a:pt x="179" y="96"/>
                  </a:cubicBezTo>
                  <a:cubicBezTo>
                    <a:pt x="179" y="64"/>
                    <a:pt x="179" y="64"/>
                    <a:pt x="179" y="64"/>
                  </a:cubicBezTo>
                  <a:cubicBezTo>
                    <a:pt x="213" y="64"/>
                    <a:pt x="213" y="64"/>
                    <a:pt x="213" y="64"/>
                  </a:cubicBezTo>
                  <a:lnTo>
                    <a:pt x="213" y="96"/>
                  </a:lnTo>
                  <a:close/>
                </a:path>
              </a:pathLst>
            </a:custGeom>
            <a:solidFill>
              <a:schemeClr val="accent1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4716D56F-8B2A-4B2C-BFE8-A4CB87271691}"/>
              </a:ext>
            </a:extLst>
          </p:cNvPr>
          <p:cNvSpPr/>
          <p:nvPr/>
        </p:nvSpPr>
        <p:spPr>
          <a:xfrm>
            <a:off x="243487" y="875560"/>
            <a:ext cx="1899110" cy="3407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ea typeface="Lato" panose="020F0502020204030203" pitchFamily="34" charset="0"/>
                <a:cs typeface="Poppins" panose="00000500000000000000" pitchFamily="50" charset="0"/>
              </a:rPr>
              <a:t>AZ Health Zone Conference </a:t>
            </a:r>
            <a:endParaRPr lang="en-ID" sz="1200" i="1" dirty="0">
              <a:solidFill>
                <a:schemeClr val="tx1">
                  <a:lumMod val="50000"/>
                  <a:lumOff val="50000"/>
                </a:schemeClr>
              </a:solidFill>
              <a:ea typeface="Lato" panose="020F0502020204030203" pitchFamily="34" charset="0"/>
              <a:cs typeface="Poppins" panose="00000500000000000000" pitchFamily="50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29EF555-FF8D-4E2D-B099-2273F274EE28}"/>
              </a:ext>
            </a:extLst>
          </p:cNvPr>
          <p:cNvSpPr txBox="1"/>
          <p:nvPr/>
        </p:nvSpPr>
        <p:spPr>
          <a:xfrm>
            <a:off x="6394767" y="316071"/>
            <a:ext cx="57222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pc="-150" dirty="0">
                <a:solidFill>
                  <a:schemeClr val="accent1"/>
                </a:solidFill>
                <a:latin typeface="+mj-lt"/>
              </a:rPr>
              <a:t>Rural and Tribal Active Living Initiative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D9F937A-4698-4038-A1B5-9A19A6B5E84F}"/>
              </a:ext>
            </a:extLst>
          </p:cNvPr>
          <p:cNvSpPr/>
          <p:nvPr/>
        </p:nvSpPr>
        <p:spPr>
          <a:xfrm>
            <a:off x="7797785" y="6627168"/>
            <a:ext cx="432362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>
                <a:solidFill>
                  <a:schemeClr val="bg1">
                    <a:lumMod val="85000"/>
                  </a:schemeClr>
                </a:solidFill>
              </a:rPr>
              <a:t>© 2019</a:t>
            </a:r>
            <a:r>
              <a:rPr lang="en-US" sz="900" spc="300">
                <a:solidFill>
                  <a:schemeClr val="bg1">
                    <a:lumMod val="85000"/>
                  </a:schemeClr>
                </a:solidFill>
              </a:rPr>
              <a:t> measurement – Presentation template</a:t>
            </a:r>
            <a:endParaRPr lang="en-US" sz="900" spc="300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16" name="Picture 15" descr="A picture containing outdoor, sky, person, mountain&#10;&#10;Description automatically generated">
            <a:extLst>
              <a:ext uri="{FF2B5EF4-FFF2-40B4-BE49-F238E27FC236}">
                <a16:creationId xmlns:a16="http://schemas.microsoft.com/office/drawing/2014/main" id="{9681C9C7-1AAD-429B-AB5E-C5620E8EB66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46" y="1506539"/>
            <a:ext cx="2606800" cy="3475733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266D4246-86F4-4D63-BAFC-116027BB19CB}"/>
              </a:ext>
            </a:extLst>
          </p:cNvPr>
          <p:cNvSpPr txBox="1"/>
          <p:nvPr/>
        </p:nvSpPr>
        <p:spPr>
          <a:xfrm>
            <a:off x="8849261" y="1216294"/>
            <a:ext cx="712291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spc="-150" dirty="0">
                <a:solidFill>
                  <a:schemeClr val="accent1"/>
                </a:solidFill>
                <a:latin typeface="+mj-lt"/>
              </a:rPr>
              <a:t>www.pinnacleprevention.org/active-living </a:t>
            </a:r>
            <a:endParaRPr lang="en-ID" sz="1600" spc="-150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E84C253-7D0D-429C-BF77-677054B82F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4127" y="1791898"/>
            <a:ext cx="2376989" cy="3060283"/>
          </a:xfrm>
          <a:prstGeom prst="rect">
            <a:avLst/>
          </a:prstGeom>
        </p:spPr>
      </p:pic>
      <p:pic>
        <p:nvPicPr>
          <p:cNvPr id="40" name="Picture 2" descr="Road lined with historic buildings, and a woman, seen from behind, walking down the sidewalk.">
            <a:extLst>
              <a:ext uri="{FF2B5EF4-FFF2-40B4-BE49-F238E27FC236}">
                <a16:creationId xmlns:a16="http://schemas.microsoft.com/office/drawing/2014/main" id="{8916A406-A37A-4607-934F-A188647C0C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2691" y="1346276"/>
            <a:ext cx="3848247" cy="256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0049992B-EED8-48A8-AD9D-73A9073FA7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69478" y="4079914"/>
            <a:ext cx="4276150" cy="2425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1050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414241"/>
      </a:dk1>
      <a:lt1>
        <a:sysClr val="window" lastClr="FFFFFF"/>
      </a:lt1>
      <a:dk2>
        <a:srgbClr val="EA6C35"/>
      </a:dk2>
      <a:lt2>
        <a:srgbClr val="00A49E"/>
      </a:lt2>
      <a:accent1>
        <a:srgbClr val="90275F"/>
      </a:accent1>
      <a:accent2>
        <a:srgbClr val="00A49E"/>
      </a:accent2>
      <a:accent3>
        <a:srgbClr val="E1E1E1"/>
      </a:accent3>
      <a:accent4>
        <a:srgbClr val="00A49E"/>
      </a:accent4>
      <a:accent5>
        <a:srgbClr val="5A7182"/>
      </a:accent5>
      <a:accent6>
        <a:srgbClr val="425A66"/>
      </a:accent6>
      <a:hlink>
        <a:srgbClr val="1CADE4"/>
      </a:hlink>
      <a:folHlink>
        <a:srgbClr val="2683C6"/>
      </a:folHlink>
    </a:clrScheme>
    <a:fontScheme name="Custom 4">
      <a:majorFont>
        <a:latin typeface="Museo 700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5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0DE8EA5B-A1DE-4310-B010-E1E9FA1A5BDE}">
  <we:reference id="wa104379997" version="2.0.0.0" store="en-US" storeType="OMEX"/>
  <we:alternateReferences>
    <we:reference id="wa104379997" version="2.0.0.0" store="WA104379997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2164</TotalTime>
  <Words>45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Lato</vt:lpstr>
      <vt:lpstr>Museo 700</vt:lpstr>
      <vt:lpstr>Poppins</vt:lpstr>
      <vt:lpstr>Office Theme</vt:lpstr>
      <vt:lpstr>PowerPoint Presentation</vt:lpstr>
    </vt:vector>
  </TitlesOfParts>
  <Company>Walkin' Out!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farid nurjamil</dc:creator>
  <cp:lastModifiedBy>Jacques Watson</cp:lastModifiedBy>
  <cp:revision>178</cp:revision>
  <dcterms:created xsi:type="dcterms:W3CDTF">2018-11-06T00:42:49Z</dcterms:created>
  <dcterms:modified xsi:type="dcterms:W3CDTF">2021-04-29T22:07:20Z</dcterms:modified>
</cp:coreProperties>
</file>