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av" ContentType="audio/x-wav"/>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4" r:id="rId1"/>
    <p:sldMasterId id="2147483691" r:id="rId2"/>
    <p:sldMasterId id="2147483702" r:id="rId3"/>
  </p:sldMasterIdLst>
  <p:notesMasterIdLst>
    <p:notesMasterId r:id="rId37"/>
  </p:notesMasterIdLst>
  <p:sldIdLst>
    <p:sldId id="369" r:id="rId4"/>
    <p:sldId id="319" r:id="rId5"/>
    <p:sldId id="360" r:id="rId6"/>
    <p:sldId id="361" r:id="rId7"/>
    <p:sldId id="362" r:id="rId8"/>
    <p:sldId id="363" r:id="rId9"/>
    <p:sldId id="364" r:id="rId10"/>
    <p:sldId id="365" r:id="rId11"/>
    <p:sldId id="366" r:id="rId12"/>
    <p:sldId id="367" r:id="rId13"/>
    <p:sldId id="368" r:id="rId14"/>
    <p:sldId id="372" r:id="rId15"/>
    <p:sldId id="262" r:id="rId16"/>
    <p:sldId id="263" r:id="rId17"/>
    <p:sldId id="284" r:id="rId18"/>
    <p:sldId id="256" r:id="rId19"/>
    <p:sldId id="280" r:id="rId20"/>
    <p:sldId id="267" r:id="rId21"/>
    <p:sldId id="258" r:id="rId22"/>
    <p:sldId id="274" r:id="rId23"/>
    <p:sldId id="269" r:id="rId24"/>
    <p:sldId id="291" r:id="rId25"/>
    <p:sldId id="374" r:id="rId26"/>
    <p:sldId id="278" r:id="rId27"/>
    <p:sldId id="346" r:id="rId28"/>
    <p:sldId id="351" r:id="rId29"/>
    <p:sldId id="348" r:id="rId30"/>
    <p:sldId id="354" r:id="rId31"/>
    <p:sldId id="355" r:id="rId32"/>
    <p:sldId id="350" r:id="rId33"/>
    <p:sldId id="290" r:id="rId34"/>
    <p:sldId id="282" r:id="rId35"/>
    <p:sldId id="289" r:id="rId36"/>
  </p:sldIdLst>
  <p:sldSz cx="9144000" cy="5143500" type="screen16x9"/>
  <p:notesSz cx="6858000" cy="9144000"/>
  <p:embeddedFontLst>
    <p:embeddedFont>
      <p:font typeface="Bebas Neue" panose="020B0604020202020204" charset="0"/>
      <p:regular r:id="rId38"/>
    </p:embeddedFont>
    <p:embeddedFont>
      <p:font typeface="Chief Blueprint" panose="020B0604020202020204" charset="0"/>
      <p:regular r:id="rId39"/>
    </p:embeddedFont>
    <p:embeddedFont>
      <p:font typeface="Fira Sans Extra Condensed Medium" panose="020B0604020202020204" charset="0"/>
      <p:regular r:id="rId40"/>
      <p:bold r:id="rId41"/>
      <p:italic r:id="rId42"/>
      <p:boldItalic r:id="rId43"/>
    </p:embeddedFont>
    <p:embeddedFont>
      <p:font typeface="Montserrat" panose="020B0604020202020204" charset="0"/>
      <p:regular r:id="rId44"/>
      <p:bold r:id="rId45"/>
      <p:italic r:id="rId46"/>
      <p:boldItalic r:id="rId47"/>
    </p:embeddedFont>
    <p:embeddedFont>
      <p:font typeface="Open Sans" panose="020B0604020202020204" charset="0"/>
      <p:regular r:id="rId48"/>
      <p:bold r:id="rId49"/>
      <p:italic r:id="rId50"/>
      <p:boldItalic r:id="rId51"/>
    </p:embeddedFont>
    <p:embeddedFont>
      <p:font typeface="Palanquin Dark" panose="020B0604020202020204" charset="0"/>
      <p:regular r:id="rId52"/>
      <p:bold r:id="rId53"/>
    </p:embeddedFont>
    <p:embeddedFont>
      <p:font typeface="Pathway Gothic One" panose="020B0604020202020204" charset="0"/>
      <p:regular r:id="rId54"/>
    </p:embeddedFont>
    <p:embeddedFont>
      <p:font typeface="Roboto" panose="020B0604020202020204" charset="0"/>
      <p:regular r:id="rId55"/>
      <p:bold r:id="rId56"/>
      <p:italic r:id="rId57"/>
      <p:boldItalic r:id="rId58"/>
    </p:embeddedFont>
    <p:embeddedFont>
      <p:font typeface="Segoe UI" panose="020B0502040204020203" pitchFamily="34" charset="0"/>
      <p:regular r:id="rId59"/>
      <p:bold r:id="rId60"/>
      <p:italic r:id="rId61"/>
      <p:boldItalic r:id="rId6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cobs, Laurel E - (jacobsl)" initials="JLE-(" lastIdx="1" clrIdx="0">
    <p:extLst>
      <p:ext uri="{19B8F6BF-5375-455C-9EA6-DF929625EA0E}">
        <p15:presenceInfo xmlns:p15="http://schemas.microsoft.com/office/powerpoint/2012/main" userId="Jacobs, Laurel E - (jacobs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2347"/>
    <a:srgbClr val="0E0E1C"/>
    <a:srgbClr val="4D4D99"/>
    <a:srgbClr val="B2B2D8"/>
    <a:srgbClr val="D6D6EA"/>
    <a:srgbClr val="FDEDED"/>
    <a:srgbClr val="F8C8C8"/>
    <a:srgbClr val="F18F8F"/>
    <a:srgbClr val="EE7676"/>
    <a:srgbClr val="E9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395032D-CC7E-4F84-9CD4-9AB08C4B3B46}">
  <a:tblStyle styleId="{E395032D-CC7E-4F84-9CD4-9AB08C4B3B4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84" autoAdjust="0"/>
    <p:restoredTop sz="40297" autoAdjust="0"/>
  </p:normalViewPr>
  <p:slideViewPr>
    <p:cSldViewPr snapToGrid="0">
      <p:cViewPr varScale="1">
        <p:scale>
          <a:sx n="60" d="100"/>
          <a:sy n="60" d="100"/>
        </p:scale>
        <p:origin x="3402" y="66"/>
      </p:cViewPr>
      <p:guideLst/>
    </p:cSldViewPr>
  </p:slid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2.fntdata"/><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font" Target="fonts/font13.fntdata"/><Relationship Id="rId55" Type="http://schemas.openxmlformats.org/officeDocument/2006/relationships/font" Target="fonts/font18.fntdata"/><Relationship Id="rId63" Type="http://schemas.openxmlformats.org/officeDocument/2006/relationships/commentAuthors" Target="commentAuthor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font" Target="fonts/font16.fntdata"/><Relationship Id="rId58" Type="http://schemas.openxmlformats.org/officeDocument/2006/relationships/font" Target="fonts/font21.fntdata"/><Relationship Id="rId66"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font" Target="fonts/font12.fntdata"/><Relationship Id="rId57" Type="http://schemas.openxmlformats.org/officeDocument/2006/relationships/font" Target="fonts/font20.fntdata"/><Relationship Id="rId61" Type="http://schemas.openxmlformats.org/officeDocument/2006/relationships/font" Target="fonts/font24.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font" Target="fonts/font7.fntdata"/><Relationship Id="rId52" Type="http://schemas.openxmlformats.org/officeDocument/2006/relationships/font" Target="fonts/font15.fntdata"/><Relationship Id="rId60" Type="http://schemas.openxmlformats.org/officeDocument/2006/relationships/font" Target="fonts/font23.fntdata"/><Relationship Id="rId65"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font" Target="fonts/font6.fntdata"/><Relationship Id="rId48" Type="http://schemas.openxmlformats.org/officeDocument/2006/relationships/font" Target="fonts/font11.fntdata"/><Relationship Id="rId56" Type="http://schemas.openxmlformats.org/officeDocument/2006/relationships/font" Target="fonts/font19.fntdata"/><Relationship Id="rId64"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font" Target="fonts/font14.fntdata"/><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font" Target="fonts/font1.fntdata"/><Relationship Id="rId46" Type="http://schemas.openxmlformats.org/officeDocument/2006/relationships/font" Target="fonts/font9.fntdata"/><Relationship Id="rId59" Type="http://schemas.openxmlformats.org/officeDocument/2006/relationships/font" Target="fonts/font22.fntdata"/><Relationship Id="rId67"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font" Target="fonts/font4.fntdata"/><Relationship Id="rId54" Type="http://schemas.openxmlformats.org/officeDocument/2006/relationships/font" Target="fonts/font17.fntdata"/><Relationship Id="rId62" Type="http://schemas.openxmlformats.org/officeDocument/2006/relationships/font" Target="fonts/font25.fntdata"/></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rgbClr val="E8E5C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rgbClr val="E8E5C3"/>
                    </a:solidFill>
                    <a:latin typeface="Pathway Gothic One" panose="020B060402020202020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'TOTAL FY20'!$A$2:$A$9</c:f>
              <c:strCache>
                <c:ptCount val="8"/>
                <c:pt idx="0">
                  <c:v>Sufficient Resources</c:v>
                </c:pt>
                <c:pt idx="1">
                  <c:v>Appropriate Cross-Section of Members</c:v>
                </c:pt>
                <c:pt idx="2">
                  <c:v>Development of Clear Roles/Policy</c:v>
                </c:pt>
                <c:pt idx="4">
                  <c:v>Favorable Political &amp; Social Climate</c:v>
                </c:pt>
                <c:pt idx="5">
                  <c:v>Skilled Leadership</c:v>
                </c:pt>
                <c:pt idx="6">
                  <c:v>Mutual Respect, Understanding &amp; Trust</c:v>
                </c:pt>
                <c:pt idx="7">
                  <c:v>Participation is in Self Interest</c:v>
                </c:pt>
              </c:strCache>
            </c:strRef>
          </c:cat>
          <c:val>
            <c:numRef>
              <c:f>'TOTAL FY20'!$B$2:$B$9</c:f>
              <c:numCache>
                <c:formatCode>0.0</c:formatCode>
                <c:ptCount val="8"/>
                <c:pt idx="0">
                  <c:v>2.8</c:v>
                </c:pt>
                <c:pt idx="1">
                  <c:v>3.3</c:v>
                </c:pt>
                <c:pt idx="2">
                  <c:v>3.4</c:v>
                </c:pt>
                <c:pt idx="4">
                  <c:v>4.2</c:v>
                </c:pt>
                <c:pt idx="5">
                  <c:v>4.2</c:v>
                </c:pt>
                <c:pt idx="6">
                  <c:v>4.3</c:v>
                </c:pt>
                <c:pt idx="7">
                  <c:v>4.3</c:v>
                </c:pt>
              </c:numCache>
            </c:numRef>
          </c:val>
          <c:extLst>
            <c:ext xmlns:c16="http://schemas.microsoft.com/office/drawing/2014/chart" uri="{C3380CC4-5D6E-409C-BE32-E72D297353CC}">
              <c16:uniqueId val="{00000000-2755-4B28-90DA-AECDE4B85E78}"/>
            </c:ext>
          </c:extLst>
        </c:ser>
        <c:dLbls>
          <c:showLegendKey val="0"/>
          <c:showVal val="0"/>
          <c:showCatName val="0"/>
          <c:showSerName val="0"/>
          <c:showPercent val="0"/>
          <c:showBubbleSize val="0"/>
        </c:dLbls>
        <c:gapWidth val="50"/>
        <c:axId val="1685421904"/>
        <c:axId val="1602251648"/>
      </c:barChart>
      <c:catAx>
        <c:axId val="16854219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rgbClr val="E8E5C3"/>
                </a:solidFill>
                <a:latin typeface="Pathway Gothic One" panose="020B0604020202020204" charset="0"/>
                <a:ea typeface="+mn-ea"/>
                <a:cs typeface="+mn-cs"/>
              </a:defRPr>
            </a:pPr>
            <a:endParaRPr lang="en-US"/>
          </a:p>
        </c:txPr>
        <c:crossAx val="1602251648"/>
        <c:crosses val="autoZero"/>
        <c:auto val="1"/>
        <c:lblAlgn val="ctr"/>
        <c:lblOffset val="100"/>
        <c:noMultiLvlLbl val="0"/>
      </c:catAx>
      <c:valAx>
        <c:axId val="1602251648"/>
        <c:scaling>
          <c:orientation val="minMax"/>
          <c:min val="1"/>
        </c:scaling>
        <c:delete val="0"/>
        <c:axPos val="b"/>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rgbClr val="E8E5C3"/>
                </a:solidFill>
                <a:latin typeface="Pathway Gothic One" panose="020B0604020202020204" charset="0"/>
                <a:ea typeface="+mn-ea"/>
                <a:cs typeface="+mn-cs"/>
              </a:defRPr>
            </a:pPr>
            <a:endParaRPr lang="en-US"/>
          </a:p>
        </c:txPr>
        <c:crossAx val="1685421904"/>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609817165267235"/>
          <c:y val="3.8102833465252235E-2"/>
          <c:w val="0.46487676826565738"/>
          <c:h val="0.87040999957996878"/>
        </c:manualLayout>
      </c:layout>
      <c:barChart>
        <c:barDir val="bar"/>
        <c:grouping val="clustered"/>
        <c:varyColors val="0"/>
        <c:ser>
          <c:idx val="0"/>
          <c:order val="0"/>
          <c:spPr>
            <a:solidFill>
              <a:srgbClr val="232347"/>
            </a:solidFill>
            <a:ln>
              <a:noFill/>
            </a:ln>
            <a:effectLst/>
          </c:spPr>
          <c:invertIfNegative val="0"/>
          <c:dLbls>
            <c:dLbl>
              <c:idx val="0"/>
              <c:layout>
                <c:manualLayout>
                  <c:x val="-1.515933385593426E-3"/>
                  <c:y val="5.1961136746350774E-3"/>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baseline="0">
                      <a:solidFill>
                        <a:schemeClr val="tx1"/>
                      </a:solidFill>
                      <a:latin typeface="Pathway Gothic One" panose="020B0604020202020204" charset="0"/>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4.515391328543511E-2"/>
                      <c:h val="9.2122396010903357E-2"/>
                    </c:manualLayout>
                  </c15:layout>
                </c:ext>
                <c:ext xmlns:c16="http://schemas.microsoft.com/office/drawing/2014/chart" uri="{C3380CC4-5D6E-409C-BE32-E72D297353CC}">
                  <c16:uniqueId val="{00000003-1858-4FE4-B198-246D9F6B3EB9}"/>
                </c:ext>
              </c:extLst>
            </c:dLbl>
            <c:dLbl>
              <c:idx val="1"/>
              <c:layout>
                <c:manualLayout>
                  <c:x val="-3.0319264559531796E-3"/>
                  <c:y val="3.4640303251641802E-3"/>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baseline="0">
                      <a:solidFill>
                        <a:schemeClr val="tx1"/>
                      </a:solidFill>
                      <a:latin typeface="Pathway Gothic One" panose="020B0604020202020204" charset="0"/>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4.515391328543511E-2"/>
                      <c:h val="9.2122396010903343E-2"/>
                    </c:manualLayout>
                  </c15:layout>
                </c:ext>
                <c:ext xmlns:c16="http://schemas.microsoft.com/office/drawing/2014/chart" uri="{C3380CC4-5D6E-409C-BE32-E72D297353CC}">
                  <c16:uniqueId val="{00000002-1858-4FE4-B198-246D9F6B3EB9}"/>
                </c:ext>
              </c:extLst>
            </c:dLbl>
            <c:dLbl>
              <c:idx val="5"/>
              <c:layout>
                <c:manualLayout>
                  <c:x val="-2.2234308179319263E-16"/>
                  <c:y val="3.463893951386566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858-4FE4-B198-246D9F6B3EB9}"/>
                </c:ext>
              </c:extLst>
            </c:dLbl>
            <c:dLbl>
              <c:idx val="6"/>
              <c:layout>
                <c:manualLayout>
                  <c:x val="-1.515933385593426E-3"/>
                  <c:y val="6.9279242765507469E-3"/>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baseline="0">
                      <a:solidFill>
                        <a:schemeClr val="tx1"/>
                      </a:solidFill>
                      <a:latin typeface="Pathway Gothic One" panose="020B0604020202020204" charset="0"/>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4.515391328543511E-2"/>
                      <c:h val="8.5194608108130204E-2"/>
                    </c:manualLayout>
                  </c15:layout>
                </c:ext>
                <c:ext xmlns:c16="http://schemas.microsoft.com/office/drawing/2014/chart" uri="{C3380CC4-5D6E-409C-BE32-E72D297353CC}">
                  <c16:uniqueId val="{00000005-1858-4FE4-B198-246D9F6B3EB9}"/>
                </c:ext>
              </c:extLst>
            </c:dLbl>
            <c:dLbl>
              <c:idx val="7"/>
              <c:layout>
                <c:manualLayout>
                  <c:x val="-4.5480388958462547E-3"/>
                  <c:y val="6.9279242765507634E-3"/>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baseline="0">
                      <a:solidFill>
                        <a:schemeClr val="tx1"/>
                      </a:solidFill>
                      <a:latin typeface="Pathway Gothic One" panose="020B0604020202020204" charset="0"/>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4.515391328543511E-2"/>
                      <c:h val="8.5194608108130204E-2"/>
                    </c:manualLayout>
                  </c15:layout>
                </c:ext>
                <c:ext xmlns:c16="http://schemas.microsoft.com/office/drawing/2014/chart" uri="{C3380CC4-5D6E-409C-BE32-E72D297353CC}">
                  <c16:uniqueId val="{00000000-1858-4FE4-B198-246D9F6B3EB9}"/>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Pathway Gothic One" panose="020B060402020202020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 FS'!$A$22:$A$29</c:f>
              <c:strCache>
                <c:ptCount val="8"/>
                <c:pt idx="0">
                  <c:v>Sufficient Resources</c:v>
                </c:pt>
                <c:pt idx="1">
                  <c:v>Appropriate Cross-Section of Members</c:v>
                </c:pt>
                <c:pt idx="2">
                  <c:v>Development of Clear Roles/Policy</c:v>
                </c:pt>
                <c:pt idx="4">
                  <c:v>Favorable Political &amp; Social Climate</c:v>
                </c:pt>
                <c:pt idx="5">
                  <c:v>Skilled Leadership</c:v>
                </c:pt>
                <c:pt idx="6">
                  <c:v>Mutual Respect, Understanding &amp; Trust</c:v>
                </c:pt>
                <c:pt idx="7">
                  <c:v>Participation is in Self Interest</c:v>
                </c:pt>
              </c:strCache>
            </c:strRef>
          </c:cat>
          <c:val>
            <c:numRef>
              <c:f>'AL FS'!$B$22:$B$29</c:f>
              <c:numCache>
                <c:formatCode>0.0</c:formatCode>
                <c:ptCount val="8"/>
                <c:pt idx="0">
                  <c:v>2.6</c:v>
                </c:pt>
                <c:pt idx="1">
                  <c:v>3.2</c:v>
                </c:pt>
                <c:pt idx="2">
                  <c:v>3.4</c:v>
                </c:pt>
                <c:pt idx="4">
                  <c:v>4.4000000000000004</c:v>
                </c:pt>
                <c:pt idx="5">
                  <c:v>4</c:v>
                </c:pt>
                <c:pt idx="6">
                  <c:v>4</c:v>
                </c:pt>
                <c:pt idx="7">
                  <c:v>4.0999999999999996</c:v>
                </c:pt>
              </c:numCache>
            </c:numRef>
          </c:val>
          <c:extLst>
            <c:ext xmlns:c16="http://schemas.microsoft.com/office/drawing/2014/chart" uri="{C3380CC4-5D6E-409C-BE32-E72D297353CC}">
              <c16:uniqueId val="{00000000-3E3A-4752-B344-717EC80AD56A}"/>
            </c:ext>
          </c:extLst>
        </c:ser>
        <c:ser>
          <c:idx val="1"/>
          <c:order val="1"/>
          <c:spPr>
            <a:solidFill>
              <a:srgbClr val="BD1717"/>
            </a:solidFill>
            <a:ln>
              <a:noFill/>
            </a:ln>
            <a:effectLst/>
          </c:spPr>
          <c:invertIfNegative val="0"/>
          <c:dLbls>
            <c:dLbl>
              <c:idx val="1"/>
              <c:layout>
                <c:manualLayout>
                  <c:x val="-7.5799653517993225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858-4FE4-B198-246D9F6B3EB9}"/>
                </c:ext>
              </c:extLst>
            </c:dLbl>
            <c:dLbl>
              <c:idx val="7"/>
              <c:showLegendKey val="0"/>
              <c:showVal val="1"/>
              <c:showCatName val="0"/>
              <c:showSerName val="0"/>
              <c:showPercent val="0"/>
              <c:showBubbleSize val="0"/>
              <c:extLst>
                <c:ext xmlns:c15="http://schemas.microsoft.com/office/drawing/2012/chart" uri="{CE6537A1-D6FC-4f65-9D91-7224C49458BB}">
                  <c15:layout>
                    <c:manualLayout>
                      <c:w val="4.515391328543511E-2"/>
                      <c:h val="7.8266820205357079E-2"/>
                    </c:manualLayout>
                  </c15:layout>
                </c:ext>
                <c:ext xmlns:c16="http://schemas.microsoft.com/office/drawing/2014/chart" uri="{C3380CC4-5D6E-409C-BE32-E72D297353CC}">
                  <c16:uniqueId val="{00000000-52B4-4B36-BF93-9A6A73273589}"/>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Pathway Gothic One" panose="020B060402020202020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 FS'!$A$22:$A$29</c:f>
              <c:strCache>
                <c:ptCount val="8"/>
                <c:pt idx="0">
                  <c:v>Sufficient Resources</c:v>
                </c:pt>
                <c:pt idx="1">
                  <c:v>Appropriate Cross-Section of Members</c:v>
                </c:pt>
                <c:pt idx="2">
                  <c:v>Development of Clear Roles/Policy</c:v>
                </c:pt>
                <c:pt idx="4">
                  <c:v>Favorable Political &amp; Social Climate</c:v>
                </c:pt>
                <c:pt idx="5">
                  <c:v>Skilled Leadership</c:v>
                </c:pt>
                <c:pt idx="6">
                  <c:v>Mutual Respect, Understanding &amp; Trust</c:v>
                </c:pt>
                <c:pt idx="7">
                  <c:v>Participation is in Self Interest</c:v>
                </c:pt>
              </c:strCache>
            </c:strRef>
          </c:cat>
          <c:val>
            <c:numRef>
              <c:f>'AL FS'!$C$22:$C$29</c:f>
              <c:numCache>
                <c:formatCode>0.0</c:formatCode>
                <c:ptCount val="8"/>
                <c:pt idx="0">
                  <c:v>3</c:v>
                </c:pt>
                <c:pt idx="1">
                  <c:v>3.4</c:v>
                </c:pt>
                <c:pt idx="2">
                  <c:v>3.5</c:v>
                </c:pt>
                <c:pt idx="4">
                  <c:v>4</c:v>
                </c:pt>
                <c:pt idx="5">
                  <c:v>4.3</c:v>
                </c:pt>
                <c:pt idx="6">
                  <c:v>4.4000000000000004</c:v>
                </c:pt>
                <c:pt idx="7">
                  <c:v>4.5</c:v>
                </c:pt>
              </c:numCache>
            </c:numRef>
          </c:val>
          <c:extLst>
            <c:ext xmlns:c16="http://schemas.microsoft.com/office/drawing/2014/chart" uri="{C3380CC4-5D6E-409C-BE32-E72D297353CC}">
              <c16:uniqueId val="{00000001-3E3A-4752-B344-717EC80AD56A}"/>
            </c:ext>
          </c:extLst>
        </c:ser>
        <c:dLbls>
          <c:showLegendKey val="0"/>
          <c:showVal val="0"/>
          <c:showCatName val="0"/>
          <c:showSerName val="0"/>
          <c:showPercent val="0"/>
          <c:showBubbleSize val="0"/>
        </c:dLbls>
        <c:gapWidth val="50"/>
        <c:axId val="1607826320"/>
        <c:axId val="1602227936"/>
      </c:barChart>
      <c:catAx>
        <c:axId val="1607826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Pathway Gothic One" panose="020B0604020202020204" charset="0"/>
                <a:ea typeface="+mn-ea"/>
                <a:cs typeface="+mn-cs"/>
              </a:defRPr>
            </a:pPr>
            <a:endParaRPr lang="en-US"/>
          </a:p>
        </c:txPr>
        <c:crossAx val="1602227936"/>
        <c:crosses val="autoZero"/>
        <c:auto val="1"/>
        <c:lblAlgn val="ctr"/>
        <c:lblOffset val="100"/>
        <c:noMultiLvlLbl val="0"/>
      </c:catAx>
      <c:valAx>
        <c:axId val="1602227936"/>
        <c:scaling>
          <c:orientation val="minMax"/>
          <c:min val="1"/>
        </c:scaling>
        <c:delete val="0"/>
        <c:axPos val="b"/>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rgbClr val="E8E5C3"/>
                </a:solidFill>
                <a:latin typeface="Tw Cen MT" panose="020B0602020104020603" pitchFamily="34" charset="0"/>
                <a:ea typeface="+mn-ea"/>
                <a:cs typeface="+mn-cs"/>
              </a:defRPr>
            </a:pPr>
            <a:endParaRPr lang="en-US"/>
          </a:p>
        </c:txPr>
        <c:crossAx val="1607826320"/>
        <c:crosses val="autoZero"/>
        <c:crossBetween val="between"/>
        <c:majorUnit val="1"/>
      </c:valAx>
      <c:spPr>
        <a:noFill/>
        <a:ln>
          <a:noFill/>
        </a:ln>
        <a:effectLst/>
      </c:spPr>
    </c:plotArea>
    <c:plotVisOnly val="1"/>
    <c:dispBlanksAs val="gap"/>
    <c:showDLblsOverMax val="0"/>
  </c:chart>
  <c:spPr>
    <a:solidFill>
      <a:srgbClr val="E8E5C3"/>
    </a:solid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rgbClr val="BD171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Pathway Gothic One" panose="020B060402020202020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'Urban Rural'!$A$22:$A$29</c:f>
              <c:strCache>
                <c:ptCount val="8"/>
                <c:pt idx="0">
                  <c:v>Sufficient Resources</c:v>
                </c:pt>
                <c:pt idx="1">
                  <c:v>Appropriate Cross-Section of Members</c:v>
                </c:pt>
                <c:pt idx="2">
                  <c:v>Development of Clear Roles/Policy </c:v>
                </c:pt>
                <c:pt idx="4">
                  <c:v>Skilled Leadership</c:v>
                </c:pt>
                <c:pt idx="5">
                  <c:v>Favorable Political &amp; Social Climate</c:v>
                </c:pt>
                <c:pt idx="6">
                  <c:v>Mutual Respect, Understanding &amp; Trust</c:v>
                </c:pt>
                <c:pt idx="7">
                  <c:v>Participation is in Self Interest</c:v>
                </c:pt>
              </c:strCache>
            </c:strRef>
          </c:cat>
          <c:val>
            <c:numRef>
              <c:f>'Urban Rural'!$B$22:$B$29</c:f>
              <c:numCache>
                <c:formatCode>0.0</c:formatCode>
                <c:ptCount val="8"/>
                <c:pt idx="0">
                  <c:v>3.1</c:v>
                </c:pt>
                <c:pt idx="1">
                  <c:v>3.4</c:v>
                </c:pt>
                <c:pt idx="2">
                  <c:v>3.4</c:v>
                </c:pt>
                <c:pt idx="4">
                  <c:v>4.0999999999999996</c:v>
                </c:pt>
                <c:pt idx="5">
                  <c:v>4</c:v>
                </c:pt>
                <c:pt idx="6">
                  <c:v>4.2</c:v>
                </c:pt>
                <c:pt idx="7">
                  <c:v>4.5</c:v>
                </c:pt>
              </c:numCache>
            </c:numRef>
          </c:val>
          <c:extLst>
            <c:ext xmlns:c16="http://schemas.microsoft.com/office/drawing/2014/chart" uri="{C3380CC4-5D6E-409C-BE32-E72D297353CC}">
              <c16:uniqueId val="{00000000-38D5-4457-9C56-E7E685161CD9}"/>
            </c:ext>
          </c:extLst>
        </c:ser>
        <c:ser>
          <c:idx val="1"/>
          <c:order val="1"/>
          <c:spPr>
            <a:solidFill>
              <a:srgbClr val="23234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Pathway Gothic One" panose="020B060402020202020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'Urban Rural'!$A$22:$A$29</c:f>
              <c:strCache>
                <c:ptCount val="8"/>
                <c:pt idx="0">
                  <c:v>Sufficient Resources</c:v>
                </c:pt>
                <c:pt idx="1">
                  <c:v>Appropriate Cross-Section of Members</c:v>
                </c:pt>
                <c:pt idx="2">
                  <c:v>Development of Clear Roles/Policy </c:v>
                </c:pt>
                <c:pt idx="4">
                  <c:v>Skilled Leadership</c:v>
                </c:pt>
                <c:pt idx="5">
                  <c:v>Favorable Political &amp; Social Climate</c:v>
                </c:pt>
                <c:pt idx="6">
                  <c:v>Mutual Respect, Understanding &amp; Trust</c:v>
                </c:pt>
                <c:pt idx="7">
                  <c:v>Participation is in Self Interest</c:v>
                </c:pt>
              </c:strCache>
            </c:strRef>
          </c:cat>
          <c:val>
            <c:numRef>
              <c:f>'Urban Rural'!$C$22:$C$29</c:f>
              <c:numCache>
                <c:formatCode>0.0</c:formatCode>
                <c:ptCount val="8"/>
                <c:pt idx="0">
                  <c:v>2.6</c:v>
                </c:pt>
                <c:pt idx="1">
                  <c:v>3.2</c:v>
                </c:pt>
                <c:pt idx="2">
                  <c:v>3.4</c:v>
                </c:pt>
                <c:pt idx="4">
                  <c:v>4.2</c:v>
                </c:pt>
                <c:pt idx="5">
                  <c:v>4.3</c:v>
                </c:pt>
                <c:pt idx="6">
                  <c:v>4.3</c:v>
                </c:pt>
                <c:pt idx="7">
                  <c:v>4.2</c:v>
                </c:pt>
              </c:numCache>
            </c:numRef>
          </c:val>
          <c:extLst>
            <c:ext xmlns:c16="http://schemas.microsoft.com/office/drawing/2014/chart" uri="{C3380CC4-5D6E-409C-BE32-E72D297353CC}">
              <c16:uniqueId val="{00000001-38D5-4457-9C56-E7E685161CD9}"/>
            </c:ext>
          </c:extLst>
        </c:ser>
        <c:dLbls>
          <c:showLegendKey val="0"/>
          <c:showVal val="0"/>
          <c:showCatName val="0"/>
          <c:showSerName val="0"/>
          <c:showPercent val="0"/>
          <c:showBubbleSize val="0"/>
        </c:dLbls>
        <c:gapWidth val="50"/>
        <c:axId val="1968548400"/>
        <c:axId val="1750473328"/>
      </c:barChart>
      <c:catAx>
        <c:axId val="196854840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rgbClr val="232347"/>
                </a:solidFill>
                <a:latin typeface="Pathway Gothic One" panose="020B0604020202020204" charset="0"/>
                <a:ea typeface="+mn-ea"/>
                <a:cs typeface="+mn-cs"/>
              </a:defRPr>
            </a:pPr>
            <a:endParaRPr lang="en-US"/>
          </a:p>
        </c:txPr>
        <c:crossAx val="1750473328"/>
        <c:crosses val="autoZero"/>
        <c:auto val="1"/>
        <c:lblAlgn val="ctr"/>
        <c:lblOffset val="100"/>
        <c:noMultiLvlLbl val="0"/>
      </c:catAx>
      <c:valAx>
        <c:axId val="1750473328"/>
        <c:scaling>
          <c:orientation val="minMax"/>
          <c:min val="1"/>
        </c:scaling>
        <c:delete val="0"/>
        <c:axPos val="b"/>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w Cen MT" panose="020B0602020104020603" pitchFamily="34" charset="0"/>
                <a:ea typeface="+mn-ea"/>
                <a:cs typeface="+mn-cs"/>
              </a:defRPr>
            </a:pPr>
            <a:endParaRPr lang="en-US"/>
          </a:p>
        </c:txPr>
        <c:crossAx val="1968548400"/>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rgbClr val="232347"/>
            </a:solidFill>
          </c:spPr>
          <c:dPt>
            <c:idx val="0"/>
            <c:bubble3D val="0"/>
            <c:spPr>
              <a:solidFill>
                <a:srgbClr val="BD1717"/>
              </a:solidFill>
              <a:ln w="19050">
                <a:solidFill>
                  <a:schemeClr val="lt1"/>
                </a:solidFill>
              </a:ln>
              <a:effectLst/>
            </c:spPr>
            <c:extLst>
              <c:ext xmlns:c16="http://schemas.microsoft.com/office/drawing/2014/chart" uri="{C3380CC4-5D6E-409C-BE32-E72D297353CC}">
                <c16:uniqueId val="{00000003-DF2A-4C9A-B466-9B4A054189DD}"/>
              </c:ext>
            </c:extLst>
          </c:dPt>
          <c:dPt>
            <c:idx val="1"/>
            <c:bubble3D val="0"/>
            <c:spPr>
              <a:solidFill>
                <a:srgbClr val="232347"/>
              </a:solidFill>
              <a:ln w="19050">
                <a:solidFill>
                  <a:schemeClr val="lt1"/>
                </a:solidFill>
              </a:ln>
              <a:effectLst/>
            </c:spPr>
            <c:extLst>
              <c:ext xmlns:c16="http://schemas.microsoft.com/office/drawing/2014/chart" uri="{C3380CC4-5D6E-409C-BE32-E72D297353CC}">
                <c16:uniqueId val="{00000003-9D62-4573-B968-EB84A1D13D9B}"/>
              </c:ext>
            </c:extLst>
          </c:dPt>
          <c:cat>
            <c:strRef>
              <c:f>Sheet1!$A$2:$A$3</c:f>
              <c:strCache>
                <c:ptCount val="2"/>
                <c:pt idx="0">
                  <c:v>1st Qtr</c:v>
                </c:pt>
                <c:pt idx="1">
                  <c:v>2nd Qtr</c:v>
                </c:pt>
              </c:strCache>
            </c:strRef>
          </c:cat>
          <c:val>
            <c:numRef>
              <c:f>Sheet1!$B$2:$B$3</c:f>
              <c:numCache>
                <c:formatCode>General</c:formatCode>
                <c:ptCount val="2"/>
                <c:pt idx="0">
                  <c:v>0.71</c:v>
                </c:pt>
                <c:pt idx="1">
                  <c:v>0.28999999999999998</c:v>
                </c:pt>
              </c:numCache>
            </c:numRef>
          </c:val>
          <c:extLst>
            <c:ext xmlns:c16="http://schemas.microsoft.com/office/drawing/2014/chart" uri="{C3380CC4-5D6E-409C-BE32-E72D297353CC}">
              <c16:uniqueId val="{00000000-DF2A-4C9A-B466-9B4A054189D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2"/>
        <p:cNvGrpSpPr/>
        <p:nvPr/>
      </p:nvGrpSpPr>
      <p:grpSpPr>
        <a:xfrm>
          <a:off x="0" y="0"/>
          <a:ext cx="0" cy="0"/>
          <a:chOff x="0" y="0"/>
          <a:chExt cx="0" cy="0"/>
        </a:xfrm>
      </p:grpSpPr>
      <p:sp>
        <p:nvSpPr>
          <p:cNvPr id="1383" name="Google Shape;1383;gbbd4e6fe8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4" name="Google Shape;1384;gbbd4e6fe8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400" dirty="0"/>
              <a:t>Welcome everyone! My name is Juanita Trejo, and I am one of the astronauts on the State Evaluation Team. I will be joined by my SET space colleagues, Kay Orzech, Theresa LeGros, and Laurel Jacobs. I can assure you that we are all well trained in data space flight and will be giving you a chance to experience AZHZ data at lightening speed. I hope none of you get shuttle sick, please be sure to strap yourself in [CLICK] and let’s get started.</a:t>
            </a:r>
            <a:endParaRPr sz="14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Looking at urban (in navy blue)  and rural (in red) we see a different picture; In terms of high scoring factors, urban coalition members tend to rate their coalitions a bit higher, but there are only two significant differences, [CLICK] one higher for rural and the other higher for urban. For the lower-scoring factors, we see that rural coalitions rated two of three factors higher, and [CLICK] again you see </a:t>
            </a:r>
            <a:r>
              <a:rPr lang="en-US" u="sng" dirty="0"/>
              <a:t>rural</a:t>
            </a:r>
            <a:r>
              <a:rPr lang="en-US" dirty="0"/>
              <a:t> coalitions feeling that resources are more sufficient than urban ones. When we looked at rural and urban coalition differences in FY16, we also saw this particular difference.  </a:t>
            </a:r>
          </a:p>
        </p:txBody>
      </p:sp>
    </p:spTree>
    <p:extLst>
      <p:ext uri="{BB962C8B-B14F-4D97-AF65-F5344CB8AC3E}">
        <p14:creationId xmlns:p14="http://schemas.microsoft.com/office/powerpoint/2010/main" val="20568630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3"/>
        <p:cNvGrpSpPr/>
        <p:nvPr/>
      </p:nvGrpSpPr>
      <p:grpSpPr>
        <a:xfrm>
          <a:off x="0" y="0"/>
          <a:ext cx="0" cy="0"/>
          <a:chOff x="0" y="0"/>
          <a:chExt cx="0" cy="0"/>
        </a:xfrm>
      </p:grpSpPr>
      <p:sp>
        <p:nvSpPr>
          <p:cNvPr id="1124" name="Google Shape;1124;g8c183b4b4d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5" name="Google Shape;1125;g8c183b4b4d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So the first takeaway here [CLICK] was that active living coalition members rated their coalitions higher overall. You may remember we asked you on the FY20 end of year SARN to tell us about your coalition’s goals, and what we saw from the information you sent in was that AL coalitions tended to have goals that prioritized community wellness and encouraged collaboration across sectors vs. food system coalition goals that were somewhat more narrowly focused. The second takeaway was [CLICK] Rural coalition members rated low-scoring factors higher, perhaps due to attracting members with broader community networks. </a:t>
            </a:r>
            <a:endParaRPr dirty="0"/>
          </a:p>
        </p:txBody>
      </p:sp>
    </p:spTree>
    <p:extLst>
      <p:ext uri="{BB962C8B-B14F-4D97-AF65-F5344CB8AC3E}">
        <p14:creationId xmlns:p14="http://schemas.microsoft.com/office/powerpoint/2010/main" val="27103873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8"/>
        <p:cNvGrpSpPr/>
        <p:nvPr/>
      </p:nvGrpSpPr>
      <p:grpSpPr>
        <a:xfrm>
          <a:off x="0" y="0"/>
          <a:ext cx="0" cy="0"/>
          <a:chOff x="0" y="0"/>
          <a:chExt cx="0" cy="0"/>
        </a:xfrm>
      </p:grpSpPr>
      <p:sp>
        <p:nvSpPr>
          <p:cNvPr id="2309" name="Google Shape;2309;gba3ac545ab_0_13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0" name="Google Shape;2310;gba3ac545ab_0_13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Once you’ve heard from Theresa and Laurel, I invite you to [CLICK] join my coalitions breakout session if you’d like to ponder how coalition focus, geography, and other factors may affect how coalition members rate their coalitions on the Wilder Inventory.  And now I’ll turn the mic over to Theresa. </a:t>
            </a:r>
            <a:endParaRPr dirty="0"/>
          </a:p>
        </p:txBody>
      </p:sp>
    </p:spTree>
    <p:extLst>
      <p:ext uri="{BB962C8B-B14F-4D97-AF65-F5344CB8AC3E}">
        <p14:creationId xmlns:p14="http://schemas.microsoft.com/office/powerpoint/2010/main" val="15792775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4"/>
        <p:cNvGrpSpPr/>
        <p:nvPr/>
      </p:nvGrpSpPr>
      <p:grpSpPr>
        <a:xfrm>
          <a:off x="0" y="0"/>
          <a:ext cx="0" cy="0"/>
          <a:chOff x="0" y="0"/>
          <a:chExt cx="0" cy="0"/>
        </a:xfrm>
      </p:grpSpPr>
      <p:sp>
        <p:nvSpPr>
          <p:cNvPr id="1495" name="Google Shape;1495;gba3ac545ab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6" name="Google Shape;1496;gba3ac545ab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This next data capsule is focused on the Go NAPSACC. We’re going to briefly explore what the AZ Health Zone’s ECE system looks like now that we’ve started to engage partners in the online Go NAPSACC. </a:t>
            </a:r>
            <a:r>
              <a:rPr kumimoji="0" lang="en-US" sz="1100" b="1" i="0" u="none" strike="noStrike" kern="0" cap="none" spc="0" normalizeH="0" baseline="0" noProof="0" dirty="0">
                <a:ln>
                  <a:noFill/>
                </a:ln>
                <a:solidFill>
                  <a:srgbClr val="000000"/>
                </a:solidFill>
                <a:effectLst/>
                <a:uLnTx/>
                <a:uFillTx/>
                <a:latin typeface="Arial"/>
                <a:cs typeface="Arial"/>
                <a:sym typeface="Arial"/>
              </a:rPr>
              <a:t>[CLICK] </a:t>
            </a:r>
            <a:r>
              <a:rPr lang="en-US" dirty="0"/>
              <a:t> Let’s blast off!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[NEXT SLIDE]</a:t>
            </a:r>
          </a:p>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9"/>
        <p:cNvGrpSpPr/>
        <p:nvPr/>
      </p:nvGrpSpPr>
      <p:grpSpPr>
        <a:xfrm>
          <a:off x="0" y="0"/>
          <a:ext cx="0" cy="0"/>
          <a:chOff x="0" y="0"/>
          <a:chExt cx="0" cy="0"/>
        </a:xfrm>
      </p:grpSpPr>
      <p:sp>
        <p:nvSpPr>
          <p:cNvPr id="1530" name="Google Shape;1530;gbaa3fc1ad1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1" name="Google Shape;1531;gbaa3fc1ad1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Arizona offers the online Go NAPSACC free to </a:t>
            </a:r>
            <a:r>
              <a:rPr lang="en-US" b="1" i="1" u="sng" dirty="0"/>
              <a:t>all </a:t>
            </a:r>
            <a:r>
              <a:rPr lang="en-US" dirty="0"/>
              <a:t>ECE providers as a part of the state’s Empower Plus 2.0 program. There are two ways that ECEs can participate.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[CLICK] The </a:t>
            </a:r>
            <a:r>
              <a:rPr lang="en-US" b="1" i="1" u="sng" dirty="0"/>
              <a:t>Statewide</a:t>
            </a:r>
            <a:r>
              <a:rPr lang="en-US" dirty="0"/>
              <a:t> Go NAPSACC is what we call the effort to enroll </a:t>
            </a:r>
            <a:r>
              <a:rPr lang="en-US" b="1" i="1" dirty="0"/>
              <a:t>any</a:t>
            </a:r>
            <a:r>
              <a:rPr lang="en-US" dirty="0"/>
              <a:t> ECE. Of course, as LIAs </a:t>
            </a:r>
            <a:r>
              <a:rPr lang="en-US" b="1" i="1" dirty="0"/>
              <a:t>your</a:t>
            </a:r>
            <a:r>
              <a:rPr lang="en-US" dirty="0"/>
              <a:t> partner ECEs need to be qualified for SNAP-Ed.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[CLICK] The other way is by being invited into a Learning Collaborative. These meet regularly around assessments, share progress, and troubleshoot.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In this map, you can see that ECEs in </a:t>
            </a:r>
            <a:r>
              <a:rPr lang="en-US" b="1" i="1" dirty="0"/>
              <a:t>any</a:t>
            </a:r>
            <a:r>
              <a:rPr lang="en-US" dirty="0"/>
              <a:t> county can be a part of the Statewide Go NAPSACC, but only certain counties are also doing Learning Collaboratives. We’re in Year 2 shown in red through June, and then move into Year 3 shown in blue.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[CLICK] Participating ECEs are ideally supported by at least one trained TA Consultant, but some don’t yet have that support.</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[NEXT SLIDE]</a:t>
            </a:r>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9"/>
        <p:cNvGrpSpPr/>
        <p:nvPr/>
      </p:nvGrpSpPr>
      <p:grpSpPr>
        <a:xfrm>
          <a:off x="0" y="0"/>
          <a:ext cx="0" cy="0"/>
          <a:chOff x="0" y="0"/>
          <a:chExt cx="0" cy="0"/>
        </a:xfrm>
      </p:grpSpPr>
      <p:sp>
        <p:nvSpPr>
          <p:cNvPr id="2170" name="Google Shape;2170;gba3ac545ab_0_5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1" name="Google Shape;2171;gba3ac545ab_0_5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Here’s where we were as of April 1</a:t>
            </a:r>
            <a:r>
              <a:rPr lang="en-US" baseline="30000" dirty="0"/>
              <a:t>st</a:t>
            </a:r>
            <a:r>
              <a:rPr lang="en-US" baseline="0" dirty="0"/>
              <a:t>. </a:t>
            </a:r>
          </a:p>
          <a:p>
            <a:pPr marL="0" lvl="0" indent="0" algn="l" rtl="0">
              <a:spcBef>
                <a:spcPts val="0"/>
              </a:spcBef>
              <a:spcAft>
                <a:spcPts val="0"/>
              </a:spcAft>
              <a:buNone/>
            </a:pPr>
            <a:endParaRPr lang="en-US" baseline="0" dirty="0"/>
          </a:p>
          <a:p>
            <a:pPr marL="0" lvl="0" indent="0" algn="l" rtl="0">
              <a:spcBef>
                <a:spcPts val="0"/>
              </a:spcBef>
              <a:spcAft>
                <a:spcPts val="0"/>
              </a:spcAft>
              <a:buNone/>
            </a:pPr>
            <a:r>
              <a:rPr lang="en-US" baseline="0" dirty="0"/>
              <a:t>[CLICK] Out of the 142 ECEs enrolled, 76 are in Learning Collaboratives. The other 66 are in the Statewide Go NAPSACC.</a:t>
            </a:r>
          </a:p>
          <a:p>
            <a:pPr marL="0" lvl="0" indent="0" algn="l" rtl="0">
              <a:spcBef>
                <a:spcPts val="0"/>
              </a:spcBef>
              <a:spcAft>
                <a:spcPts val="0"/>
              </a:spcAft>
              <a:buNone/>
            </a:pPr>
            <a:r>
              <a:rPr lang="en-US" baseline="0" dirty="0"/>
              <a:t>[CLICK] Of those 66, 19 already have an AZ Health Zone Consultant. </a:t>
            </a:r>
          </a:p>
          <a:p>
            <a:pPr marL="0" lvl="0" indent="0" algn="l" rtl="0">
              <a:spcBef>
                <a:spcPts val="0"/>
              </a:spcBef>
              <a:spcAft>
                <a:spcPts val="0"/>
              </a:spcAft>
              <a:buNone/>
            </a:pPr>
            <a:r>
              <a:rPr lang="en-US" baseline="0" dirty="0"/>
              <a:t>[CLICK] As of now, we’ve trained 33 AZ Health Zone Consultants and 20 from other agencies. So SNAP-Ed is really playing a big role in Empower PLUS 2.0.</a:t>
            </a:r>
          </a:p>
          <a:p>
            <a:pPr marL="0" lvl="0" indent="0" algn="l" rtl="0">
              <a:spcBef>
                <a:spcPts val="0"/>
              </a:spcBef>
              <a:spcAft>
                <a:spcPts val="0"/>
              </a:spcAft>
              <a:buNone/>
            </a:pPr>
            <a:endParaRPr lang="en-US" baseline="0" dirty="0"/>
          </a:p>
          <a:p>
            <a:pPr marL="0" lvl="0" indent="0" algn="l" rtl="0">
              <a:spcBef>
                <a:spcPts val="0"/>
              </a:spcBef>
              <a:spcAft>
                <a:spcPts val="0"/>
              </a:spcAft>
              <a:buNone/>
            </a:pPr>
            <a:r>
              <a:rPr lang="en-US" baseline="0" dirty="0"/>
              <a:t>[NEXT SLIDE]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2"/>
        <p:cNvGrpSpPr/>
        <p:nvPr/>
      </p:nvGrpSpPr>
      <p:grpSpPr>
        <a:xfrm>
          <a:off x="0" y="0"/>
          <a:ext cx="0" cy="0"/>
          <a:chOff x="0" y="0"/>
          <a:chExt cx="0" cy="0"/>
        </a:xfrm>
      </p:grpSpPr>
      <p:sp>
        <p:nvSpPr>
          <p:cNvPr id="1383" name="Google Shape;1383;gbbd4e6fe8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4" name="Google Shape;1384;gbbd4e6fe8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Those numbers were from April 1st, but since then we’ve had [8 or 9] more ECEs enroll!  Our Year 2 goal was to recruit 75, so [we’re </a:t>
            </a:r>
            <a:r>
              <a:rPr lang="en-US" baseline="0" dirty="0"/>
              <a:t>nearing/ have reached] the target number that receive Amazon gift cards. [CLICK]</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Gift cards will likely re-emerge </a:t>
            </a:r>
            <a:r>
              <a:rPr lang="en-US" u="sng" baseline="0" dirty="0"/>
              <a:t>after</a:t>
            </a:r>
            <a:r>
              <a:rPr lang="en-US" baseline="0" dirty="0"/>
              <a:t> the summer, but we can’t say exactly when.  Meanwhile, you can check your Evaluation Plan for ECEs that you still need to enroll. Please consider the time that ECEs can dedicate, and the time that you have available to support them.  You’ll want to focus on those that can commit at least a few hours each month.</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[NEXT SLIDE]</a:t>
            </a:r>
          </a:p>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4"/>
        <p:cNvGrpSpPr/>
        <p:nvPr/>
      </p:nvGrpSpPr>
      <p:grpSpPr>
        <a:xfrm>
          <a:off x="0" y="0"/>
          <a:ext cx="0" cy="0"/>
          <a:chOff x="0" y="0"/>
          <a:chExt cx="0" cy="0"/>
        </a:xfrm>
      </p:grpSpPr>
      <p:sp>
        <p:nvSpPr>
          <p:cNvPr id="2095" name="Google Shape;2095;gba3ac545ab_0_7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6" name="Google Shape;2096;gba3ac545ab_0_7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Once enrolled, all ECEs get access to the Go NAPSACC resources, videos, fliers, trainings, etc. and can move through the program as they wish.</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1" i="1" baseline="0" dirty="0"/>
              <a:t>But</a:t>
            </a:r>
            <a:r>
              <a:rPr lang="en-US" baseline="0" dirty="0"/>
              <a:t> having a Consultant can really help. As of now, 71% of our Statewide ECEs only have temporary support to help set up accounts.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So, [CLICK] if you’re looking to adopt an orphaned ECE in your area, please let me know.  Again, this makes sense </a:t>
            </a:r>
            <a:r>
              <a:rPr lang="en-US" i="1" baseline="0" dirty="0"/>
              <a:t>if you can dedicate at least a few hours each month to providing support, and if the ECE community aligns with your action plan. </a:t>
            </a: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[NEXT SLIDE]</a:t>
            </a:r>
          </a:p>
          <a:p>
            <a:pPr marL="0" lvl="0" indent="0" algn="l" rtl="0">
              <a:spcBef>
                <a:spcPts val="0"/>
              </a:spcBef>
              <a:spcAft>
                <a:spcPts val="0"/>
              </a:spcAft>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6"/>
        <p:cNvGrpSpPr/>
        <p:nvPr/>
      </p:nvGrpSpPr>
      <p:grpSpPr>
        <a:xfrm>
          <a:off x="0" y="0"/>
          <a:ext cx="0" cy="0"/>
          <a:chOff x="0" y="0"/>
          <a:chExt cx="0" cy="0"/>
        </a:xfrm>
      </p:grpSpPr>
      <p:sp>
        <p:nvSpPr>
          <p:cNvPr id="1767" name="Google Shape;1767;gba3ac545ab_0_7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8" name="Google Shape;1768;gba3ac545ab_0_7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Let’s do a quick systems check of four things you can do to promote success.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[CLICK] Make sure you have trained, certified staff.</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[CLICK] Provide critical help completing assessments and developing action plans based on results.</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[CLICK] Keep up ongoing, monthly support, like in-person or remote meetings or trainings.</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[CLICK] And log your support in SEEDS as well as your Go NAPSACC Consultant account.</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[CLICK] If you do all four, you’re moving warp speed toward sustainable improvements!</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[NEXT SLIDE]</a:t>
            </a:r>
          </a:p>
          <a:p>
            <a:pPr marL="0" lvl="0" indent="0" algn="l" rtl="0">
              <a:spcBef>
                <a:spcPts val="0"/>
              </a:spcBef>
              <a:spcAft>
                <a:spcPts val="0"/>
              </a:spcAft>
              <a:buNone/>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7"/>
        <p:cNvGrpSpPr/>
        <p:nvPr/>
      </p:nvGrpSpPr>
      <p:grpSpPr>
        <a:xfrm>
          <a:off x="0" y="0"/>
          <a:ext cx="0" cy="0"/>
          <a:chOff x="0" y="0"/>
          <a:chExt cx="0" cy="0"/>
        </a:xfrm>
      </p:grpSpPr>
      <p:sp>
        <p:nvSpPr>
          <p:cNvPr id="1428" name="Google Shape;1428;g8794a74c9d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9" name="Google Shape;1429;g8794a74c9d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Yes, we only know what you did if you report it.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[NEXT SLIDE]</a:t>
            </a:r>
          </a:p>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866e8365be_0_1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866e8365be_0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Today’s mission will involve traveling into different data dimensions of space. We’ll start by passing through the dimension of [CLICK] coalitions with Kay. [CLICK] Theresa will take you on a ride through the Go NAPSACC dimension. And lastly, we’ll get a glimpse of the [CLICK] trauma informed dimension with Laurel. After we take you on a warp speed ride though those three dimensions, [CLICK] you’ll get to decide which one you’d like to explore in more depth and hop on that breakout rocket with one of the SET astronauts. [CLICK] Looks like they’re ready to go. [CLICK] I’m going to hop on this ride with you all and pass it over to my SET astronaut Kay. </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8"/>
        <p:cNvGrpSpPr/>
        <p:nvPr/>
      </p:nvGrpSpPr>
      <p:grpSpPr>
        <a:xfrm>
          <a:off x="0" y="0"/>
          <a:ext cx="0" cy="0"/>
          <a:chOff x="0" y="0"/>
          <a:chExt cx="0" cy="0"/>
        </a:xfrm>
      </p:grpSpPr>
      <p:sp>
        <p:nvSpPr>
          <p:cNvPr id="1909" name="Google Shape;1909;gbbf0181644_0_3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0" name="Google Shape;1910;gbbf0181644_0_3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I want to close with a quick reminder of our five-year plan cycle for how the SET reports Go NAPSACC. The assess/re-assess years are when the Evaluation Team formally includes Go NAPSACC data in our reports, but from your perspective you can start new modules or add new ECEs any time during this five years.</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[NEXT SLIDE]</a:t>
            </a:r>
          </a:p>
          <a:p>
            <a:pPr marL="0" lvl="0" indent="0" algn="l" rtl="0">
              <a:spcBef>
                <a:spcPts val="0"/>
              </a:spcBef>
              <a:spcAft>
                <a:spcPts val="0"/>
              </a:spcAft>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5"/>
        <p:cNvGrpSpPr/>
        <p:nvPr/>
      </p:nvGrpSpPr>
      <p:grpSpPr>
        <a:xfrm>
          <a:off x="0" y="0"/>
          <a:ext cx="0" cy="0"/>
          <a:chOff x="0" y="0"/>
          <a:chExt cx="0" cy="0"/>
        </a:xfrm>
      </p:grpSpPr>
      <p:sp>
        <p:nvSpPr>
          <p:cNvPr id="1816" name="Google Shape;1816;gba3ac545ab_0_4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7" name="Google Shape;1817;gba3ac545ab_0_4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The rest is up to you and your ECE partners.  What you assess, how you address areas for improvement, where you decide to go after making some changes… the universe is at your feet!</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baseline="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aseline="0" dirty="0"/>
              <a:t>[NEXT SLIDE]</a:t>
            </a:r>
          </a:p>
          <a:p>
            <a:pPr marL="0" lvl="0" indent="0" algn="l" rtl="0">
              <a:spcBef>
                <a:spcPts val="0"/>
              </a:spcBef>
              <a:spcAft>
                <a:spcPts val="0"/>
              </a:spcAft>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7"/>
        <p:cNvGrpSpPr/>
        <p:nvPr/>
      </p:nvGrpSpPr>
      <p:grpSpPr>
        <a:xfrm>
          <a:off x="0" y="0"/>
          <a:ext cx="0" cy="0"/>
          <a:chOff x="0" y="0"/>
          <a:chExt cx="0" cy="0"/>
        </a:xfrm>
      </p:grpSpPr>
      <p:sp>
        <p:nvSpPr>
          <p:cNvPr id="1428" name="Google Shape;1428;g8794a74c9d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9" name="Google Shape;1429;g8794a74c9d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If you join us for the Empower PLUS 2.0 breakout, we’ll be exploring even more, including: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[CLICK] your experiences with Go NAPSACC so far</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[CLICK] changes that you’ve seen as we move online</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[CLICK] ideas for how to use assessments to inspire great things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[CLICK] and your wildest dreams for how the state can support your journey with partner ECEs.</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[NEXT PRESENTER/NEXT SLIDE]</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8469173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4"/>
        <p:cNvGrpSpPr/>
        <p:nvPr/>
      </p:nvGrpSpPr>
      <p:grpSpPr>
        <a:xfrm>
          <a:off x="0" y="0"/>
          <a:ext cx="0" cy="0"/>
          <a:chOff x="0" y="0"/>
          <a:chExt cx="0" cy="0"/>
        </a:xfrm>
      </p:grpSpPr>
      <p:sp>
        <p:nvSpPr>
          <p:cNvPr id="1495" name="Google Shape;1495;gba3ac545ab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6" name="Google Shape;1496;gba3ac545ab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Now we are going to shift gears in our rocket ship and release another data capsule, this one related to the trauma-informed approaches journey that this program launched at the start of the program year. You may have been wondering at the time, [click] how did we get here and where are we going? Well, the survey that was administered with many of you last Fall was an effort to understand where folks were at on their launch pads before we shot off into a new universe of trauma-informed approaches. Today I will share some insights from the survey. [click to next slide]</a:t>
            </a:r>
          </a:p>
          <a:p>
            <a:pPr marL="0" lvl="0" indent="0" algn="l" rtl="0">
              <a:spcBef>
                <a:spcPts val="0"/>
              </a:spcBef>
              <a:spcAft>
                <a:spcPts val="0"/>
              </a:spcAft>
              <a:buNone/>
            </a:pP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3"/>
        <p:cNvGrpSpPr/>
        <p:nvPr/>
      </p:nvGrpSpPr>
      <p:grpSpPr>
        <a:xfrm>
          <a:off x="0" y="0"/>
          <a:ext cx="0" cy="0"/>
          <a:chOff x="0" y="0"/>
          <a:chExt cx="0" cy="0"/>
        </a:xfrm>
      </p:grpSpPr>
      <p:sp>
        <p:nvSpPr>
          <p:cNvPr id="2024" name="Google Shape;2024;gba3ac545ab_0_1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5" name="Google Shape;2025;gba3ac545ab_0_1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First I want to mention the main features of our “Telescope” if you will, also known as the survey. The survey asked respondents to [click] share a little about themselves, such as how long they have worked for SNAP-Ed. We also asked about [click] any previous training that staff had experienced related to trauma-informed approaches, [click] we asked about respondents’ knowledge, attitudes, and self-efficacy around the topic, and we asked about the extent to which their broader program team and agency [click] was receptive to the integration of trauma-informed approaches. [click to next slide]</a:t>
            </a:r>
          </a:p>
          <a:p>
            <a:pPr marL="0" lvl="0" indent="0" algn="l" rtl="0">
              <a:spcBef>
                <a:spcPts val="0"/>
              </a:spcBef>
              <a:spcAft>
                <a:spcPts val="0"/>
              </a:spcAft>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7"/>
        <p:cNvGrpSpPr/>
        <p:nvPr/>
      </p:nvGrpSpPr>
      <p:grpSpPr>
        <a:xfrm>
          <a:off x="0" y="0"/>
          <a:ext cx="0" cy="0"/>
          <a:chOff x="0" y="0"/>
          <a:chExt cx="0" cy="0"/>
        </a:xfrm>
      </p:grpSpPr>
      <p:sp>
        <p:nvSpPr>
          <p:cNvPr id="1868" name="Google Shape;1868;gba3ac545ab_0_6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9" name="Google Shape;1869;gba3ac545ab_0_6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Here’s a bit about what we learned:</a:t>
            </a:r>
          </a:p>
          <a:p>
            <a:pPr marL="0" lvl="0" indent="0" algn="l" rtl="0">
              <a:spcBef>
                <a:spcPts val="0"/>
              </a:spcBef>
              <a:spcAft>
                <a:spcPts val="0"/>
              </a:spcAft>
              <a:buNone/>
            </a:pPr>
            <a:r>
              <a:rPr lang="en-US" dirty="0"/>
              <a:t>[click] 67 LIA staff completed the survey, of which 2 were in Spanish</a:t>
            </a:r>
          </a:p>
          <a:p>
            <a:pPr marL="0" lvl="0" indent="0" algn="l" rtl="0">
              <a:spcBef>
                <a:spcPts val="0"/>
              </a:spcBef>
              <a:spcAft>
                <a:spcPts val="0"/>
              </a:spcAft>
              <a:buNone/>
            </a:pPr>
            <a:r>
              <a:rPr lang="en-US" dirty="0"/>
              <a:t>[click] 40% have worked in SNAP-Ed for 6 or more years</a:t>
            </a:r>
          </a:p>
          <a:p>
            <a:pPr marL="0" lvl="0" indent="0" algn="l" rtl="0">
              <a:spcBef>
                <a:spcPts val="0"/>
              </a:spcBef>
              <a:spcAft>
                <a:spcPts val="0"/>
              </a:spcAft>
              <a:buNone/>
            </a:pPr>
            <a:r>
              <a:rPr lang="en-US" dirty="0"/>
              <a:t>[click] 43% of respondents have a supervisory role</a:t>
            </a:r>
          </a:p>
          <a:p>
            <a:pPr marL="0" lvl="0" indent="0" algn="l" rtl="0">
              <a:spcBef>
                <a:spcPts val="0"/>
              </a:spcBef>
              <a:spcAft>
                <a:spcPts val="0"/>
              </a:spcAft>
              <a:buNone/>
            </a:pPr>
            <a:r>
              <a:rPr lang="en-US" dirty="0"/>
              <a:t>[click] 39% have participated themselves in receiving SNAP or WIC benefits at some point</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[click] and finally, respondents on average reported around 3 hours of total training around the topic of trauma-informed approaches. Keep in mind that the survey was administered in early October, before any of the AZ Health Zone’s training opportunities had rolled out. [click to next slide]</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7431426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9"/>
        <p:cNvGrpSpPr/>
        <p:nvPr/>
      </p:nvGrpSpPr>
      <p:grpSpPr>
        <a:xfrm>
          <a:off x="0" y="0"/>
          <a:ext cx="0" cy="0"/>
          <a:chOff x="0" y="0"/>
          <a:chExt cx="0" cy="0"/>
        </a:xfrm>
      </p:grpSpPr>
      <p:sp>
        <p:nvSpPr>
          <p:cNvPr id="2170" name="Google Shape;2170;gba3ac545ab_0_5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1" name="Google Shape;2171;gba3ac545ab_0_5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Throughout the survey, respondents indicated their level of agreement with statements related to different aspects of trauma-informed approaches. The first set of questions I want to focus on today pertain to staff knowledge of trauma-informed approaches. There were 7 questions in this topic, and reported knowledge ranged from 1, or less knowledge, to 5 more knowledge. [click] The average score across all knowledge questions was 3.9. This number suggests that staff reported a moderate level of knowledge about the tenets of trauma-informed approaches at the time of the survey. The knowledge item that respondents reported the most familiarity with was this one [click], (read item) at 4.3. The item that staff reported the least knowledge about was this one [click]: (read item)</a:t>
            </a:r>
          </a:p>
          <a:p>
            <a:pPr marL="0" lvl="0" indent="0" algn="l" rtl="0">
              <a:spcBef>
                <a:spcPts val="0"/>
              </a:spcBef>
              <a:spcAft>
                <a:spcPts val="0"/>
              </a:spcAft>
              <a:buNone/>
            </a:pPr>
            <a:r>
              <a:rPr lang="en-US" dirty="0"/>
              <a:t>[click to next slide]</a:t>
            </a:r>
            <a:endParaRPr dirty="0"/>
          </a:p>
        </p:txBody>
      </p:sp>
    </p:spTree>
    <p:extLst>
      <p:ext uri="{BB962C8B-B14F-4D97-AF65-F5344CB8AC3E}">
        <p14:creationId xmlns:p14="http://schemas.microsoft.com/office/powerpoint/2010/main" val="4676897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9"/>
        <p:cNvGrpSpPr/>
        <p:nvPr/>
      </p:nvGrpSpPr>
      <p:grpSpPr>
        <a:xfrm>
          <a:off x="0" y="0"/>
          <a:ext cx="0" cy="0"/>
          <a:chOff x="0" y="0"/>
          <a:chExt cx="0" cy="0"/>
        </a:xfrm>
      </p:grpSpPr>
      <p:sp>
        <p:nvSpPr>
          <p:cNvPr id="2170" name="Google Shape;2170;gba3ac545ab_0_5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1" name="Google Shape;2171;gba3ac545ab_0_5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Here with attitudes, I am showing the data a little differently. I wanted to show the responses to two questions in particular related to attitudes around trauma-informed approaches, because I think they speak to the crux of folks’ perspectives about the role of trauma-informed approaches in AZ Health Zone [click]. Among respondents, level of agreement was high to a more general question around the value of these types of initiatives. [click] A second question asked specifically about whether trauma-informed approaches were a good strategy for SNAP-Ed, and again scored highly.</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[click to next slide]</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4237361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9"/>
        <p:cNvGrpSpPr/>
        <p:nvPr/>
      </p:nvGrpSpPr>
      <p:grpSpPr>
        <a:xfrm>
          <a:off x="0" y="0"/>
          <a:ext cx="0" cy="0"/>
          <a:chOff x="0" y="0"/>
          <a:chExt cx="0" cy="0"/>
        </a:xfrm>
      </p:grpSpPr>
      <p:sp>
        <p:nvSpPr>
          <p:cNvPr id="2170" name="Google Shape;2170;gba3ac545ab_0_5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1" name="Google Shape;2171;gba3ac545ab_0_5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Moving into self-efficacy…self-efficacy is a person's belief in their ability to succeed in a particular situation, and in this case, we asked questions about staff confidence in implementing trauma-informed approaches. We saw relatively high scores here, on a scale of 1-7, [click] with an average score of 5. Folks reported strongest self-efficacy [click] pertaining to talking about the topic in their professional setting; and [click] the least self-efficacy related to having the skills in place to make their work more trauma informed. [click to next slide]</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7289284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9"/>
        <p:cNvGrpSpPr/>
        <p:nvPr/>
      </p:nvGrpSpPr>
      <p:grpSpPr>
        <a:xfrm>
          <a:off x="0" y="0"/>
          <a:ext cx="0" cy="0"/>
          <a:chOff x="0" y="0"/>
          <a:chExt cx="0" cy="0"/>
        </a:xfrm>
      </p:grpSpPr>
      <p:sp>
        <p:nvSpPr>
          <p:cNvPr id="2170" name="Google Shape;2170;gba3ac545ab_0_5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1" name="Google Shape;2171;gba3ac545ab_0_5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We also asked question about staff’s perceptions related to the amount of support in place in their own agency to implement these approaches [click]. Again, average scores were relatively high at 5.1 between the range of 1-7. [click] Respondents reported the highest support among their supervisors, and potentially less robust support from the agency more broadly. [click to next slide]</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126933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8d3355022c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8d3355022c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Hello! I’m Kay Orzech and Our first journey is into coalitions, specifically looking at the FY20 Wilder inventory results.</a:t>
            </a:r>
            <a:endParaRPr dirty="0"/>
          </a:p>
        </p:txBody>
      </p:sp>
    </p:spTree>
    <p:extLst>
      <p:ext uri="{BB962C8B-B14F-4D97-AF65-F5344CB8AC3E}">
        <p14:creationId xmlns:p14="http://schemas.microsoft.com/office/powerpoint/2010/main" val="41847316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6"/>
        <p:cNvGrpSpPr/>
        <p:nvPr/>
      </p:nvGrpSpPr>
      <p:grpSpPr>
        <a:xfrm>
          <a:off x="0" y="0"/>
          <a:ext cx="0" cy="0"/>
          <a:chOff x="0" y="0"/>
          <a:chExt cx="0" cy="0"/>
        </a:xfrm>
      </p:grpSpPr>
      <p:sp>
        <p:nvSpPr>
          <p:cNvPr id="1597" name="Google Shape;1597;gba3ac545ab_0_4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8" name="Google Shape;1598;gba3ac545ab_0_4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All in all, some of the main findings from these questions in the survey included that:</a:t>
            </a:r>
          </a:p>
          <a:p>
            <a:pPr marL="0" lvl="0" indent="0" algn="l" rtl="0">
              <a:spcBef>
                <a:spcPts val="0"/>
              </a:spcBef>
              <a:spcAft>
                <a:spcPts val="0"/>
              </a:spcAft>
              <a:buNone/>
            </a:pPr>
            <a:r>
              <a:rPr lang="en-US" dirty="0"/>
              <a:t>[click] On average most respondents reported seeing a place for trauma-informed approaches in their work</a:t>
            </a:r>
          </a:p>
          <a:p>
            <a:pPr marL="0" lvl="0" indent="0" algn="l" rtl="0">
              <a:spcBef>
                <a:spcPts val="0"/>
              </a:spcBef>
              <a:spcAft>
                <a:spcPts val="0"/>
              </a:spcAft>
              <a:buNone/>
            </a:pPr>
            <a:r>
              <a:rPr lang="en-US" dirty="0"/>
              <a:t>[click] The nuts and bolts of what that looks like was still a bit murky</a:t>
            </a:r>
          </a:p>
          <a:p>
            <a:pPr marL="0" lvl="0" indent="0" algn="l" rtl="0">
              <a:spcBef>
                <a:spcPts val="0"/>
              </a:spcBef>
              <a:spcAft>
                <a:spcPts val="0"/>
              </a:spcAft>
              <a:buNone/>
            </a:pPr>
            <a:r>
              <a:rPr lang="en-US" dirty="0"/>
              <a:t>[click] Agency support was in place, although managers were generally reported as more receptive than the broader agency as a whole</a:t>
            </a:r>
          </a:p>
          <a:p>
            <a:pPr marL="0" lvl="0" indent="0" algn="l" rtl="0">
              <a:spcBef>
                <a:spcPts val="0"/>
              </a:spcBef>
              <a:spcAft>
                <a:spcPts val="0"/>
              </a:spcAft>
              <a:buNone/>
            </a:pPr>
            <a:r>
              <a:rPr lang="en" sz="1100" dirty="0"/>
              <a:t>[click to the next slide]</a:t>
            </a:r>
            <a:endParaRPr dirty="0"/>
          </a:p>
        </p:txBody>
      </p:sp>
    </p:spTree>
    <p:extLst>
      <p:ext uri="{BB962C8B-B14F-4D97-AF65-F5344CB8AC3E}">
        <p14:creationId xmlns:p14="http://schemas.microsoft.com/office/powerpoint/2010/main" val="3273160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8"/>
        <p:cNvGrpSpPr/>
        <p:nvPr/>
      </p:nvGrpSpPr>
      <p:grpSpPr>
        <a:xfrm>
          <a:off x="0" y="0"/>
          <a:ext cx="0" cy="0"/>
          <a:chOff x="0" y="0"/>
          <a:chExt cx="0" cy="0"/>
        </a:xfrm>
      </p:grpSpPr>
      <p:sp>
        <p:nvSpPr>
          <p:cNvPr id="2309" name="Google Shape;2309;gba3ac545ab_0_13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0" name="Google Shape;2310;gba3ac545ab_0_13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[click] We’ll continue our orbit around this topic in my breakout if you’d like to come along for the ride. [click to next slide]</a:t>
            </a: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3"/>
        <p:cNvGrpSpPr/>
        <p:nvPr/>
      </p:nvGrpSpPr>
      <p:grpSpPr>
        <a:xfrm>
          <a:off x="0" y="0"/>
          <a:ext cx="0" cy="0"/>
          <a:chOff x="0" y="0"/>
          <a:chExt cx="0" cy="0"/>
        </a:xfrm>
      </p:grpSpPr>
      <p:sp>
        <p:nvSpPr>
          <p:cNvPr id="2154" name="Google Shape;2154;gba3ac545ab_0_11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5" name="Google Shape;2155;gba3ac545ab_0_11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l">
              <a:buNone/>
            </a:pPr>
            <a:r>
              <a:rPr lang="en-US" sz="1100" dirty="0">
                <a:effectLst/>
                <a:latin typeface="Segoe UI" panose="020B0502040204020203" pitchFamily="34" charset="0"/>
              </a:rPr>
              <a:t>[Slide for end of warp speed rounds, after Laurel]</a:t>
            </a:r>
          </a:p>
          <a:p>
            <a:pPr marL="158750" indent="0" algn="l">
              <a:buNone/>
            </a:pPr>
            <a:r>
              <a:rPr lang="en-US" sz="1100" dirty="0">
                <a:effectLst/>
                <a:latin typeface="Segoe UI" panose="020B0502040204020203" pitchFamily="34" charset="0"/>
              </a:rPr>
              <a:t>Thank you for taking the time to come on this mission with us! We look forward to blasting off with you again as we continue our journeys.</a:t>
            </a:r>
            <a:endParaRPr lang="en-US" sz="1200" dirty="0">
              <a:effectLst/>
              <a:latin typeface="Arial" panose="020B0604020202020204"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2"/>
        <p:cNvGrpSpPr/>
        <p:nvPr/>
      </p:nvGrpSpPr>
      <p:grpSpPr>
        <a:xfrm>
          <a:off x="0" y="0"/>
          <a:ext cx="0" cy="0"/>
          <a:chOff x="0" y="0"/>
          <a:chExt cx="0" cy="0"/>
        </a:xfrm>
      </p:grpSpPr>
      <p:sp>
        <p:nvSpPr>
          <p:cNvPr id="2283" name="Google Shape;2283;gba3ac545ab_0_12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4" name="Google Shape;2284;gba3ac545ab_0_12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[Final slide] Now that we’ve zoomed through the different dimensions of data, it’s time for you to select which data dimension breakout you’d like to join!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5"/>
        <p:cNvGrpSpPr/>
        <p:nvPr/>
      </p:nvGrpSpPr>
      <p:grpSpPr>
        <a:xfrm>
          <a:off x="0" y="0"/>
          <a:ext cx="0" cy="0"/>
          <a:chOff x="0" y="0"/>
          <a:chExt cx="0" cy="0"/>
        </a:xfrm>
      </p:grpSpPr>
      <p:sp>
        <p:nvSpPr>
          <p:cNvPr id="1466" name="Google Shape;1466;g877498f77e_1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7" name="Google Shape;1467;g877498f77e_1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In the next five minutes, I’ll briefly review the Wilder and why we use it in SNAP-Ed.</a:t>
            </a:r>
          </a:p>
          <a:p>
            <a:pPr marL="0" lvl="0" indent="0" algn="l" rtl="0">
              <a:spcBef>
                <a:spcPts val="0"/>
              </a:spcBef>
              <a:spcAft>
                <a:spcPts val="0"/>
              </a:spcAft>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Then I’ll show you that in FY20, [CLICK] High and Low Scoring Factors were Similar to past findings</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Then I’ll zoom in on the coalition data in two ways by SNAP-Ed focus area [CLICK], and by coalition location [CLICK]. </a:t>
            </a:r>
          </a:p>
          <a:p>
            <a:pPr marL="0" lvl="0" indent="0" algn="l" rtl="0">
              <a:spcBef>
                <a:spcPts val="0"/>
              </a:spcBef>
              <a:spcAft>
                <a:spcPts val="0"/>
              </a:spcAft>
              <a:buNone/>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8677bae27a_8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8677bae27a_8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Just to remind you about Wilder; we have used it in AZ Health Zone since FY16 to look at coalition structure and function.  It’s a 44-question survey [CLICK] completed by coalition members, with responses averaged across each coalition. [CLICK] In FY20, 145 coalition members participated in the evaluation. [CLICK] But an unanswered question we still have is “What shapes coalition members’ responses about coalition structure and function?</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To investigate, we dug deeper into the FY20 Wilder data. We had 13 total coalitions from the six counties marked “Wilder” on this map. </a:t>
            </a:r>
          </a:p>
        </p:txBody>
      </p:sp>
    </p:spTree>
    <p:extLst>
      <p:ext uri="{BB962C8B-B14F-4D97-AF65-F5344CB8AC3E}">
        <p14:creationId xmlns:p14="http://schemas.microsoft.com/office/powerpoint/2010/main" val="3374181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Looking at all FY20 Wilders, we saw four factors that tended to be higher scoring (under the sunshine) and three that tended to score lower (under the raincloud). As you can see, Members </a:t>
            </a:r>
            <a:r>
              <a:rPr lang="en-US" u="sng" dirty="0"/>
              <a:t>seeing </a:t>
            </a:r>
            <a:r>
              <a:rPr lang="en-US" dirty="0"/>
              <a:t>collaboration as valuable, a sense of mutual respect within the group, skilled leadership, and a favorable political and social climate were the top scorers, and enough money, time and staff, a feeling that all the right people were at the table, and the development of clear roles and policies within the coalition scored lowest. Each factor was rated from 1 (lowest) to 5 (highest).</a:t>
            </a:r>
          </a:p>
          <a:p>
            <a:endParaRPr lang="en-US" dirty="0"/>
          </a:p>
          <a:p>
            <a:r>
              <a:rPr lang="en-US" dirty="0"/>
              <a:t>Of these factors, three [CLICK] are related to membership characteristics, two [CLICK] to resources, and one each to [CLICK] Environment and [CLICK] Process and Structure, so that’s something to consider as you support coalitions in your counties, as these high and low scoring factors also reflect what we’ve seen in previous Wilders. </a:t>
            </a:r>
          </a:p>
        </p:txBody>
      </p:sp>
    </p:spTree>
    <p:extLst>
      <p:ext uri="{BB962C8B-B14F-4D97-AF65-F5344CB8AC3E}">
        <p14:creationId xmlns:p14="http://schemas.microsoft.com/office/powerpoint/2010/main" val="1501558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9"/>
        <p:cNvGrpSpPr/>
        <p:nvPr/>
      </p:nvGrpSpPr>
      <p:grpSpPr>
        <a:xfrm>
          <a:off x="0" y="0"/>
          <a:ext cx="0" cy="0"/>
          <a:chOff x="0" y="0"/>
          <a:chExt cx="0" cy="0"/>
        </a:xfrm>
      </p:grpSpPr>
      <p:sp>
        <p:nvSpPr>
          <p:cNvPr id="2170" name="Google Shape;2170;gba3ac545ab_0_5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1" name="Google Shape;2171;gba3ac545ab_0_5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When we zoomed in, we saw we had somewhat more participation from [CLICK 1] Active Living Coalition members, and those who lived in [CLICK 2] urban areas.  </a:t>
            </a:r>
          </a:p>
          <a:p>
            <a:pPr marL="0" lvl="0" indent="0" algn="l" rtl="0">
              <a:spcBef>
                <a:spcPts val="0"/>
              </a:spcBef>
              <a:spcAft>
                <a:spcPts val="0"/>
              </a:spcAft>
              <a:buNone/>
            </a:pPr>
            <a:r>
              <a:rPr lang="en-US" dirty="0"/>
              <a:t>[actual participants, not coalitions]</a:t>
            </a:r>
          </a:p>
          <a:p>
            <a:pPr marL="0" lvl="0" indent="0" algn="l" rtl="0">
              <a:spcBef>
                <a:spcPts val="0"/>
              </a:spcBef>
              <a:spcAft>
                <a:spcPts val="0"/>
              </a:spcAft>
              <a:buNone/>
            </a:pPr>
            <a:endParaRPr lang="en-US" dirty="0"/>
          </a:p>
          <a:p>
            <a:pPr marL="0" lvl="0" indent="0" algn="l" rtl="0">
              <a:spcBef>
                <a:spcPts val="0"/>
              </a:spcBef>
              <a:spcAft>
                <a:spcPts val="0"/>
              </a:spcAft>
              <a:buNone/>
            </a:pPr>
            <a:r>
              <a:rPr lang="en-US" u="sng" dirty="0"/>
              <a:t>EXTRA INFO at coalition level</a:t>
            </a:r>
          </a:p>
          <a:p>
            <a:pPr marL="0" lvl="0" indent="0" algn="l" rtl="0">
              <a:spcBef>
                <a:spcPts val="0"/>
              </a:spcBef>
              <a:spcAft>
                <a:spcPts val="0"/>
              </a:spcAft>
              <a:buNone/>
            </a:pPr>
            <a:r>
              <a:rPr lang="en-US" dirty="0"/>
              <a:t>in terms of coalition breakdown, of the 13 coalitions</a:t>
            </a:r>
          </a:p>
          <a:p>
            <a:pPr marL="0" lvl="0" indent="0" algn="l" rtl="0">
              <a:spcBef>
                <a:spcPts val="0"/>
              </a:spcBef>
              <a:spcAft>
                <a:spcPts val="0"/>
              </a:spcAft>
              <a:buNone/>
            </a:pPr>
            <a:r>
              <a:rPr lang="en-US" dirty="0"/>
              <a:t>7 were AL and 6 were FS – 54% AL and 46% FS</a:t>
            </a:r>
          </a:p>
          <a:p>
            <a:pPr marL="0" lvl="0" indent="0" algn="l" rtl="0">
              <a:spcBef>
                <a:spcPts val="0"/>
              </a:spcBef>
              <a:spcAft>
                <a:spcPts val="0"/>
              </a:spcAft>
              <a:buNone/>
            </a:pPr>
            <a:r>
              <a:rPr lang="en-US" dirty="0"/>
              <a:t>8 were urban and 5 were rural – 62% urban 38% rural</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You can see that Active living coalition members tended to rate their coalitions higher on both high and low scoring factors.  The [CLICK] three red arrows show where the difference between AL and FS responses was statistically significant.  The one exception was [CLICK] Favorable Political and Social Climate, where FS coalition members rated it significantly higher. One especially interesting difference was in perception of sufficient resources, at the bottom of the slide – AL coalitions reported feeling more resourced than fs ones. </a:t>
            </a:r>
          </a:p>
        </p:txBody>
      </p:sp>
    </p:spTree>
    <p:extLst>
      <p:ext uri="{BB962C8B-B14F-4D97-AF65-F5344CB8AC3E}">
        <p14:creationId xmlns:p14="http://schemas.microsoft.com/office/powerpoint/2010/main" val="2800169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4" Type="http://schemas.openxmlformats.org/officeDocument/2006/relationships/hyperlink" Target="https://www.freepik.com/"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8"/>
        <p:cNvGrpSpPr/>
        <p:nvPr/>
      </p:nvGrpSpPr>
      <p:grpSpPr>
        <a:xfrm>
          <a:off x="0" y="0"/>
          <a:ext cx="0" cy="0"/>
          <a:chOff x="0" y="0"/>
          <a:chExt cx="0" cy="0"/>
        </a:xfrm>
      </p:grpSpPr>
      <p:grpSp>
        <p:nvGrpSpPr>
          <p:cNvPr id="9" name="Google Shape;9;p2"/>
          <p:cNvGrpSpPr/>
          <p:nvPr/>
        </p:nvGrpSpPr>
        <p:grpSpPr>
          <a:xfrm>
            <a:off x="0" y="0"/>
            <a:ext cx="9144000" cy="5143600"/>
            <a:chOff x="0" y="0"/>
            <a:chExt cx="9144000" cy="5143600"/>
          </a:xfrm>
        </p:grpSpPr>
        <p:grpSp>
          <p:nvGrpSpPr>
            <p:cNvPr id="10" name="Google Shape;10;p2"/>
            <p:cNvGrpSpPr/>
            <p:nvPr/>
          </p:nvGrpSpPr>
          <p:grpSpPr>
            <a:xfrm>
              <a:off x="0" y="0"/>
              <a:ext cx="9144000" cy="5143600"/>
              <a:chOff x="0" y="0"/>
              <a:chExt cx="9144000" cy="5143600"/>
            </a:xfrm>
          </p:grpSpPr>
          <p:sp>
            <p:nvSpPr>
              <p:cNvPr id="11" name="Google Shape;11;p2"/>
              <p:cNvSpPr/>
              <p:nvPr/>
            </p:nvSpPr>
            <p:spPr>
              <a:xfrm>
                <a:off x="0" y="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0" y="499420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 name="Google Shape;13;p2"/>
              <p:cNvGrpSpPr/>
              <p:nvPr/>
            </p:nvGrpSpPr>
            <p:grpSpPr>
              <a:xfrm>
                <a:off x="0" y="4650"/>
                <a:ext cx="9144000" cy="5134200"/>
                <a:chOff x="0" y="2363"/>
                <a:chExt cx="9144000" cy="5134200"/>
              </a:xfrm>
            </p:grpSpPr>
            <p:sp>
              <p:nvSpPr>
                <p:cNvPr id="14" name="Google Shape;14;p2"/>
                <p:cNvSpPr/>
                <p:nvPr/>
              </p:nvSpPr>
              <p:spPr>
                <a:xfrm rot="-5400000">
                  <a:off x="-24924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5400000">
                  <a:off x="65022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6" name="Google Shape;16;p2"/>
            <p:cNvSpPr/>
            <p:nvPr/>
          </p:nvSpPr>
          <p:spPr>
            <a:xfrm>
              <a:off x="144600" y="146700"/>
              <a:ext cx="8854800" cy="48501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 name="Google Shape;17;p2"/>
          <p:cNvGrpSpPr/>
          <p:nvPr/>
        </p:nvGrpSpPr>
        <p:grpSpPr>
          <a:xfrm>
            <a:off x="508636" y="415848"/>
            <a:ext cx="8126727" cy="4311804"/>
            <a:chOff x="325235" y="545148"/>
            <a:chExt cx="8126727" cy="4311804"/>
          </a:xfrm>
        </p:grpSpPr>
        <p:sp>
          <p:nvSpPr>
            <p:cNvPr id="18" name="Google Shape;18;p2"/>
            <p:cNvSpPr/>
            <p:nvPr/>
          </p:nvSpPr>
          <p:spPr>
            <a:xfrm>
              <a:off x="1124045" y="993192"/>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4621537" y="4478353"/>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3654678" y="657530"/>
              <a:ext cx="63249" cy="48435"/>
            </a:xfrm>
            <a:custGeom>
              <a:avLst/>
              <a:gdLst/>
              <a:ahLst/>
              <a:cxnLst/>
              <a:rect l="l" t="t" r="r" b="b"/>
              <a:pathLst>
                <a:path w="2899" h="2220" extrusionOk="0">
                  <a:moveTo>
                    <a:pt x="1467" y="1"/>
                  </a:moveTo>
                  <a:cubicBezTo>
                    <a:pt x="0" y="1"/>
                    <a:pt x="0" y="2219"/>
                    <a:pt x="1467" y="2219"/>
                  </a:cubicBezTo>
                  <a:cubicBezTo>
                    <a:pt x="2898" y="2219"/>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5787373" y="4356567"/>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8273189" y="1990634"/>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749196" y="1911248"/>
              <a:ext cx="32814" cy="25003"/>
            </a:xfrm>
            <a:custGeom>
              <a:avLst/>
              <a:gdLst/>
              <a:ahLst/>
              <a:cxnLst/>
              <a:rect l="l" t="t" r="r" b="b"/>
              <a:pathLst>
                <a:path w="1504" h="1146" extrusionOk="0">
                  <a:moveTo>
                    <a:pt x="752" y="0"/>
                  </a:moveTo>
                  <a:cubicBezTo>
                    <a:pt x="1" y="0"/>
                    <a:pt x="1" y="1145"/>
                    <a:pt x="752" y="1145"/>
                  </a:cubicBezTo>
                  <a:cubicBezTo>
                    <a:pt x="1504" y="1145"/>
                    <a:pt x="1504" y="0"/>
                    <a:pt x="7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3612259" y="4173911"/>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2389351" y="870643"/>
              <a:ext cx="32814" cy="25003"/>
            </a:xfrm>
            <a:custGeom>
              <a:avLst/>
              <a:gdLst/>
              <a:ahLst/>
              <a:cxnLst/>
              <a:rect l="l" t="t" r="r" b="b"/>
              <a:pathLst>
                <a:path w="1504" h="1146" extrusionOk="0">
                  <a:moveTo>
                    <a:pt x="752" y="0"/>
                  </a:moveTo>
                  <a:cubicBezTo>
                    <a:pt x="1" y="0"/>
                    <a:pt x="1" y="1145"/>
                    <a:pt x="752" y="1145"/>
                  </a:cubicBezTo>
                  <a:cubicBezTo>
                    <a:pt x="1503" y="1145"/>
                    <a:pt x="1503" y="0"/>
                    <a:pt x="7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5279820" y="742618"/>
              <a:ext cx="32814" cy="24217"/>
            </a:xfrm>
            <a:custGeom>
              <a:avLst/>
              <a:gdLst/>
              <a:ahLst/>
              <a:cxnLst/>
              <a:rect l="l" t="t" r="r" b="b"/>
              <a:pathLst>
                <a:path w="1504" h="1110"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7041259" y="3143379"/>
              <a:ext cx="32792" cy="24217"/>
            </a:xfrm>
            <a:custGeom>
              <a:avLst/>
              <a:gdLst/>
              <a:ahLst/>
              <a:cxnLst/>
              <a:rect l="l" t="t" r="r" b="b"/>
              <a:pathLst>
                <a:path w="1503" h="1110" extrusionOk="0">
                  <a:moveTo>
                    <a:pt x="751" y="0"/>
                  </a:moveTo>
                  <a:cubicBezTo>
                    <a:pt x="0" y="0"/>
                    <a:pt x="0" y="1109"/>
                    <a:pt x="751" y="1109"/>
                  </a:cubicBezTo>
                  <a:cubicBezTo>
                    <a:pt x="1503" y="1109"/>
                    <a:pt x="1503" y="0"/>
                    <a:pt x="75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350216" y="1484032"/>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3898723" y="475312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142354" y="1648754"/>
              <a:ext cx="45293" cy="36697"/>
            </a:xfrm>
            <a:custGeom>
              <a:avLst/>
              <a:gdLst/>
              <a:ahLst/>
              <a:cxnLst/>
              <a:rect l="l" t="t" r="r" b="b"/>
              <a:pathLst>
                <a:path w="2076" h="1682" extrusionOk="0">
                  <a:moveTo>
                    <a:pt x="1038" y="0"/>
                  </a:moveTo>
                  <a:cubicBezTo>
                    <a:pt x="0" y="72"/>
                    <a:pt x="0" y="1610"/>
                    <a:pt x="1038" y="1682"/>
                  </a:cubicBezTo>
                  <a:cubicBezTo>
                    <a:pt x="2075" y="1610"/>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566586" y="612949"/>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92367" y="3112337"/>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8394953" y="2777460"/>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1264282" y="4820233"/>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1584568" y="566202"/>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700805" y="1012376"/>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685498" y="3732487"/>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5393959" y="4732046"/>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063506" y="3134962"/>
              <a:ext cx="20312" cy="16429"/>
            </a:xfrm>
            <a:custGeom>
              <a:avLst/>
              <a:gdLst/>
              <a:ahLst/>
              <a:cxnLst/>
              <a:rect l="l" t="t" r="r" b="b"/>
              <a:pathLst>
                <a:path w="931" h="753" extrusionOk="0">
                  <a:moveTo>
                    <a:pt x="466" y="1"/>
                  </a:moveTo>
                  <a:cubicBezTo>
                    <a:pt x="1" y="37"/>
                    <a:pt x="1" y="716"/>
                    <a:pt x="466" y="752"/>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6680337" y="4019210"/>
              <a:ext cx="20312" cy="17192"/>
            </a:xfrm>
            <a:custGeom>
              <a:avLst/>
              <a:gdLst/>
              <a:ahLst/>
              <a:cxnLst/>
              <a:rect l="l" t="t" r="r" b="b"/>
              <a:pathLst>
                <a:path w="931" h="788" extrusionOk="0">
                  <a:moveTo>
                    <a:pt x="465" y="1"/>
                  </a:moveTo>
                  <a:cubicBezTo>
                    <a:pt x="0" y="37"/>
                    <a:pt x="0" y="716"/>
                    <a:pt x="465" y="788"/>
                  </a:cubicBezTo>
                  <a:cubicBezTo>
                    <a:pt x="931" y="716"/>
                    <a:pt x="931" y="37"/>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6496061" y="1061500"/>
              <a:ext cx="20312" cy="17192"/>
            </a:xfrm>
            <a:custGeom>
              <a:avLst/>
              <a:gdLst/>
              <a:ahLst/>
              <a:cxnLst/>
              <a:rect l="l" t="t" r="r" b="b"/>
              <a:pathLst>
                <a:path w="931" h="788" extrusionOk="0">
                  <a:moveTo>
                    <a:pt x="466" y="1"/>
                  </a:moveTo>
                  <a:cubicBezTo>
                    <a:pt x="1" y="72"/>
                    <a:pt x="1" y="752"/>
                    <a:pt x="466" y="788"/>
                  </a:cubicBezTo>
                  <a:cubicBezTo>
                    <a:pt x="931" y="752"/>
                    <a:pt x="931" y="72"/>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4553887" y="581823"/>
              <a:ext cx="21098" cy="17192"/>
            </a:xfrm>
            <a:custGeom>
              <a:avLst/>
              <a:gdLst/>
              <a:ahLst/>
              <a:cxnLst/>
              <a:rect l="l" t="t" r="r" b="b"/>
              <a:pathLst>
                <a:path w="967" h="788" extrusionOk="0">
                  <a:moveTo>
                    <a:pt x="502" y="1"/>
                  </a:moveTo>
                  <a:cubicBezTo>
                    <a:pt x="1" y="36"/>
                    <a:pt x="1" y="716"/>
                    <a:pt x="502" y="788"/>
                  </a:cubicBezTo>
                  <a:cubicBezTo>
                    <a:pt x="967" y="716"/>
                    <a:pt x="967" y="36"/>
                    <a:pt x="5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8431650" y="1353694"/>
              <a:ext cx="20312" cy="17192"/>
            </a:xfrm>
            <a:custGeom>
              <a:avLst/>
              <a:gdLst/>
              <a:ahLst/>
              <a:cxnLst/>
              <a:rect l="l" t="t" r="r" b="b"/>
              <a:pathLst>
                <a:path w="931" h="788" extrusionOk="0">
                  <a:moveTo>
                    <a:pt x="465" y="0"/>
                  </a:moveTo>
                  <a:cubicBezTo>
                    <a:pt x="0" y="72"/>
                    <a:pt x="0" y="751"/>
                    <a:pt x="465" y="787"/>
                  </a:cubicBezTo>
                  <a:cubicBezTo>
                    <a:pt x="931" y="751"/>
                    <a:pt x="931" y="72"/>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325235" y="2341896"/>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3127786" y="545148"/>
              <a:ext cx="20312" cy="17192"/>
            </a:xfrm>
            <a:custGeom>
              <a:avLst/>
              <a:gdLst/>
              <a:ahLst/>
              <a:cxnLst/>
              <a:rect l="l" t="t" r="r" b="b"/>
              <a:pathLst>
                <a:path w="931" h="788" extrusionOk="0">
                  <a:moveTo>
                    <a:pt x="465" y="0"/>
                  </a:moveTo>
                  <a:cubicBezTo>
                    <a:pt x="0" y="36"/>
                    <a:pt x="0" y="716"/>
                    <a:pt x="465" y="787"/>
                  </a:cubicBezTo>
                  <a:cubicBezTo>
                    <a:pt x="930" y="716"/>
                    <a:pt x="930"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7557866" y="2648507"/>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7088436" y="2006024"/>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7447617" y="450541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7908455" y="2176851"/>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8197948" y="4592162"/>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 name="Google Shape;51;p2"/>
          <p:cNvSpPr txBox="1">
            <a:spLocks noGrp="1"/>
          </p:cNvSpPr>
          <p:nvPr>
            <p:ph type="ctrTitle"/>
          </p:nvPr>
        </p:nvSpPr>
        <p:spPr>
          <a:xfrm>
            <a:off x="3188175" y="983860"/>
            <a:ext cx="4168200" cy="2475300"/>
          </a:xfrm>
          <a:prstGeom prst="rect">
            <a:avLst/>
          </a:prstGeom>
        </p:spPr>
        <p:txBody>
          <a:bodyPr spcFirstLastPara="1" wrap="square" lIns="91425" tIns="91425" rIns="91425" bIns="91425" anchor="b" anchorCtr="0">
            <a:noAutofit/>
          </a:bodyPr>
          <a:lstStyle>
            <a:lvl1pPr lvl="0" algn="ctr" rtl="0">
              <a:lnSpc>
                <a:spcPct val="80000"/>
              </a:lnSpc>
              <a:spcBef>
                <a:spcPts val="0"/>
              </a:spcBef>
              <a:spcAft>
                <a:spcPts val="0"/>
              </a:spcAft>
              <a:buClr>
                <a:schemeClr val="lt1"/>
              </a:buClr>
              <a:buSzPts val="6000"/>
              <a:buNone/>
              <a:defRPr sz="6000">
                <a:solidFill>
                  <a:schemeClr val="lt1"/>
                </a:solidFill>
              </a:defRPr>
            </a:lvl1pPr>
            <a:lvl2pPr lvl="1" rtl="0">
              <a:spcBef>
                <a:spcPts val="0"/>
              </a:spcBef>
              <a:spcAft>
                <a:spcPts val="0"/>
              </a:spcAft>
              <a:buClr>
                <a:schemeClr val="lt1"/>
              </a:buClr>
              <a:buSzPts val="5200"/>
              <a:buNone/>
              <a:defRPr sz="5200">
                <a:solidFill>
                  <a:schemeClr val="lt1"/>
                </a:solidFill>
              </a:defRPr>
            </a:lvl2pPr>
            <a:lvl3pPr lvl="2" rtl="0">
              <a:spcBef>
                <a:spcPts val="0"/>
              </a:spcBef>
              <a:spcAft>
                <a:spcPts val="0"/>
              </a:spcAft>
              <a:buClr>
                <a:schemeClr val="lt1"/>
              </a:buClr>
              <a:buSzPts val="5200"/>
              <a:buNone/>
              <a:defRPr sz="5200">
                <a:solidFill>
                  <a:schemeClr val="lt1"/>
                </a:solidFill>
              </a:defRPr>
            </a:lvl3pPr>
            <a:lvl4pPr lvl="3" rtl="0">
              <a:spcBef>
                <a:spcPts val="0"/>
              </a:spcBef>
              <a:spcAft>
                <a:spcPts val="0"/>
              </a:spcAft>
              <a:buClr>
                <a:schemeClr val="lt1"/>
              </a:buClr>
              <a:buSzPts val="5200"/>
              <a:buNone/>
              <a:defRPr sz="5200">
                <a:solidFill>
                  <a:schemeClr val="lt1"/>
                </a:solidFill>
              </a:defRPr>
            </a:lvl4pPr>
            <a:lvl5pPr lvl="4" rtl="0">
              <a:spcBef>
                <a:spcPts val="0"/>
              </a:spcBef>
              <a:spcAft>
                <a:spcPts val="0"/>
              </a:spcAft>
              <a:buClr>
                <a:schemeClr val="lt1"/>
              </a:buClr>
              <a:buSzPts val="5200"/>
              <a:buNone/>
              <a:defRPr sz="5200">
                <a:solidFill>
                  <a:schemeClr val="lt1"/>
                </a:solidFill>
              </a:defRPr>
            </a:lvl5pPr>
            <a:lvl6pPr lvl="5" rtl="0">
              <a:spcBef>
                <a:spcPts val="0"/>
              </a:spcBef>
              <a:spcAft>
                <a:spcPts val="0"/>
              </a:spcAft>
              <a:buClr>
                <a:schemeClr val="lt1"/>
              </a:buClr>
              <a:buSzPts val="5200"/>
              <a:buNone/>
              <a:defRPr sz="5200">
                <a:solidFill>
                  <a:schemeClr val="lt1"/>
                </a:solidFill>
              </a:defRPr>
            </a:lvl6pPr>
            <a:lvl7pPr lvl="6" rtl="0">
              <a:spcBef>
                <a:spcPts val="0"/>
              </a:spcBef>
              <a:spcAft>
                <a:spcPts val="0"/>
              </a:spcAft>
              <a:buClr>
                <a:schemeClr val="lt1"/>
              </a:buClr>
              <a:buSzPts val="5200"/>
              <a:buNone/>
              <a:defRPr sz="5200">
                <a:solidFill>
                  <a:schemeClr val="lt1"/>
                </a:solidFill>
              </a:defRPr>
            </a:lvl7pPr>
            <a:lvl8pPr lvl="7" rtl="0">
              <a:spcBef>
                <a:spcPts val="0"/>
              </a:spcBef>
              <a:spcAft>
                <a:spcPts val="0"/>
              </a:spcAft>
              <a:buClr>
                <a:schemeClr val="lt1"/>
              </a:buClr>
              <a:buSzPts val="5200"/>
              <a:buNone/>
              <a:defRPr sz="5200">
                <a:solidFill>
                  <a:schemeClr val="lt1"/>
                </a:solidFill>
              </a:defRPr>
            </a:lvl8pPr>
            <a:lvl9pPr lvl="8" rtl="0">
              <a:spcBef>
                <a:spcPts val="0"/>
              </a:spcBef>
              <a:spcAft>
                <a:spcPts val="0"/>
              </a:spcAft>
              <a:buClr>
                <a:schemeClr val="lt1"/>
              </a:buClr>
              <a:buSzPts val="5200"/>
              <a:buNone/>
              <a:defRPr sz="5200">
                <a:solidFill>
                  <a:schemeClr val="lt1"/>
                </a:solidFill>
              </a:defRPr>
            </a:lvl9pPr>
          </a:lstStyle>
          <a:p>
            <a:endParaRPr/>
          </a:p>
        </p:txBody>
      </p:sp>
      <p:sp>
        <p:nvSpPr>
          <p:cNvPr id="52" name="Google Shape;52;p2"/>
          <p:cNvSpPr txBox="1">
            <a:spLocks noGrp="1"/>
          </p:cNvSpPr>
          <p:nvPr>
            <p:ph type="subTitle" idx="1"/>
          </p:nvPr>
        </p:nvSpPr>
        <p:spPr>
          <a:xfrm>
            <a:off x="4001026" y="3404360"/>
            <a:ext cx="2486100" cy="686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800">
                <a:solidFill>
                  <a:schemeClr val="lt1"/>
                </a:solidFill>
              </a:defRPr>
            </a:lvl1pPr>
            <a:lvl2pPr lvl="1" algn="ctr" rtl="0">
              <a:lnSpc>
                <a:spcPct val="100000"/>
              </a:lnSpc>
              <a:spcBef>
                <a:spcPts val="0"/>
              </a:spcBef>
              <a:spcAft>
                <a:spcPts val="0"/>
              </a:spcAft>
              <a:buClr>
                <a:schemeClr val="lt1"/>
              </a:buClr>
              <a:buSzPts val="1600"/>
              <a:buNone/>
              <a:defRPr>
                <a:solidFill>
                  <a:schemeClr val="lt1"/>
                </a:solidFill>
              </a:defRPr>
            </a:lvl2pPr>
            <a:lvl3pPr lvl="2" algn="ctr" rtl="0">
              <a:lnSpc>
                <a:spcPct val="100000"/>
              </a:lnSpc>
              <a:spcBef>
                <a:spcPts val="0"/>
              </a:spcBef>
              <a:spcAft>
                <a:spcPts val="0"/>
              </a:spcAft>
              <a:buClr>
                <a:schemeClr val="lt1"/>
              </a:buClr>
              <a:buSzPts val="1600"/>
              <a:buNone/>
              <a:defRPr>
                <a:solidFill>
                  <a:schemeClr val="lt1"/>
                </a:solidFill>
              </a:defRPr>
            </a:lvl3pPr>
            <a:lvl4pPr lvl="3" algn="ctr" rtl="0">
              <a:lnSpc>
                <a:spcPct val="100000"/>
              </a:lnSpc>
              <a:spcBef>
                <a:spcPts val="0"/>
              </a:spcBef>
              <a:spcAft>
                <a:spcPts val="0"/>
              </a:spcAft>
              <a:buClr>
                <a:schemeClr val="lt1"/>
              </a:buClr>
              <a:buSzPts val="1600"/>
              <a:buNone/>
              <a:defRPr>
                <a:solidFill>
                  <a:schemeClr val="lt1"/>
                </a:solidFill>
              </a:defRPr>
            </a:lvl4pPr>
            <a:lvl5pPr lvl="4" algn="ctr" rtl="0">
              <a:lnSpc>
                <a:spcPct val="100000"/>
              </a:lnSpc>
              <a:spcBef>
                <a:spcPts val="0"/>
              </a:spcBef>
              <a:spcAft>
                <a:spcPts val="0"/>
              </a:spcAft>
              <a:buClr>
                <a:schemeClr val="lt1"/>
              </a:buClr>
              <a:buSzPts val="1600"/>
              <a:buNone/>
              <a:defRPr>
                <a:solidFill>
                  <a:schemeClr val="lt1"/>
                </a:solidFill>
              </a:defRPr>
            </a:lvl5pPr>
            <a:lvl6pPr lvl="5" algn="ctr" rtl="0">
              <a:lnSpc>
                <a:spcPct val="100000"/>
              </a:lnSpc>
              <a:spcBef>
                <a:spcPts val="0"/>
              </a:spcBef>
              <a:spcAft>
                <a:spcPts val="0"/>
              </a:spcAft>
              <a:buClr>
                <a:schemeClr val="lt1"/>
              </a:buClr>
              <a:buSzPts val="1600"/>
              <a:buNone/>
              <a:defRPr>
                <a:solidFill>
                  <a:schemeClr val="lt1"/>
                </a:solidFill>
              </a:defRPr>
            </a:lvl6pPr>
            <a:lvl7pPr lvl="6" algn="ctr" rtl="0">
              <a:lnSpc>
                <a:spcPct val="100000"/>
              </a:lnSpc>
              <a:spcBef>
                <a:spcPts val="0"/>
              </a:spcBef>
              <a:spcAft>
                <a:spcPts val="0"/>
              </a:spcAft>
              <a:buClr>
                <a:schemeClr val="lt1"/>
              </a:buClr>
              <a:buSzPts val="1600"/>
              <a:buNone/>
              <a:defRPr>
                <a:solidFill>
                  <a:schemeClr val="lt1"/>
                </a:solidFill>
              </a:defRPr>
            </a:lvl7pPr>
            <a:lvl8pPr lvl="7" algn="ctr" rtl="0">
              <a:lnSpc>
                <a:spcPct val="100000"/>
              </a:lnSpc>
              <a:spcBef>
                <a:spcPts val="0"/>
              </a:spcBef>
              <a:spcAft>
                <a:spcPts val="0"/>
              </a:spcAft>
              <a:buClr>
                <a:schemeClr val="lt1"/>
              </a:buClr>
              <a:buSzPts val="1600"/>
              <a:buNone/>
              <a:defRPr>
                <a:solidFill>
                  <a:schemeClr val="lt1"/>
                </a:solidFill>
              </a:defRPr>
            </a:lvl8pPr>
            <a:lvl9pPr lvl="8" algn="ctr" rtl="0">
              <a:lnSpc>
                <a:spcPct val="100000"/>
              </a:lnSpc>
              <a:spcBef>
                <a:spcPts val="0"/>
              </a:spcBef>
              <a:spcAft>
                <a:spcPts val="0"/>
              </a:spcAft>
              <a:buClr>
                <a:schemeClr val="lt1"/>
              </a:buClr>
              <a:buSzPts val="1600"/>
              <a:buNone/>
              <a:defRPr>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41"/>
        <p:cNvGrpSpPr/>
        <p:nvPr/>
      </p:nvGrpSpPr>
      <p:grpSpPr>
        <a:xfrm>
          <a:off x="0" y="0"/>
          <a:ext cx="0" cy="0"/>
          <a:chOff x="0" y="0"/>
          <a:chExt cx="0" cy="0"/>
        </a:xfrm>
      </p:grpSpPr>
      <p:grpSp>
        <p:nvGrpSpPr>
          <p:cNvPr id="442" name="Google Shape;442;p13"/>
          <p:cNvGrpSpPr/>
          <p:nvPr/>
        </p:nvGrpSpPr>
        <p:grpSpPr>
          <a:xfrm>
            <a:off x="420224" y="459941"/>
            <a:ext cx="8303551" cy="4223618"/>
            <a:chOff x="331812" y="482980"/>
            <a:chExt cx="8303551" cy="4223618"/>
          </a:xfrm>
        </p:grpSpPr>
        <p:sp>
          <p:nvSpPr>
            <p:cNvPr id="443" name="Google Shape;443;p13"/>
            <p:cNvSpPr/>
            <p:nvPr/>
          </p:nvSpPr>
          <p:spPr>
            <a:xfrm rot="10800000">
              <a:off x="3810905" y="4231195"/>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44" name="Google Shape;444;p13"/>
            <p:cNvSpPr/>
            <p:nvPr/>
          </p:nvSpPr>
          <p:spPr>
            <a:xfrm rot="5400000">
              <a:off x="888802" y="2128223"/>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45" name="Google Shape;445;p13"/>
            <p:cNvSpPr/>
            <p:nvPr/>
          </p:nvSpPr>
          <p:spPr>
            <a:xfrm rot="5400000">
              <a:off x="324787" y="2074859"/>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46" name="Google Shape;446;p13"/>
            <p:cNvSpPr/>
            <p:nvPr/>
          </p:nvSpPr>
          <p:spPr>
            <a:xfrm rot="10800000">
              <a:off x="654596" y="3257948"/>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47" name="Google Shape;447;p13"/>
            <p:cNvSpPr/>
            <p:nvPr/>
          </p:nvSpPr>
          <p:spPr>
            <a:xfrm rot="10800000">
              <a:off x="6044989" y="4174749"/>
              <a:ext cx="32814" cy="25003"/>
            </a:xfrm>
            <a:custGeom>
              <a:avLst/>
              <a:gdLst/>
              <a:ahLst/>
              <a:cxnLst/>
              <a:rect l="l" t="t" r="r" b="b"/>
              <a:pathLst>
                <a:path w="1504" h="1146" extrusionOk="0">
                  <a:moveTo>
                    <a:pt x="752" y="0"/>
                  </a:moveTo>
                  <a:cubicBezTo>
                    <a:pt x="1" y="0"/>
                    <a:pt x="1" y="1145"/>
                    <a:pt x="752" y="1145"/>
                  </a:cubicBezTo>
                  <a:cubicBezTo>
                    <a:pt x="1504" y="1145"/>
                    <a:pt x="1504" y="0"/>
                    <a:pt x="752"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48" name="Google Shape;448;p13"/>
            <p:cNvSpPr/>
            <p:nvPr/>
          </p:nvSpPr>
          <p:spPr>
            <a:xfrm rot="10800000">
              <a:off x="5315547" y="1074649"/>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49" name="Google Shape;449;p13"/>
            <p:cNvSpPr/>
            <p:nvPr/>
          </p:nvSpPr>
          <p:spPr>
            <a:xfrm rot="10800000">
              <a:off x="8578354" y="3763765"/>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50" name="Google Shape;450;p13"/>
            <p:cNvSpPr/>
            <p:nvPr/>
          </p:nvSpPr>
          <p:spPr>
            <a:xfrm rot="10800000">
              <a:off x="5016582" y="482980"/>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51" name="Google Shape;451;p13"/>
            <p:cNvSpPr/>
            <p:nvPr/>
          </p:nvSpPr>
          <p:spPr>
            <a:xfrm rot="10800000">
              <a:off x="8348719" y="4623917"/>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52" name="Google Shape;452;p13"/>
            <p:cNvSpPr/>
            <p:nvPr/>
          </p:nvSpPr>
          <p:spPr>
            <a:xfrm rot="10800000">
              <a:off x="8522938" y="2123766"/>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53" name="Google Shape;453;p13"/>
            <p:cNvSpPr/>
            <p:nvPr/>
          </p:nvSpPr>
          <p:spPr>
            <a:xfrm rot="10800000">
              <a:off x="444152" y="283962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54" name="Google Shape;454;p13"/>
            <p:cNvSpPr/>
            <p:nvPr/>
          </p:nvSpPr>
          <p:spPr>
            <a:xfrm rot="10800000">
              <a:off x="6355623" y="1254048"/>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55" name="Google Shape;455;p13"/>
            <p:cNvSpPr/>
            <p:nvPr/>
          </p:nvSpPr>
          <p:spPr>
            <a:xfrm rot="10800000">
              <a:off x="7343216" y="4682359"/>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56" name="Google Shape;456;p13"/>
            <p:cNvSpPr/>
            <p:nvPr/>
          </p:nvSpPr>
          <p:spPr>
            <a:xfrm rot="10800000">
              <a:off x="4277081" y="4243210"/>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57" name="Google Shape;457;p13"/>
            <p:cNvSpPr/>
            <p:nvPr/>
          </p:nvSpPr>
          <p:spPr>
            <a:xfrm rot="10800000">
              <a:off x="5816389" y="1752506"/>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58" name="Google Shape;458;p13"/>
            <p:cNvSpPr/>
            <p:nvPr/>
          </p:nvSpPr>
          <p:spPr>
            <a:xfrm rot="10800000">
              <a:off x="4917141" y="904561"/>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59" name="Google Shape;459;p13"/>
            <p:cNvSpPr/>
            <p:nvPr/>
          </p:nvSpPr>
          <p:spPr>
            <a:xfrm rot="10800000">
              <a:off x="8615030" y="2913712"/>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60" name="Google Shape;460;p13"/>
            <p:cNvSpPr/>
            <p:nvPr/>
          </p:nvSpPr>
          <p:spPr>
            <a:xfrm rot="10800000">
              <a:off x="2001088" y="1416491"/>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61" name="Google Shape;461;p13"/>
            <p:cNvSpPr/>
            <p:nvPr/>
          </p:nvSpPr>
          <p:spPr>
            <a:xfrm rot="10800000">
              <a:off x="1275739" y="1654831"/>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462" name="Google Shape;462;p13"/>
          <p:cNvGrpSpPr/>
          <p:nvPr/>
        </p:nvGrpSpPr>
        <p:grpSpPr>
          <a:xfrm>
            <a:off x="0" y="0"/>
            <a:ext cx="9144000" cy="5143600"/>
            <a:chOff x="0" y="0"/>
            <a:chExt cx="9144000" cy="5143600"/>
          </a:xfrm>
        </p:grpSpPr>
        <p:grpSp>
          <p:nvGrpSpPr>
            <p:cNvPr id="463" name="Google Shape;463;p13"/>
            <p:cNvGrpSpPr/>
            <p:nvPr/>
          </p:nvGrpSpPr>
          <p:grpSpPr>
            <a:xfrm>
              <a:off x="0" y="0"/>
              <a:ext cx="9144000" cy="5143600"/>
              <a:chOff x="0" y="0"/>
              <a:chExt cx="9144000" cy="5143600"/>
            </a:xfrm>
          </p:grpSpPr>
          <p:sp>
            <p:nvSpPr>
              <p:cNvPr id="464" name="Google Shape;464;p13"/>
              <p:cNvSpPr/>
              <p:nvPr/>
            </p:nvSpPr>
            <p:spPr>
              <a:xfrm>
                <a:off x="0" y="0"/>
                <a:ext cx="9144000" cy="1494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65" name="Google Shape;465;p13"/>
              <p:cNvSpPr/>
              <p:nvPr/>
            </p:nvSpPr>
            <p:spPr>
              <a:xfrm>
                <a:off x="0" y="4994200"/>
                <a:ext cx="9144000" cy="1494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466" name="Google Shape;466;p13"/>
              <p:cNvGrpSpPr/>
              <p:nvPr/>
            </p:nvGrpSpPr>
            <p:grpSpPr>
              <a:xfrm>
                <a:off x="0" y="4650"/>
                <a:ext cx="9144000" cy="5134200"/>
                <a:chOff x="0" y="2363"/>
                <a:chExt cx="9144000" cy="5134200"/>
              </a:xfrm>
            </p:grpSpPr>
            <p:sp>
              <p:nvSpPr>
                <p:cNvPr id="467" name="Google Shape;467;p13"/>
                <p:cNvSpPr/>
                <p:nvPr/>
              </p:nvSpPr>
              <p:spPr>
                <a:xfrm rot="-5400000">
                  <a:off x="-24924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68" name="Google Shape;468;p13"/>
                <p:cNvSpPr/>
                <p:nvPr/>
              </p:nvSpPr>
              <p:spPr>
                <a:xfrm rot="-5400000">
                  <a:off x="65022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sp>
          <p:nvSpPr>
            <p:cNvPr id="469" name="Google Shape;469;p13"/>
            <p:cNvSpPr/>
            <p:nvPr/>
          </p:nvSpPr>
          <p:spPr>
            <a:xfrm>
              <a:off x="144600" y="146700"/>
              <a:ext cx="8854800" cy="48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470" name="Google Shape;470;p13"/>
          <p:cNvGrpSpPr/>
          <p:nvPr/>
        </p:nvGrpSpPr>
        <p:grpSpPr>
          <a:xfrm>
            <a:off x="194925" y="204525"/>
            <a:ext cx="8754160" cy="4734450"/>
            <a:chOff x="194925" y="204525"/>
            <a:chExt cx="8754160" cy="4734450"/>
          </a:xfrm>
        </p:grpSpPr>
        <p:sp>
          <p:nvSpPr>
            <p:cNvPr id="471" name="Google Shape;471;p13"/>
            <p:cNvSpPr/>
            <p:nvPr/>
          </p:nvSpPr>
          <p:spPr>
            <a:xfrm>
              <a:off x="6915935" y="204525"/>
              <a:ext cx="2033150" cy="2492025"/>
            </a:xfrm>
            <a:custGeom>
              <a:avLst/>
              <a:gdLst/>
              <a:ahLst/>
              <a:cxnLst/>
              <a:rect l="l" t="t" r="r" b="b"/>
              <a:pathLst>
                <a:path w="81326" h="99681" extrusionOk="0">
                  <a:moveTo>
                    <a:pt x="27897" y="0"/>
                  </a:moveTo>
                  <a:cubicBezTo>
                    <a:pt x="23726" y="2097"/>
                    <a:pt x="6844" y="8158"/>
                    <a:pt x="2873" y="12580"/>
                  </a:cubicBezTo>
                  <a:cubicBezTo>
                    <a:pt x="-1098" y="17003"/>
                    <a:pt x="-1181" y="24143"/>
                    <a:pt x="4069" y="26535"/>
                  </a:cubicBezTo>
                  <a:cubicBezTo>
                    <a:pt x="9319" y="28927"/>
                    <a:pt x="27594" y="23080"/>
                    <a:pt x="34372" y="26934"/>
                  </a:cubicBezTo>
                  <a:cubicBezTo>
                    <a:pt x="41150" y="30788"/>
                    <a:pt x="38973" y="43916"/>
                    <a:pt x="44739" y="49661"/>
                  </a:cubicBezTo>
                  <a:cubicBezTo>
                    <a:pt x="50505" y="55406"/>
                    <a:pt x="62868" y="53066"/>
                    <a:pt x="68966" y="61403"/>
                  </a:cubicBezTo>
                  <a:cubicBezTo>
                    <a:pt x="75064" y="69740"/>
                    <a:pt x="79266" y="93301"/>
                    <a:pt x="81326" y="99681"/>
                  </a:cubicBezTo>
                </a:path>
              </a:pathLst>
            </a:custGeom>
            <a:noFill/>
            <a:ln w="19050" cap="rnd" cmpd="sng">
              <a:solidFill>
                <a:schemeClr val="lt2"/>
              </a:solidFill>
              <a:prstDash val="dash"/>
              <a:round/>
              <a:headEnd type="none" w="med" len="med"/>
              <a:tailEnd type="none" w="med" len="med"/>
            </a:ln>
          </p:spPr>
        </p:sp>
        <p:sp>
          <p:nvSpPr>
            <p:cNvPr id="472" name="Google Shape;472;p13"/>
            <p:cNvSpPr/>
            <p:nvPr/>
          </p:nvSpPr>
          <p:spPr>
            <a:xfrm>
              <a:off x="194925" y="2446950"/>
              <a:ext cx="1335725" cy="2492025"/>
            </a:xfrm>
            <a:custGeom>
              <a:avLst/>
              <a:gdLst/>
              <a:ahLst/>
              <a:cxnLst/>
              <a:rect l="l" t="t" r="r" b="b"/>
              <a:pathLst>
                <a:path w="53429" h="99681" extrusionOk="0">
                  <a:moveTo>
                    <a:pt x="53429" y="99681"/>
                  </a:moveTo>
                  <a:cubicBezTo>
                    <a:pt x="50735" y="96730"/>
                    <a:pt x="44013" y="85722"/>
                    <a:pt x="37265" y="81973"/>
                  </a:cubicBezTo>
                  <a:cubicBezTo>
                    <a:pt x="30517" y="78224"/>
                    <a:pt x="17462" y="80245"/>
                    <a:pt x="12943" y="77188"/>
                  </a:cubicBezTo>
                  <a:cubicBezTo>
                    <a:pt x="8424" y="74131"/>
                    <a:pt x="9820" y="68616"/>
                    <a:pt x="10152" y="63632"/>
                  </a:cubicBezTo>
                  <a:cubicBezTo>
                    <a:pt x="10484" y="58648"/>
                    <a:pt x="15801" y="53398"/>
                    <a:pt x="14937" y="47284"/>
                  </a:cubicBezTo>
                  <a:cubicBezTo>
                    <a:pt x="14073" y="41170"/>
                    <a:pt x="7459" y="34830"/>
                    <a:pt x="4969" y="26949"/>
                  </a:cubicBezTo>
                  <a:cubicBezTo>
                    <a:pt x="2480" y="19068"/>
                    <a:pt x="828" y="4492"/>
                    <a:pt x="0" y="0"/>
                  </a:cubicBezTo>
                </a:path>
              </a:pathLst>
            </a:custGeom>
            <a:noFill/>
            <a:ln w="19050" cap="rnd" cmpd="sng">
              <a:solidFill>
                <a:schemeClr val="lt2"/>
              </a:solidFill>
              <a:prstDash val="dash"/>
              <a:round/>
              <a:headEnd type="none" w="med" len="med"/>
              <a:tailEnd type="none" w="med" len="med"/>
            </a:ln>
          </p:spPr>
        </p:sp>
      </p:grpSp>
      <p:sp>
        <p:nvSpPr>
          <p:cNvPr id="473" name="Google Shape;473;p13"/>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algn="l" rtl="0">
              <a:spcBef>
                <a:spcPts val="0"/>
              </a:spcBef>
              <a:spcAft>
                <a:spcPts val="0"/>
              </a:spcAft>
              <a:buSzPts val="2800"/>
              <a:buFont typeface="Palanquin Dark"/>
              <a:buNone/>
              <a:defRPr>
                <a:latin typeface="Palanquin Dark"/>
                <a:ea typeface="Palanquin Dark"/>
                <a:cs typeface="Palanquin Dark"/>
                <a:sym typeface="Palanquin Dark"/>
              </a:defRPr>
            </a:lvl2pPr>
            <a:lvl3pPr lvl="2" algn="l" rtl="0">
              <a:spcBef>
                <a:spcPts val="0"/>
              </a:spcBef>
              <a:spcAft>
                <a:spcPts val="0"/>
              </a:spcAft>
              <a:buSzPts val="2800"/>
              <a:buFont typeface="Palanquin Dark"/>
              <a:buNone/>
              <a:defRPr>
                <a:latin typeface="Palanquin Dark"/>
                <a:ea typeface="Palanquin Dark"/>
                <a:cs typeface="Palanquin Dark"/>
                <a:sym typeface="Palanquin Dark"/>
              </a:defRPr>
            </a:lvl3pPr>
            <a:lvl4pPr lvl="3" algn="l" rtl="0">
              <a:spcBef>
                <a:spcPts val="0"/>
              </a:spcBef>
              <a:spcAft>
                <a:spcPts val="0"/>
              </a:spcAft>
              <a:buSzPts val="2800"/>
              <a:buFont typeface="Palanquin Dark"/>
              <a:buNone/>
              <a:defRPr>
                <a:latin typeface="Palanquin Dark"/>
                <a:ea typeface="Palanquin Dark"/>
                <a:cs typeface="Palanquin Dark"/>
                <a:sym typeface="Palanquin Dark"/>
              </a:defRPr>
            </a:lvl4pPr>
            <a:lvl5pPr lvl="4" algn="l" rtl="0">
              <a:spcBef>
                <a:spcPts val="0"/>
              </a:spcBef>
              <a:spcAft>
                <a:spcPts val="0"/>
              </a:spcAft>
              <a:buSzPts val="2800"/>
              <a:buFont typeface="Palanquin Dark"/>
              <a:buNone/>
              <a:defRPr>
                <a:latin typeface="Palanquin Dark"/>
                <a:ea typeface="Palanquin Dark"/>
                <a:cs typeface="Palanquin Dark"/>
                <a:sym typeface="Palanquin Dark"/>
              </a:defRPr>
            </a:lvl5pPr>
            <a:lvl6pPr lvl="5" algn="l" rtl="0">
              <a:spcBef>
                <a:spcPts val="0"/>
              </a:spcBef>
              <a:spcAft>
                <a:spcPts val="0"/>
              </a:spcAft>
              <a:buSzPts val="2800"/>
              <a:buFont typeface="Palanquin Dark"/>
              <a:buNone/>
              <a:defRPr>
                <a:latin typeface="Palanquin Dark"/>
                <a:ea typeface="Palanquin Dark"/>
                <a:cs typeface="Palanquin Dark"/>
                <a:sym typeface="Palanquin Dark"/>
              </a:defRPr>
            </a:lvl6pPr>
            <a:lvl7pPr lvl="6" algn="l" rtl="0">
              <a:spcBef>
                <a:spcPts val="0"/>
              </a:spcBef>
              <a:spcAft>
                <a:spcPts val="0"/>
              </a:spcAft>
              <a:buSzPts val="2800"/>
              <a:buFont typeface="Palanquin Dark"/>
              <a:buNone/>
              <a:defRPr>
                <a:latin typeface="Palanquin Dark"/>
                <a:ea typeface="Palanquin Dark"/>
                <a:cs typeface="Palanquin Dark"/>
                <a:sym typeface="Palanquin Dark"/>
              </a:defRPr>
            </a:lvl7pPr>
            <a:lvl8pPr lvl="7" algn="l" rtl="0">
              <a:spcBef>
                <a:spcPts val="0"/>
              </a:spcBef>
              <a:spcAft>
                <a:spcPts val="0"/>
              </a:spcAft>
              <a:buSzPts val="2800"/>
              <a:buFont typeface="Palanquin Dark"/>
              <a:buNone/>
              <a:defRPr>
                <a:latin typeface="Palanquin Dark"/>
                <a:ea typeface="Palanquin Dark"/>
                <a:cs typeface="Palanquin Dark"/>
                <a:sym typeface="Palanquin Dark"/>
              </a:defRPr>
            </a:lvl8pPr>
            <a:lvl9pPr lvl="8" algn="l"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
        <p:nvSpPr>
          <p:cNvPr id="474" name="Google Shape;474;p13"/>
          <p:cNvSpPr txBox="1">
            <a:spLocks noGrp="1"/>
          </p:cNvSpPr>
          <p:nvPr>
            <p:ph type="title" idx="2" hasCustomPrompt="1"/>
          </p:nvPr>
        </p:nvSpPr>
        <p:spPr>
          <a:xfrm>
            <a:off x="1524000" y="1881172"/>
            <a:ext cx="885900" cy="704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lt2"/>
              </a:buClr>
              <a:buSzPts val="3500"/>
              <a:buNone/>
              <a:defRPr>
                <a:solidFill>
                  <a:schemeClr val="lt2"/>
                </a:solidFill>
              </a:defRPr>
            </a:lvl1pPr>
            <a:lvl2pPr lvl="1" algn="ctr" rtl="0">
              <a:lnSpc>
                <a:spcPct val="100000"/>
              </a:lnSpc>
              <a:spcBef>
                <a:spcPts val="0"/>
              </a:spcBef>
              <a:spcAft>
                <a:spcPts val="0"/>
              </a:spcAft>
              <a:buSzPts val="2800"/>
              <a:buFont typeface="Bebas Neue"/>
              <a:buNone/>
              <a:defRPr>
                <a:latin typeface="Bebas Neue"/>
                <a:ea typeface="Bebas Neue"/>
                <a:cs typeface="Bebas Neue"/>
                <a:sym typeface="Bebas Neue"/>
              </a:defRPr>
            </a:lvl2pPr>
            <a:lvl3pPr lvl="2" algn="ctr" rtl="0">
              <a:lnSpc>
                <a:spcPct val="100000"/>
              </a:lnSpc>
              <a:spcBef>
                <a:spcPts val="0"/>
              </a:spcBef>
              <a:spcAft>
                <a:spcPts val="0"/>
              </a:spcAft>
              <a:buSzPts val="2800"/>
              <a:buFont typeface="Bebas Neue"/>
              <a:buNone/>
              <a:defRPr>
                <a:latin typeface="Bebas Neue"/>
                <a:ea typeface="Bebas Neue"/>
                <a:cs typeface="Bebas Neue"/>
                <a:sym typeface="Bebas Neue"/>
              </a:defRPr>
            </a:lvl3pPr>
            <a:lvl4pPr lvl="3" algn="ctr" rtl="0">
              <a:lnSpc>
                <a:spcPct val="100000"/>
              </a:lnSpc>
              <a:spcBef>
                <a:spcPts val="0"/>
              </a:spcBef>
              <a:spcAft>
                <a:spcPts val="0"/>
              </a:spcAft>
              <a:buSzPts val="2800"/>
              <a:buFont typeface="Bebas Neue"/>
              <a:buNone/>
              <a:defRPr>
                <a:latin typeface="Bebas Neue"/>
                <a:ea typeface="Bebas Neue"/>
                <a:cs typeface="Bebas Neue"/>
                <a:sym typeface="Bebas Neue"/>
              </a:defRPr>
            </a:lvl4pPr>
            <a:lvl5pPr lvl="4" algn="ctr" rtl="0">
              <a:lnSpc>
                <a:spcPct val="100000"/>
              </a:lnSpc>
              <a:spcBef>
                <a:spcPts val="0"/>
              </a:spcBef>
              <a:spcAft>
                <a:spcPts val="0"/>
              </a:spcAft>
              <a:buSzPts val="2800"/>
              <a:buFont typeface="Bebas Neue"/>
              <a:buNone/>
              <a:defRPr>
                <a:latin typeface="Bebas Neue"/>
                <a:ea typeface="Bebas Neue"/>
                <a:cs typeface="Bebas Neue"/>
                <a:sym typeface="Bebas Neue"/>
              </a:defRPr>
            </a:lvl5pPr>
            <a:lvl6pPr lvl="5" algn="ctr" rtl="0">
              <a:lnSpc>
                <a:spcPct val="100000"/>
              </a:lnSpc>
              <a:spcBef>
                <a:spcPts val="0"/>
              </a:spcBef>
              <a:spcAft>
                <a:spcPts val="0"/>
              </a:spcAft>
              <a:buSzPts val="2800"/>
              <a:buFont typeface="Bebas Neue"/>
              <a:buNone/>
              <a:defRPr>
                <a:latin typeface="Bebas Neue"/>
                <a:ea typeface="Bebas Neue"/>
                <a:cs typeface="Bebas Neue"/>
                <a:sym typeface="Bebas Neue"/>
              </a:defRPr>
            </a:lvl6pPr>
            <a:lvl7pPr lvl="6" algn="ctr" rtl="0">
              <a:lnSpc>
                <a:spcPct val="100000"/>
              </a:lnSpc>
              <a:spcBef>
                <a:spcPts val="0"/>
              </a:spcBef>
              <a:spcAft>
                <a:spcPts val="0"/>
              </a:spcAft>
              <a:buSzPts val="2800"/>
              <a:buFont typeface="Bebas Neue"/>
              <a:buNone/>
              <a:defRPr>
                <a:latin typeface="Bebas Neue"/>
                <a:ea typeface="Bebas Neue"/>
                <a:cs typeface="Bebas Neue"/>
                <a:sym typeface="Bebas Neue"/>
              </a:defRPr>
            </a:lvl7pPr>
            <a:lvl8pPr lvl="7" algn="ctr" rtl="0">
              <a:lnSpc>
                <a:spcPct val="100000"/>
              </a:lnSpc>
              <a:spcBef>
                <a:spcPts val="0"/>
              </a:spcBef>
              <a:spcAft>
                <a:spcPts val="0"/>
              </a:spcAft>
              <a:buSzPts val="2800"/>
              <a:buFont typeface="Bebas Neue"/>
              <a:buNone/>
              <a:defRPr>
                <a:latin typeface="Bebas Neue"/>
                <a:ea typeface="Bebas Neue"/>
                <a:cs typeface="Bebas Neue"/>
                <a:sym typeface="Bebas Neue"/>
              </a:defRPr>
            </a:lvl8pPr>
            <a:lvl9pPr lvl="8" algn="ctr" rtl="0">
              <a:lnSpc>
                <a:spcPct val="100000"/>
              </a:lnSpc>
              <a:spcBef>
                <a:spcPts val="0"/>
              </a:spcBef>
              <a:spcAft>
                <a:spcPts val="0"/>
              </a:spcAft>
              <a:buSzPts val="2800"/>
              <a:buFont typeface="Bebas Neue"/>
              <a:buNone/>
              <a:defRPr>
                <a:latin typeface="Bebas Neue"/>
                <a:ea typeface="Bebas Neue"/>
                <a:cs typeface="Bebas Neue"/>
                <a:sym typeface="Bebas Neue"/>
              </a:defRPr>
            </a:lvl9pPr>
          </a:lstStyle>
          <a:p>
            <a:r>
              <a:t>xx%</a:t>
            </a:r>
          </a:p>
        </p:txBody>
      </p:sp>
      <p:sp>
        <p:nvSpPr>
          <p:cNvPr id="475" name="Google Shape;475;p13"/>
          <p:cNvSpPr txBox="1">
            <a:spLocks noGrp="1"/>
          </p:cNvSpPr>
          <p:nvPr>
            <p:ph type="subTitle" idx="1"/>
          </p:nvPr>
        </p:nvSpPr>
        <p:spPr>
          <a:xfrm>
            <a:off x="895650" y="2849300"/>
            <a:ext cx="2142600" cy="3714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1pPr>
            <a:lvl2pPr lvl="1">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2pPr>
            <a:lvl3pPr lvl="2">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3pPr>
            <a:lvl4pPr lvl="3">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4pPr>
            <a:lvl5pPr lvl="4">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5pPr>
            <a:lvl6pPr lvl="5">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6pPr>
            <a:lvl7pPr lvl="6">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7pPr>
            <a:lvl8pPr lvl="7">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8pPr>
            <a:lvl9pPr lvl="8">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9pPr>
          </a:lstStyle>
          <a:p>
            <a:endParaRPr/>
          </a:p>
        </p:txBody>
      </p:sp>
      <p:sp>
        <p:nvSpPr>
          <p:cNvPr id="476" name="Google Shape;476;p13"/>
          <p:cNvSpPr txBox="1">
            <a:spLocks noGrp="1"/>
          </p:cNvSpPr>
          <p:nvPr>
            <p:ph type="subTitle" idx="3"/>
          </p:nvPr>
        </p:nvSpPr>
        <p:spPr>
          <a:xfrm>
            <a:off x="895650" y="3220747"/>
            <a:ext cx="2142600" cy="883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a:lvl2pPr>
            <a:lvl3pPr lvl="2" rtl="0">
              <a:lnSpc>
                <a:spcPct val="100000"/>
              </a:lnSpc>
              <a:spcBef>
                <a:spcPts val="0"/>
              </a:spcBef>
              <a:spcAft>
                <a:spcPts val="0"/>
              </a:spcAft>
              <a:buNone/>
              <a:defRPr/>
            </a:lvl3pPr>
            <a:lvl4pPr lvl="3" rtl="0">
              <a:lnSpc>
                <a:spcPct val="100000"/>
              </a:lnSpc>
              <a:spcBef>
                <a:spcPts val="0"/>
              </a:spcBef>
              <a:spcAft>
                <a:spcPts val="0"/>
              </a:spcAft>
              <a:buNone/>
              <a:defRPr/>
            </a:lvl4pPr>
            <a:lvl5pPr lvl="4" rtl="0">
              <a:lnSpc>
                <a:spcPct val="100000"/>
              </a:lnSpc>
              <a:spcBef>
                <a:spcPts val="0"/>
              </a:spcBef>
              <a:spcAft>
                <a:spcPts val="0"/>
              </a:spcAft>
              <a:buNone/>
              <a:defRPr/>
            </a:lvl5pPr>
            <a:lvl6pPr lvl="5" rtl="0">
              <a:lnSpc>
                <a:spcPct val="100000"/>
              </a:lnSpc>
              <a:spcBef>
                <a:spcPts val="0"/>
              </a:spcBef>
              <a:spcAft>
                <a:spcPts val="0"/>
              </a:spcAft>
              <a:buNone/>
              <a:defRPr/>
            </a:lvl6pPr>
            <a:lvl7pPr lvl="6" rtl="0">
              <a:lnSpc>
                <a:spcPct val="100000"/>
              </a:lnSpc>
              <a:spcBef>
                <a:spcPts val="0"/>
              </a:spcBef>
              <a:spcAft>
                <a:spcPts val="0"/>
              </a:spcAft>
              <a:buNone/>
              <a:defRPr/>
            </a:lvl7pPr>
            <a:lvl8pPr lvl="7" rtl="0">
              <a:lnSpc>
                <a:spcPct val="100000"/>
              </a:lnSpc>
              <a:spcBef>
                <a:spcPts val="0"/>
              </a:spcBef>
              <a:spcAft>
                <a:spcPts val="0"/>
              </a:spcAft>
              <a:buNone/>
              <a:defRPr/>
            </a:lvl8pPr>
            <a:lvl9pPr lvl="8" rtl="0">
              <a:lnSpc>
                <a:spcPct val="100000"/>
              </a:lnSpc>
              <a:spcBef>
                <a:spcPts val="0"/>
              </a:spcBef>
              <a:spcAft>
                <a:spcPts val="0"/>
              </a:spcAft>
              <a:buNone/>
              <a:defRPr/>
            </a:lvl9pPr>
          </a:lstStyle>
          <a:p>
            <a:endParaRPr/>
          </a:p>
        </p:txBody>
      </p:sp>
      <p:sp>
        <p:nvSpPr>
          <p:cNvPr id="477" name="Google Shape;477;p13"/>
          <p:cNvSpPr txBox="1">
            <a:spLocks noGrp="1"/>
          </p:cNvSpPr>
          <p:nvPr>
            <p:ph type="title" idx="4" hasCustomPrompt="1"/>
          </p:nvPr>
        </p:nvSpPr>
        <p:spPr>
          <a:xfrm>
            <a:off x="4127449" y="1881172"/>
            <a:ext cx="885900" cy="704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lt2"/>
              </a:buClr>
              <a:buSzPts val="3500"/>
              <a:buNone/>
              <a:defRPr>
                <a:solidFill>
                  <a:schemeClr val="lt2"/>
                </a:solidFill>
              </a:defRPr>
            </a:lvl1pPr>
            <a:lvl2pPr lvl="1" algn="ctr" rtl="0">
              <a:lnSpc>
                <a:spcPct val="100000"/>
              </a:lnSpc>
              <a:spcBef>
                <a:spcPts val="0"/>
              </a:spcBef>
              <a:spcAft>
                <a:spcPts val="0"/>
              </a:spcAft>
              <a:buSzPts val="2800"/>
              <a:buFont typeface="Bebas Neue"/>
              <a:buNone/>
              <a:defRPr>
                <a:latin typeface="Bebas Neue"/>
                <a:ea typeface="Bebas Neue"/>
                <a:cs typeface="Bebas Neue"/>
                <a:sym typeface="Bebas Neue"/>
              </a:defRPr>
            </a:lvl2pPr>
            <a:lvl3pPr lvl="2" algn="ctr" rtl="0">
              <a:lnSpc>
                <a:spcPct val="100000"/>
              </a:lnSpc>
              <a:spcBef>
                <a:spcPts val="0"/>
              </a:spcBef>
              <a:spcAft>
                <a:spcPts val="0"/>
              </a:spcAft>
              <a:buSzPts val="2800"/>
              <a:buFont typeface="Bebas Neue"/>
              <a:buNone/>
              <a:defRPr>
                <a:latin typeface="Bebas Neue"/>
                <a:ea typeface="Bebas Neue"/>
                <a:cs typeface="Bebas Neue"/>
                <a:sym typeface="Bebas Neue"/>
              </a:defRPr>
            </a:lvl3pPr>
            <a:lvl4pPr lvl="3" algn="ctr" rtl="0">
              <a:lnSpc>
                <a:spcPct val="100000"/>
              </a:lnSpc>
              <a:spcBef>
                <a:spcPts val="0"/>
              </a:spcBef>
              <a:spcAft>
                <a:spcPts val="0"/>
              </a:spcAft>
              <a:buSzPts val="2800"/>
              <a:buFont typeface="Bebas Neue"/>
              <a:buNone/>
              <a:defRPr>
                <a:latin typeface="Bebas Neue"/>
                <a:ea typeface="Bebas Neue"/>
                <a:cs typeface="Bebas Neue"/>
                <a:sym typeface="Bebas Neue"/>
              </a:defRPr>
            </a:lvl4pPr>
            <a:lvl5pPr lvl="4" algn="ctr" rtl="0">
              <a:lnSpc>
                <a:spcPct val="100000"/>
              </a:lnSpc>
              <a:spcBef>
                <a:spcPts val="0"/>
              </a:spcBef>
              <a:spcAft>
                <a:spcPts val="0"/>
              </a:spcAft>
              <a:buSzPts val="2800"/>
              <a:buFont typeface="Bebas Neue"/>
              <a:buNone/>
              <a:defRPr>
                <a:latin typeface="Bebas Neue"/>
                <a:ea typeface="Bebas Neue"/>
                <a:cs typeface="Bebas Neue"/>
                <a:sym typeface="Bebas Neue"/>
              </a:defRPr>
            </a:lvl5pPr>
            <a:lvl6pPr lvl="5" algn="ctr" rtl="0">
              <a:lnSpc>
                <a:spcPct val="100000"/>
              </a:lnSpc>
              <a:spcBef>
                <a:spcPts val="0"/>
              </a:spcBef>
              <a:spcAft>
                <a:spcPts val="0"/>
              </a:spcAft>
              <a:buSzPts val="2800"/>
              <a:buFont typeface="Bebas Neue"/>
              <a:buNone/>
              <a:defRPr>
                <a:latin typeface="Bebas Neue"/>
                <a:ea typeface="Bebas Neue"/>
                <a:cs typeface="Bebas Neue"/>
                <a:sym typeface="Bebas Neue"/>
              </a:defRPr>
            </a:lvl6pPr>
            <a:lvl7pPr lvl="6" algn="ctr" rtl="0">
              <a:lnSpc>
                <a:spcPct val="100000"/>
              </a:lnSpc>
              <a:spcBef>
                <a:spcPts val="0"/>
              </a:spcBef>
              <a:spcAft>
                <a:spcPts val="0"/>
              </a:spcAft>
              <a:buSzPts val="2800"/>
              <a:buFont typeface="Bebas Neue"/>
              <a:buNone/>
              <a:defRPr>
                <a:latin typeface="Bebas Neue"/>
                <a:ea typeface="Bebas Neue"/>
                <a:cs typeface="Bebas Neue"/>
                <a:sym typeface="Bebas Neue"/>
              </a:defRPr>
            </a:lvl7pPr>
            <a:lvl8pPr lvl="7" algn="ctr" rtl="0">
              <a:lnSpc>
                <a:spcPct val="100000"/>
              </a:lnSpc>
              <a:spcBef>
                <a:spcPts val="0"/>
              </a:spcBef>
              <a:spcAft>
                <a:spcPts val="0"/>
              </a:spcAft>
              <a:buSzPts val="2800"/>
              <a:buFont typeface="Bebas Neue"/>
              <a:buNone/>
              <a:defRPr>
                <a:latin typeface="Bebas Neue"/>
                <a:ea typeface="Bebas Neue"/>
                <a:cs typeface="Bebas Neue"/>
                <a:sym typeface="Bebas Neue"/>
              </a:defRPr>
            </a:lvl8pPr>
            <a:lvl9pPr lvl="8" algn="ctr" rtl="0">
              <a:lnSpc>
                <a:spcPct val="100000"/>
              </a:lnSpc>
              <a:spcBef>
                <a:spcPts val="0"/>
              </a:spcBef>
              <a:spcAft>
                <a:spcPts val="0"/>
              </a:spcAft>
              <a:buSzPts val="2800"/>
              <a:buFont typeface="Bebas Neue"/>
              <a:buNone/>
              <a:defRPr>
                <a:latin typeface="Bebas Neue"/>
                <a:ea typeface="Bebas Neue"/>
                <a:cs typeface="Bebas Neue"/>
                <a:sym typeface="Bebas Neue"/>
              </a:defRPr>
            </a:lvl9pPr>
          </a:lstStyle>
          <a:p>
            <a:r>
              <a:t>xx%</a:t>
            </a:r>
          </a:p>
        </p:txBody>
      </p:sp>
      <p:sp>
        <p:nvSpPr>
          <p:cNvPr id="478" name="Google Shape;478;p13"/>
          <p:cNvSpPr txBox="1">
            <a:spLocks noGrp="1"/>
          </p:cNvSpPr>
          <p:nvPr>
            <p:ph type="subTitle" idx="5"/>
          </p:nvPr>
        </p:nvSpPr>
        <p:spPr>
          <a:xfrm>
            <a:off x="3499099" y="2849300"/>
            <a:ext cx="2142600" cy="37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1pPr>
            <a:lvl2pPr lvl="1"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2pPr>
            <a:lvl3pPr lvl="2"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3pPr>
            <a:lvl4pPr lvl="3"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4pPr>
            <a:lvl5pPr lvl="4"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5pPr>
            <a:lvl6pPr lvl="5"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6pPr>
            <a:lvl7pPr lvl="6"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7pPr>
            <a:lvl8pPr lvl="7"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8pPr>
            <a:lvl9pPr lvl="8"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9pPr>
          </a:lstStyle>
          <a:p>
            <a:endParaRPr/>
          </a:p>
        </p:txBody>
      </p:sp>
      <p:sp>
        <p:nvSpPr>
          <p:cNvPr id="479" name="Google Shape;479;p13"/>
          <p:cNvSpPr txBox="1">
            <a:spLocks noGrp="1"/>
          </p:cNvSpPr>
          <p:nvPr>
            <p:ph type="subTitle" idx="6"/>
          </p:nvPr>
        </p:nvSpPr>
        <p:spPr>
          <a:xfrm>
            <a:off x="3499099" y="3220747"/>
            <a:ext cx="2142600" cy="883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a:lvl2pPr>
            <a:lvl3pPr lvl="2" rtl="0">
              <a:lnSpc>
                <a:spcPct val="100000"/>
              </a:lnSpc>
              <a:spcBef>
                <a:spcPts val="0"/>
              </a:spcBef>
              <a:spcAft>
                <a:spcPts val="0"/>
              </a:spcAft>
              <a:buNone/>
              <a:defRPr/>
            </a:lvl3pPr>
            <a:lvl4pPr lvl="3" rtl="0">
              <a:lnSpc>
                <a:spcPct val="100000"/>
              </a:lnSpc>
              <a:spcBef>
                <a:spcPts val="0"/>
              </a:spcBef>
              <a:spcAft>
                <a:spcPts val="0"/>
              </a:spcAft>
              <a:buNone/>
              <a:defRPr/>
            </a:lvl4pPr>
            <a:lvl5pPr lvl="4" rtl="0">
              <a:lnSpc>
                <a:spcPct val="100000"/>
              </a:lnSpc>
              <a:spcBef>
                <a:spcPts val="0"/>
              </a:spcBef>
              <a:spcAft>
                <a:spcPts val="0"/>
              </a:spcAft>
              <a:buNone/>
              <a:defRPr/>
            </a:lvl5pPr>
            <a:lvl6pPr lvl="5" rtl="0">
              <a:lnSpc>
                <a:spcPct val="100000"/>
              </a:lnSpc>
              <a:spcBef>
                <a:spcPts val="0"/>
              </a:spcBef>
              <a:spcAft>
                <a:spcPts val="0"/>
              </a:spcAft>
              <a:buNone/>
              <a:defRPr/>
            </a:lvl6pPr>
            <a:lvl7pPr lvl="6" rtl="0">
              <a:lnSpc>
                <a:spcPct val="100000"/>
              </a:lnSpc>
              <a:spcBef>
                <a:spcPts val="0"/>
              </a:spcBef>
              <a:spcAft>
                <a:spcPts val="0"/>
              </a:spcAft>
              <a:buNone/>
              <a:defRPr/>
            </a:lvl7pPr>
            <a:lvl8pPr lvl="7" rtl="0">
              <a:lnSpc>
                <a:spcPct val="100000"/>
              </a:lnSpc>
              <a:spcBef>
                <a:spcPts val="0"/>
              </a:spcBef>
              <a:spcAft>
                <a:spcPts val="0"/>
              </a:spcAft>
              <a:buNone/>
              <a:defRPr/>
            </a:lvl8pPr>
            <a:lvl9pPr lvl="8" rtl="0">
              <a:lnSpc>
                <a:spcPct val="100000"/>
              </a:lnSpc>
              <a:spcBef>
                <a:spcPts val="0"/>
              </a:spcBef>
              <a:spcAft>
                <a:spcPts val="0"/>
              </a:spcAft>
              <a:buNone/>
              <a:defRPr/>
            </a:lvl9pPr>
          </a:lstStyle>
          <a:p>
            <a:endParaRPr/>
          </a:p>
        </p:txBody>
      </p:sp>
      <p:sp>
        <p:nvSpPr>
          <p:cNvPr id="480" name="Google Shape;480;p13"/>
          <p:cNvSpPr txBox="1">
            <a:spLocks noGrp="1"/>
          </p:cNvSpPr>
          <p:nvPr>
            <p:ph type="title" idx="7" hasCustomPrompt="1"/>
          </p:nvPr>
        </p:nvSpPr>
        <p:spPr>
          <a:xfrm>
            <a:off x="6734100" y="1881172"/>
            <a:ext cx="885900" cy="704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lt2"/>
              </a:buClr>
              <a:buSzPts val="3500"/>
              <a:buNone/>
              <a:defRPr>
                <a:solidFill>
                  <a:schemeClr val="lt2"/>
                </a:solidFill>
              </a:defRPr>
            </a:lvl1pPr>
            <a:lvl2pPr lvl="1" algn="ctr" rtl="0">
              <a:lnSpc>
                <a:spcPct val="100000"/>
              </a:lnSpc>
              <a:spcBef>
                <a:spcPts val="0"/>
              </a:spcBef>
              <a:spcAft>
                <a:spcPts val="0"/>
              </a:spcAft>
              <a:buSzPts val="2800"/>
              <a:buFont typeface="Bebas Neue"/>
              <a:buNone/>
              <a:defRPr>
                <a:latin typeface="Bebas Neue"/>
                <a:ea typeface="Bebas Neue"/>
                <a:cs typeface="Bebas Neue"/>
                <a:sym typeface="Bebas Neue"/>
              </a:defRPr>
            </a:lvl2pPr>
            <a:lvl3pPr lvl="2" algn="ctr" rtl="0">
              <a:lnSpc>
                <a:spcPct val="100000"/>
              </a:lnSpc>
              <a:spcBef>
                <a:spcPts val="0"/>
              </a:spcBef>
              <a:spcAft>
                <a:spcPts val="0"/>
              </a:spcAft>
              <a:buSzPts val="2800"/>
              <a:buFont typeface="Bebas Neue"/>
              <a:buNone/>
              <a:defRPr>
                <a:latin typeface="Bebas Neue"/>
                <a:ea typeface="Bebas Neue"/>
                <a:cs typeface="Bebas Neue"/>
                <a:sym typeface="Bebas Neue"/>
              </a:defRPr>
            </a:lvl3pPr>
            <a:lvl4pPr lvl="3" algn="ctr" rtl="0">
              <a:lnSpc>
                <a:spcPct val="100000"/>
              </a:lnSpc>
              <a:spcBef>
                <a:spcPts val="0"/>
              </a:spcBef>
              <a:spcAft>
                <a:spcPts val="0"/>
              </a:spcAft>
              <a:buSzPts val="2800"/>
              <a:buFont typeface="Bebas Neue"/>
              <a:buNone/>
              <a:defRPr>
                <a:latin typeface="Bebas Neue"/>
                <a:ea typeface="Bebas Neue"/>
                <a:cs typeface="Bebas Neue"/>
                <a:sym typeface="Bebas Neue"/>
              </a:defRPr>
            </a:lvl4pPr>
            <a:lvl5pPr lvl="4" algn="ctr" rtl="0">
              <a:lnSpc>
                <a:spcPct val="100000"/>
              </a:lnSpc>
              <a:spcBef>
                <a:spcPts val="0"/>
              </a:spcBef>
              <a:spcAft>
                <a:spcPts val="0"/>
              </a:spcAft>
              <a:buSzPts val="2800"/>
              <a:buFont typeface="Bebas Neue"/>
              <a:buNone/>
              <a:defRPr>
                <a:latin typeface="Bebas Neue"/>
                <a:ea typeface="Bebas Neue"/>
                <a:cs typeface="Bebas Neue"/>
                <a:sym typeface="Bebas Neue"/>
              </a:defRPr>
            </a:lvl5pPr>
            <a:lvl6pPr lvl="5" algn="ctr" rtl="0">
              <a:lnSpc>
                <a:spcPct val="100000"/>
              </a:lnSpc>
              <a:spcBef>
                <a:spcPts val="0"/>
              </a:spcBef>
              <a:spcAft>
                <a:spcPts val="0"/>
              </a:spcAft>
              <a:buSzPts val="2800"/>
              <a:buFont typeface="Bebas Neue"/>
              <a:buNone/>
              <a:defRPr>
                <a:latin typeface="Bebas Neue"/>
                <a:ea typeface="Bebas Neue"/>
                <a:cs typeface="Bebas Neue"/>
                <a:sym typeface="Bebas Neue"/>
              </a:defRPr>
            </a:lvl6pPr>
            <a:lvl7pPr lvl="6" algn="ctr" rtl="0">
              <a:lnSpc>
                <a:spcPct val="100000"/>
              </a:lnSpc>
              <a:spcBef>
                <a:spcPts val="0"/>
              </a:spcBef>
              <a:spcAft>
                <a:spcPts val="0"/>
              </a:spcAft>
              <a:buSzPts val="2800"/>
              <a:buFont typeface="Bebas Neue"/>
              <a:buNone/>
              <a:defRPr>
                <a:latin typeface="Bebas Neue"/>
                <a:ea typeface="Bebas Neue"/>
                <a:cs typeface="Bebas Neue"/>
                <a:sym typeface="Bebas Neue"/>
              </a:defRPr>
            </a:lvl7pPr>
            <a:lvl8pPr lvl="7" algn="ctr" rtl="0">
              <a:lnSpc>
                <a:spcPct val="100000"/>
              </a:lnSpc>
              <a:spcBef>
                <a:spcPts val="0"/>
              </a:spcBef>
              <a:spcAft>
                <a:spcPts val="0"/>
              </a:spcAft>
              <a:buSzPts val="2800"/>
              <a:buFont typeface="Bebas Neue"/>
              <a:buNone/>
              <a:defRPr>
                <a:latin typeface="Bebas Neue"/>
                <a:ea typeface="Bebas Neue"/>
                <a:cs typeface="Bebas Neue"/>
                <a:sym typeface="Bebas Neue"/>
              </a:defRPr>
            </a:lvl8pPr>
            <a:lvl9pPr lvl="8" algn="ctr" rtl="0">
              <a:lnSpc>
                <a:spcPct val="100000"/>
              </a:lnSpc>
              <a:spcBef>
                <a:spcPts val="0"/>
              </a:spcBef>
              <a:spcAft>
                <a:spcPts val="0"/>
              </a:spcAft>
              <a:buSzPts val="2800"/>
              <a:buFont typeface="Bebas Neue"/>
              <a:buNone/>
              <a:defRPr>
                <a:latin typeface="Bebas Neue"/>
                <a:ea typeface="Bebas Neue"/>
                <a:cs typeface="Bebas Neue"/>
                <a:sym typeface="Bebas Neue"/>
              </a:defRPr>
            </a:lvl9pPr>
          </a:lstStyle>
          <a:p>
            <a:r>
              <a:t>xx%</a:t>
            </a:r>
          </a:p>
        </p:txBody>
      </p:sp>
      <p:sp>
        <p:nvSpPr>
          <p:cNvPr id="481" name="Google Shape;481;p13"/>
          <p:cNvSpPr txBox="1">
            <a:spLocks noGrp="1"/>
          </p:cNvSpPr>
          <p:nvPr>
            <p:ph type="subTitle" idx="8"/>
          </p:nvPr>
        </p:nvSpPr>
        <p:spPr>
          <a:xfrm>
            <a:off x="6105750" y="2849300"/>
            <a:ext cx="2142600" cy="37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1pPr>
            <a:lvl2pPr lvl="1"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2pPr>
            <a:lvl3pPr lvl="2"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3pPr>
            <a:lvl4pPr lvl="3"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4pPr>
            <a:lvl5pPr lvl="4"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5pPr>
            <a:lvl6pPr lvl="5"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6pPr>
            <a:lvl7pPr lvl="6"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7pPr>
            <a:lvl8pPr lvl="7"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8pPr>
            <a:lvl9pPr lvl="8"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9pPr>
          </a:lstStyle>
          <a:p>
            <a:endParaRPr/>
          </a:p>
        </p:txBody>
      </p:sp>
      <p:sp>
        <p:nvSpPr>
          <p:cNvPr id="482" name="Google Shape;482;p13"/>
          <p:cNvSpPr txBox="1">
            <a:spLocks noGrp="1"/>
          </p:cNvSpPr>
          <p:nvPr>
            <p:ph type="subTitle" idx="9"/>
          </p:nvPr>
        </p:nvSpPr>
        <p:spPr>
          <a:xfrm>
            <a:off x="6105750" y="3220747"/>
            <a:ext cx="2142600" cy="883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a:lvl2pPr>
            <a:lvl3pPr lvl="2" rtl="0">
              <a:lnSpc>
                <a:spcPct val="100000"/>
              </a:lnSpc>
              <a:spcBef>
                <a:spcPts val="0"/>
              </a:spcBef>
              <a:spcAft>
                <a:spcPts val="0"/>
              </a:spcAft>
              <a:buNone/>
              <a:defRPr/>
            </a:lvl3pPr>
            <a:lvl4pPr lvl="3" rtl="0">
              <a:lnSpc>
                <a:spcPct val="100000"/>
              </a:lnSpc>
              <a:spcBef>
                <a:spcPts val="0"/>
              </a:spcBef>
              <a:spcAft>
                <a:spcPts val="0"/>
              </a:spcAft>
              <a:buNone/>
              <a:defRPr/>
            </a:lvl4pPr>
            <a:lvl5pPr lvl="4" rtl="0">
              <a:lnSpc>
                <a:spcPct val="100000"/>
              </a:lnSpc>
              <a:spcBef>
                <a:spcPts val="0"/>
              </a:spcBef>
              <a:spcAft>
                <a:spcPts val="0"/>
              </a:spcAft>
              <a:buNone/>
              <a:defRPr/>
            </a:lvl5pPr>
            <a:lvl6pPr lvl="5" rtl="0">
              <a:lnSpc>
                <a:spcPct val="100000"/>
              </a:lnSpc>
              <a:spcBef>
                <a:spcPts val="0"/>
              </a:spcBef>
              <a:spcAft>
                <a:spcPts val="0"/>
              </a:spcAft>
              <a:buNone/>
              <a:defRPr/>
            </a:lvl6pPr>
            <a:lvl7pPr lvl="6" rtl="0">
              <a:lnSpc>
                <a:spcPct val="100000"/>
              </a:lnSpc>
              <a:spcBef>
                <a:spcPts val="0"/>
              </a:spcBef>
              <a:spcAft>
                <a:spcPts val="0"/>
              </a:spcAft>
              <a:buNone/>
              <a:defRPr/>
            </a:lvl7pPr>
            <a:lvl8pPr lvl="7" rtl="0">
              <a:lnSpc>
                <a:spcPct val="100000"/>
              </a:lnSpc>
              <a:spcBef>
                <a:spcPts val="0"/>
              </a:spcBef>
              <a:spcAft>
                <a:spcPts val="0"/>
              </a:spcAft>
              <a:buNone/>
              <a:defRPr/>
            </a:lvl8pPr>
            <a:lvl9pPr lvl="8" rtl="0">
              <a:lnSpc>
                <a:spcPct val="100000"/>
              </a:lnSpc>
              <a:spcBef>
                <a:spcPts val="0"/>
              </a:spcBef>
              <a:spcAft>
                <a:spcPts val="0"/>
              </a:spcAft>
              <a:buNone/>
              <a:defRPr/>
            </a:lvl9pPr>
          </a:lstStyle>
          <a:p>
            <a:endParaRPr/>
          </a:p>
        </p:txBody>
      </p:sp>
    </p:spTree>
    <p:extLst>
      <p:ext uri="{BB962C8B-B14F-4D97-AF65-F5344CB8AC3E}">
        <p14:creationId xmlns:p14="http://schemas.microsoft.com/office/powerpoint/2010/main" val="1916918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anks">
  <p:cSld name="Thanks">
    <p:bg>
      <p:bgPr>
        <a:solidFill>
          <a:schemeClr val="lt2"/>
        </a:solidFill>
        <a:effectLst/>
      </p:bgPr>
    </p:bg>
    <p:spTree>
      <p:nvGrpSpPr>
        <p:cNvPr id="1" name="Shape 1264"/>
        <p:cNvGrpSpPr/>
        <p:nvPr/>
      </p:nvGrpSpPr>
      <p:grpSpPr>
        <a:xfrm>
          <a:off x="0" y="0"/>
          <a:ext cx="0" cy="0"/>
          <a:chOff x="0" y="0"/>
          <a:chExt cx="0" cy="0"/>
        </a:xfrm>
      </p:grpSpPr>
      <p:grpSp>
        <p:nvGrpSpPr>
          <p:cNvPr id="1265" name="Google Shape;1265;p33"/>
          <p:cNvGrpSpPr/>
          <p:nvPr/>
        </p:nvGrpSpPr>
        <p:grpSpPr>
          <a:xfrm>
            <a:off x="508636" y="415848"/>
            <a:ext cx="8126727" cy="4311804"/>
            <a:chOff x="508636" y="415848"/>
            <a:chExt cx="8126727" cy="4311804"/>
          </a:xfrm>
        </p:grpSpPr>
        <p:sp>
          <p:nvSpPr>
            <p:cNvPr id="1266" name="Google Shape;1266;p33"/>
            <p:cNvSpPr/>
            <p:nvPr/>
          </p:nvSpPr>
          <p:spPr>
            <a:xfrm>
              <a:off x="3958946" y="3405742"/>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67" name="Google Shape;1267;p33"/>
            <p:cNvSpPr/>
            <p:nvPr/>
          </p:nvSpPr>
          <p:spPr>
            <a:xfrm>
              <a:off x="4804939" y="4349053"/>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68" name="Google Shape;1268;p33"/>
            <p:cNvSpPr/>
            <p:nvPr/>
          </p:nvSpPr>
          <p:spPr>
            <a:xfrm>
              <a:off x="3838080" y="528230"/>
              <a:ext cx="63249" cy="48435"/>
            </a:xfrm>
            <a:custGeom>
              <a:avLst/>
              <a:gdLst/>
              <a:ahLst/>
              <a:cxnLst/>
              <a:rect l="l" t="t" r="r" b="b"/>
              <a:pathLst>
                <a:path w="2899" h="2220" extrusionOk="0">
                  <a:moveTo>
                    <a:pt x="1467" y="1"/>
                  </a:moveTo>
                  <a:cubicBezTo>
                    <a:pt x="0" y="1"/>
                    <a:pt x="0" y="2219"/>
                    <a:pt x="1467" y="2219"/>
                  </a:cubicBezTo>
                  <a:cubicBezTo>
                    <a:pt x="2898" y="2219"/>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69" name="Google Shape;1269;p33"/>
            <p:cNvSpPr/>
            <p:nvPr/>
          </p:nvSpPr>
          <p:spPr>
            <a:xfrm>
              <a:off x="6279799" y="4446468"/>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70" name="Google Shape;1270;p33"/>
            <p:cNvSpPr/>
            <p:nvPr/>
          </p:nvSpPr>
          <p:spPr>
            <a:xfrm>
              <a:off x="8456591" y="1861334"/>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71" name="Google Shape;1271;p33"/>
            <p:cNvSpPr/>
            <p:nvPr/>
          </p:nvSpPr>
          <p:spPr>
            <a:xfrm>
              <a:off x="932598" y="1781948"/>
              <a:ext cx="32814" cy="25003"/>
            </a:xfrm>
            <a:custGeom>
              <a:avLst/>
              <a:gdLst/>
              <a:ahLst/>
              <a:cxnLst/>
              <a:rect l="l" t="t" r="r" b="b"/>
              <a:pathLst>
                <a:path w="1504" h="1146" extrusionOk="0">
                  <a:moveTo>
                    <a:pt x="752" y="0"/>
                  </a:moveTo>
                  <a:cubicBezTo>
                    <a:pt x="1" y="0"/>
                    <a:pt x="1" y="1145"/>
                    <a:pt x="752" y="1145"/>
                  </a:cubicBezTo>
                  <a:cubicBezTo>
                    <a:pt x="1504" y="1145"/>
                    <a:pt x="1504" y="0"/>
                    <a:pt x="752"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72" name="Google Shape;1272;p33"/>
            <p:cNvSpPr/>
            <p:nvPr/>
          </p:nvSpPr>
          <p:spPr>
            <a:xfrm>
              <a:off x="3795661" y="4044612"/>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73" name="Google Shape;1273;p33"/>
            <p:cNvSpPr/>
            <p:nvPr/>
          </p:nvSpPr>
          <p:spPr>
            <a:xfrm>
              <a:off x="2572752" y="741343"/>
              <a:ext cx="32814" cy="25003"/>
            </a:xfrm>
            <a:custGeom>
              <a:avLst/>
              <a:gdLst/>
              <a:ahLst/>
              <a:cxnLst/>
              <a:rect l="l" t="t" r="r" b="b"/>
              <a:pathLst>
                <a:path w="1504" h="1146" extrusionOk="0">
                  <a:moveTo>
                    <a:pt x="752" y="0"/>
                  </a:moveTo>
                  <a:cubicBezTo>
                    <a:pt x="1" y="0"/>
                    <a:pt x="1" y="1145"/>
                    <a:pt x="752" y="1145"/>
                  </a:cubicBezTo>
                  <a:cubicBezTo>
                    <a:pt x="1503" y="1145"/>
                    <a:pt x="1503" y="0"/>
                    <a:pt x="752"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74" name="Google Shape;1274;p33"/>
            <p:cNvSpPr/>
            <p:nvPr/>
          </p:nvSpPr>
          <p:spPr>
            <a:xfrm>
              <a:off x="5463222" y="613318"/>
              <a:ext cx="32814" cy="24217"/>
            </a:xfrm>
            <a:custGeom>
              <a:avLst/>
              <a:gdLst/>
              <a:ahLst/>
              <a:cxnLst/>
              <a:rect l="l" t="t" r="r" b="b"/>
              <a:pathLst>
                <a:path w="1504" h="1110"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75" name="Google Shape;1275;p33"/>
            <p:cNvSpPr/>
            <p:nvPr/>
          </p:nvSpPr>
          <p:spPr>
            <a:xfrm>
              <a:off x="8596261" y="3318879"/>
              <a:ext cx="32792" cy="24217"/>
            </a:xfrm>
            <a:custGeom>
              <a:avLst/>
              <a:gdLst/>
              <a:ahLst/>
              <a:cxnLst/>
              <a:rect l="l" t="t" r="r" b="b"/>
              <a:pathLst>
                <a:path w="1503" h="1110" extrusionOk="0">
                  <a:moveTo>
                    <a:pt x="751" y="0"/>
                  </a:moveTo>
                  <a:cubicBezTo>
                    <a:pt x="0" y="0"/>
                    <a:pt x="0" y="1109"/>
                    <a:pt x="751" y="1109"/>
                  </a:cubicBezTo>
                  <a:cubicBezTo>
                    <a:pt x="1503" y="1109"/>
                    <a:pt x="1503" y="0"/>
                    <a:pt x="751"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76" name="Google Shape;1276;p33"/>
            <p:cNvSpPr/>
            <p:nvPr/>
          </p:nvSpPr>
          <p:spPr>
            <a:xfrm>
              <a:off x="533618" y="1354732"/>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77" name="Google Shape;1277;p33"/>
            <p:cNvSpPr/>
            <p:nvPr/>
          </p:nvSpPr>
          <p:spPr>
            <a:xfrm>
              <a:off x="3325750" y="4495673"/>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78" name="Google Shape;1278;p33"/>
            <p:cNvSpPr/>
            <p:nvPr/>
          </p:nvSpPr>
          <p:spPr>
            <a:xfrm>
              <a:off x="3325756" y="1519454"/>
              <a:ext cx="45293" cy="36697"/>
            </a:xfrm>
            <a:custGeom>
              <a:avLst/>
              <a:gdLst/>
              <a:ahLst/>
              <a:cxnLst/>
              <a:rect l="l" t="t" r="r" b="b"/>
              <a:pathLst>
                <a:path w="2076" h="1682" extrusionOk="0">
                  <a:moveTo>
                    <a:pt x="1038" y="0"/>
                  </a:moveTo>
                  <a:cubicBezTo>
                    <a:pt x="0" y="72"/>
                    <a:pt x="0" y="1610"/>
                    <a:pt x="1038" y="1682"/>
                  </a:cubicBezTo>
                  <a:cubicBezTo>
                    <a:pt x="2075" y="1610"/>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79" name="Google Shape;1279;p33"/>
            <p:cNvSpPr/>
            <p:nvPr/>
          </p:nvSpPr>
          <p:spPr>
            <a:xfrm>
              <a:off x="2424613" y="4532374"/>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80" name="Google Shape;1280;p33"/>
            <p:cNvSpPr/>
            <p:nvPr/>
          </p:nvSpPr>
          <p:spPr>
            <a:xfrm>
              <a:off x="1054244" y="425711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81" name="Google Shape;1281;p33"/>
            <p:cNvSpPr/>
            <p:nvPr/>
          </p:nvSpPr>
          <p:spPr>
            <a:xfrm>
              <a:off x="8578354" y="264816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82" name="Google Shape;1282;p33"/>
            <p:cNvSpPr/>
            <p:nvPr/>
          </p:nvSpPr>
          <p:spPr>
            <a:xfrm>
              <a:off x="1447683" y="4690933"/>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83" name="Google Shape;1283;p33"/>
            <p:cNvSpPr/>
            <p:nvPr/>
          </p:nvSpPr>
          <p:spPr>
            <a:xfrm>
              <a:off x="1767970" y="436902"/>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84" name="Google Shape;1284;p33"/>
            <p:cNvSpPr/>
            <p:nvPr/>
          </p:nvSpPr>
          <p:spPr>
            <a:xfrm>
              <a:off x="884207" y="883076"/>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85" name="Google Shape;1285;p33"/>
            <p:cNvSpPr/>
            <p:nvPr/>
          </p:nvSpPr>
          <p:spPr>
            <a:xfrm>
              <a:off x="868899" y="3603188"/>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86" name="Google Shape;1286;p33"/>
            <p:cNvSpPr/>
            <p:nvPr/>
          </p:nvSpPr>
          <p:spPr>
            <a:xfrm>
              <a:off x="5577361" y="4602747"/>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87" name="Google Shape;1287;p33"/>
            <p:cNvSpPr/>
            <p:nvPr/>
          </p:nvSpPr>
          <p:spPr>
            <a:xfrm>
              <a:off x="3246907" y="3005662"/>
              <a:ext cx="20312" cy="16429"/>
            </a:xfrm>
            <a:custGeom>
              <a:avLst/>
              <a:gdLst/>
              <a:ahLst/>
              <a:cxnLst/>
              <a:rect l="l" t="t" r="r" b="b"/>
              <a:pathLst>
                <a:path w="931" h="753" extrusionOk="0">
                  <a:moveTo>
                    <a:pt x="466" y="1"/>
                  </a:moveTo>
                  <a:cubicBezTo>
                    <a:pt x="1" y="37"/>
                    <a:pt x="1" y="716"/>
                    <a:pt x="466" y="752"/>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88" name="Google Shape;1288;p33"/>
            <p:cNvSpPr/>
            <p:nvPr/>
          </p:nvSpPr>
          <p:spPr>
            <a:xfrm>
              <a:off x="6679463" y="551200"/>
              <a:ext cx="20312" cy="17192"/>
            </a:xfrm>
            <a:custGeom>
              <a:avLst/>
              <a:gdLst/>
              <a:ahLst/>
              <a:cxnLst/>
              <a:rect l="l" t="t" r="r" b="b"/>
              <a:pathLst>
                <a:path w="931" h="788" extrusionOk="0">
                  <a:moveTo>
                    <a:pt x="466" y="1"/>
                  </a:moveTo>
                  <a:cubicBezTo>
                    <a:pt x="1" y="72"/>
                    <a:pt x="1" y="752"/>
                    <a:pt x="466" y="788"/>
                  </a:cubicBezTo>
                  <a:cubicBezTo>
                    <a:pt x="931" y="752"/>
                    <a:pt x="931" y="72"/>
                    <a:pt x="466"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89" name="Google Shape;1289;p33"/>
            <p:cNvSpPr/>
            <p:nvPr/>
          </p:nvSpPr>
          <p:spPr>
            <a:xfrm>
              <a:off x="4737288" y="452523"/>
              <a:ext cx="21098" cy="17192"/>
            </a:xfrm>
            <a:custGeom>
              <a:avLst/>
              <a:gdLst/>
              <a:ahLst/>
              <a:cxnLst/>
              <a:rect l="l" t="t" r="r" b="b"/>
              <a:pathLst>
                <a:path w="967" h="788" extrusionOk="0">
                  <a:moveTo>
                    <a:pt x="502" y="1"/>
                  </a:moveTo>
                  <a:cubicBezTo>
                    <a:pt x="1" y="36"/>
                    <a:pt x="1" y="716"/>
                    <a:pt x="502" y="788"/>
                  </a:cubicBezTo>
                  <a:cubicBezTo>
                    <a:pt x="967" y="716"/>
                    <a:pt x="967" y="36"/>
                    <a:pt x="50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90" name="Google Shape;1290;p33"/>
            <p:cNvSpPr/>
            <p:nvPr/>
          </p:nvSpPr>
          <p:spPr>
            <a:xfrm>
              <a:off x="8615051" y="1224394"/>
              <a:ext cx="20312" cy="17192"/>
            </a:xfrm>
            <a:custGeom>
              <a:avLst/>
              <a:gdLst/>
              <a:ahLst/>
              <a:cxnLst/>
              <a:rect l="l" t="t" r="r" b="b"/>
              <a:pathLst>
                <a:path w="931" h="788" extrusionOk="0">
                  <a:moveTo>
                    <a:pt x="465" y="0"/>
                  </a:moveTo>
                  <a:cubicBezTo>
                    <a:pt x="0" y="72"/>
                    <a:pt x="0" y="751"/>
                    <a:pt x="465" y="787"/>
                  </a:cubicBezTo>
                  <a:cubicBezTo>
                    <a:pt x="931" y="751"/>
                    <a:pt x="931" y="72"/>
                    <a:pt x="465"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91" name="Google Shape;1291;p33"/>
            <p:cNvSpPr/>
            <p:nvPr/>
          </p:nvSpPr>
          <p:spPr>
            <a:xfrm>
              <a:off x="508636" y="2212596"/>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92" name="Google Shape;1292;p33"/>
            <p:cNvSpPr/>
            <p:nvPr/>
          </p:nvSpPr>
          <p:spPr>
            <a:xfrm>
              <a:off x="3311187" y="415848"/>
              <a:ext cx="20312" cy="17192"/>
            </a:xfrm>
            <a:custGeom>
              <a:avLst/>
              <a:gdLst/>
              <a:ahLst/>
              <a:cxnLst/>
              <a:rect l="l" t="t" r="r" b="b"/>
              <a:pathLst>
                <a:path w="931" h="788" extrusionOk="0">
                  <a:moveTo>
                    <a:pt x="465" y="0"/>
                  </a:moveTo>
                  <a:cubicBezTo>
                    <a:pt x="0" y="36"/>
                    <a:pt x="0" y="716"/>
                    <a:pt x="465" y="787"/>
                  </a:cubicBezTo>
                  <a:cubicBezTo>
                    <a:pt x="930" y="716"/>
                    <a:pt x="930" y="36"/>
                    <a:pt x="465"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93" name="Google Shape;1293;p33"/>
            <p:cNvSpPr/>
            <p:nvPr/>
          </p:nvSpPr>
          <p:spPr>
            <a:xfrm>
              <a:off x="8050718" y="1062594"/>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94" name="Google Shape;1294;p33"/>
            <p:cNvSpPr/>
            <p:nvPr/>
          </p:nvSpPr>
          <p:spPr>
            <a:xfrm>
              <a:off x="7581288" y="420112"/>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95" name="Google Shape;1295;p33"/>
            <p:cNvSpPr/>
            <p:nvPr/>
          </p:nvSpPr>
          <p:spPr>
            <a:xfrm>
              <a:off x="7631019" y="437611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96" name="Google Shape;1296;p33"/>
            <p:cNvSpPr/>
            <p:nvPr/>
          </p:nvSpPr>
          <p:spPr>
            <a:xfrm>
              <a:off x="8401307" y="590939"/>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97" name="Google Shape;1297;p33"/>
            <p:cNvSpPr/>
            <p:nvPr/>
          </p:nvSpPr>
          <p:spPr>
            <a:xfrm>
              <a:off x="8381349" y="4462863"/>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298" name="Google Shape;1298;p33"/>
          <p:cNvSpPr txBox="1">
            <a:spLocks noGrp="1"/>
          </p:cNvSpPr>
          <p:nvPr>
            <p:ph type="title"/>
          </p:nvPr>
        </p:nvSpPr>
        <p:spPr>
          <a:xfrm>
            <a:off x="4561500" y="872400"/>
            <a:ext cx="3654600" cy="972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6000"/>
              <a:buNone/>
              <a:defRPr sz="6000">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299" name="Google Shape;1299;p33"/>
          <p:cNvSpPr txBox="1">
            <a:spLocks noGrp="1"/>
          </p:cNvSpPr>
          <p:nvPr>
            <p:ph type="subTitle" idx="1"/>
          </p:nvPr>
        </p:nvSpPr>
        <p:spPr>
          <a:xfrm>
            <a:off x="4819125" y="1861175"/>
            <a:ext cx="3139500" cy="1144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solidFill>
                  <a:schemeClr val="lt1"/>
                </a:solidFill>
              </a:defRPr>
            </a:lvl1pPr>
            <a:lvl2pPr lvl="1" algn="ctr" rtl="0">
              <a:spcBef>
                <a:spcPts val="0"/>
              </a:spcBef>
              <a:spcAft>
                <a:spcPts val="0"/>
              </a:spcAft>
              <a:buNone/>
              <a:defRPr sz="1600">
                <a:solidFill>
                  <a:schemeClr val="lt1"/>
                </a:solidFill>
              </a:defRPr>
            </a:lvl2pPr>
            <a:lvl3pPr lvl="2" algn="ctr" rtl="0">
              <a:spcBef>
                <a:spcPts val="0"/>
              </a:spcBef>
              <a:spcAft>
                <a:spcPts val="0"/>
              </a:spcAft>
              <a:buNone/>
              <a:defRPr sz="1600">
                <a:solidFill>
                  <a:schemeClr val="lt1"/>
                </a:solidFill>
              </a:defRPr>
            </a:lvl3pPr>
            <a:lvl4pPr lvl="3" algn="ctr" rtl="0">
              <a:spcBef>
                <a:spcPts val="0"/>
              </a:spcBef>
              <a:spcAft>
                <a:spcPts val="0"/>
              </a:spcAft>
              <a:buNone/>
              <a:defRPr sz="1600">
                <a:solidFill>
                  <a:schemeClr val="lt1"/>
                </a:solidFill>
              </a:defRPr>
            </a:lvl4pPr>
            <a:lvl5pPr lvl="4" algn="ctr" rtl="0">
              <a:spcBef>
                <a:spcPts val="0"/>
              </a:spcBef>
              <a:spcAft>
                <a:spcPts val="0"/>
              </a:spcAft>
              <a:buNone/>
              <a:defRPr sz="1600">
                <a:solidFill>
                  <a:schemeClr val="lt1"/>
                </a:solidFill>
              </a:defRPr>
            </a:lvl5pPr>
            <a:lvl6pPr lvl="5" algn="ctr" rtl="0">
              <a:spcBef>
                <a:spcPts val="0"/>
              </a:spcBef>
              <a:spcAft>
                <a:spcPts val="0"/>
              </a:spcAft>
              <a:buNone/>
              <a:defRPr sz="1600">
                <a:solidFill>
                  <a:schemeClr val="lt1"/>
                </a:solidFill>
              </a:defRPr>
            </a:lvl6pPr>
            <a:lvl7pPr lvl="6" algn="ctr" rtl="0">
              <a:spcBef>
                <a:spcPts val="0"/>
              </a:spcBef>
              <a:spcAft>
                <a:spcPts val="0"/>
              </a:spcAft>
              <a:buNone/>
              <a:defRPr sz="1600">
                <a:solidFill>
                  <a:schemeClr val="lt1"/>
                </a:solidFill>
              </a:defRPr>
            </a:lvl7pPr>
            <a:lvl8pPr lvl="7" algn="ctr" rtl="0">
              <a:spcBef>
                <a:spcPts val="0"/>
              </a:spcBef>
              <a:spcAft>
                <a:spcPts val="0"/>
              </a:spcAft>
              <a:buNone/>
              <a:defRPr sz="1600">
                <a:solidFill>
                  <a:schemeClr val="lt1"/>
                </a:solidFill>
              </a:defRPr>
            </a:lvl8pPr>
            <a:lvl9pPr lvl="8" algn="ctr" rtl="0">
              <a:spcBef>
                <a:spcPts val="0"/>
              </a:spcBef>
              <a:spcAft>
                <a:spcPts val="0"/>
              </a:spcAft>
              <a:buNone/>
              <a:defRPr sz="1600">
                <a:solidFill>
                  <a:schemeClr val="lt1"/>
                </a:solidFill>
              </a:defRPr>
            </a:lvl9pPr>
          </a:lstStyle>
          <a:p>
            <a:endParaRPr/>
          </a:p>
        </p:txBody>
      </p:sp>
      <p:sp>
        <p:nvSpPr>
          <p:cNvPr id="1300" name="Google Shape;1300;p33"/>
          <p:cNvSpPr txBox="1"/>
          <p:nvPr/>
        </p:nvSpPr>
        <p:spPr>
          <a:xfrm>
            <a:off x="4561400" y="3048830"/>
            <a:ext cx="3654600" cy="7506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300"/>
              </a:spcBef>
              <a:spcAft>
                <a:spcPts val="0"/>
              </a:spcAft>
              <a:buClr>
                <a:srgbClr val="000000"/>
              </a:buClr>
              <a:buSzTx/>
              <a:buFont typeface="Arial"/>
              <a:buNone/>
              <a:tabLst/>
              <a:defRPr/>
            </a:pPr>
            <a:r>
              <a:rPr kumimoji="0" lang="en" sz="1200" b="0" i="0" u="none" strike="noStrike" kern="0" cap="none" spc="0" normalizeH="0" baseline="0" noProof="0">
                <a:ln>
                  <a:noFill/>
                </a:ln>
                <a:solidFill>
                  <a:srgbClr val="E8E5C3"/>
                </a:solidFill>
                <a:effectLst/>
                <a:uLnTx/>
                <a:uFillTx/>
                <a:latin typeface="Open Sans"/>
                <a:ea typeface="Open Sans"/>
                <a:cs typeface="Open Sans"/>
                <a:sym typeface="Open Sans"/>
              </a:rPr>
              <a:t>CREDITS: This presentation template was created by </a:t>
            </a:r>
            <a:r>
              <a:rPr kumimoji="0" lang="en" sz="1200" b="1" i="0" u="none" strike="noStrike" kern="0" cap="none" spc="0" normalizeH="0" baseline="0" noProof="0">
                <a:ln>
                  <a:noFill/>
                </a:ln>
                <a:solidFill>
                  <a:srgbClr val="E8E5C3"/>
                </a:solidFill>
                <a:effectLst/>
                <a:uLnTx/>
                <a:uFill>
                  <a:noFill/>
                </a:uFill>
                <a:latin typeface="Open Sans"/>
                <a:ea typeface="Open Sans"/>
                <a:cs typeface="Open Sans"/>
                <a:sym typeface="Open Sans"/>
                <a:hlinkClick r:id="rId2">
                  <a:extLst>
                    <a:ext uri="{A12FA001-AC4F-418D-AE19-62706E023703}">
                      <ahyp:hlinkClr xmlns:ahyp="http://schemas.microsoft.com/office/drawing/2018/hyperlinkcolor" val="tx"/>
                    </a:ext>
                  </a:extLst>
                </a:hlinkClick>
              </a:rPr>
              <a:t>Slidesgo</a:t>
            </a:r>
            <a:r>
              <a:rPr kumimoji="0" lang="en" sz="1200" b="0" i="0" u="none" strike="noStrike" kern="0" cap="none" spc="0" normalizeH="0" baseline="0" noProof="0">
                <a:ln>
                  <a:noFill/>
                </a:ln>
                <a:solidFill>
                  <a:srgbClr val="E8E5C3"/>
                </a:solidFill>
                <a:effectLst/>
                <a:uLnTx/>
                <a:uFillTx/>
                <a:latin typeface="Open Sans"/>
                <a:ea typeface="Open Sans"/>
                <a:cs typeface="Open Sans"/>
                <a:sym typeface="Open Sans"/>
              </a:rPr>
              <a:t>, including icons by </a:t>
            </a:r>
            <a:r>
              <a:rPr kumimoji="0" lang="en" sz="1200" b="1" i="0" u="none" strike="noStrike" kern="0" cap="none" spc="0" normalizeH="0" baseline="0" noProof="0">
                <a:ln>
                  <a:noFill/>
                </a:ln>
                <a:solidFill>
                  <a:srgbClr val="E8E5C3"/>
                </a:solidFill>
                <a:effectLst/>
                <a:uLnTx/>
                <a:uFill>
                  <a:noFill/>
                </a:u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Flaticon</a:t>
            </a:r>
            <a:r>
              <a:rPr kumimoji="0" lang="en" sz="1200" b="0" i="0" u="none" strike="noStrike" kern="0" cap="none" spc="0" normalizeH="0" baseline="0" noProof="0">
                <a:ln>
                  <a:noFill/>
                </a:ln>
                <a:solidFill>
                  <a:srgbClr val="E8E5C3"/>
                </a:solidFill>
                <a:effectLst/>
                <a:uLnTx/>
                <a:uFillTx/>
                <a:latin typeface="Open Sans"/>
                <a:ea typeface="Open Sans"/>
                <a:cs typeface="Open Sans"/>
                <a:sym typeface="Open Sans"/>
              </a:rPr>
              <a:t>, and infographics &amp; images by </a:t>
            </a:r>
            <a:r>
              <a:rPr kumimoji="0" lang="en" sz="1200" b="1" i="0" u="none" strike="noStrike" kern="0" cap="none" spc="0" normalizeH="0" baseline="0" noProof="0">
                <a:ln>
                  <a:noFill/>
                </a:ln>
                <a:solidFill>
                  <a:srgbClr val="E8E5C3"/>
                </a:solidFill>
                <a:effectLst/>
                <a:uLnTx/>
                <a:uFill>
                  <a:noFill/>
                </a:u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Freepik</a:t>
            </a:r>
            <a:endParaRPr kumimoji="0" sz="1200" b="1" i="0" u="none" strike="noStrike" kern="0" cap="none" spc="0" normalizeH="0" baseline="0" noProof="0">
              <a:ln>
                <a:noFill/>
              </a:ln>
              <a:solidFill>
                <a:srgbClr val="E8E5C3"/>
              </a:solidFill>
              <a:effectLst/>
              <a:uLnTx/>
              <a:uFillTx/>
              <a:latin typeface="Open Sans"/>
              <a:ea typeface="Open Sans"/>
              <a:cs typeface="Open Sans"/>
              <a:sym typeface="Open Sans"/>
            </a:endParaRPr>
          </a:p>
        </p:txBody>
      </p:sp>
      <p:grpSp>
        <p:nvGrpSpPr>
          <p:cNvPr id="1301" name="Google Shape;1301;p33"/>
          <p:cNvGrpSpPr/>
          <p:nvPr/>
        </p:nvGrpSpPr>
        <p:grpSpPr>
          <a:xfrm>
            <a:off x="0" y="0"/>
            <a:ext cx="9144000" cy="5143600"/>
            <a:chOff x="0" y="0"/>
            <a:chExt cx="9144000" cy="5143600"/>
          </a:xfrm>
        </p:grpSpPr>
        <p:grpSp>
          <p:nvGrpSpPr>
            <p:cNvPr id="1302" name="Google Shape;1302;p33"/>
            <p:cNvGrpSpPr/>
            <p:nvPr/>
          </p:nvGrpSpPr>
          <p:grpSpPr>
            <a:xfrm>
              <a:off x="0" y="0"/>
              <a:ext cx="9144000" cy="5143600"/>
              <a:chOff x="0" y="0"/>
              <a:chExt cx="9144000" cy="5143600"/>
            </a:xfrm>
          </p:grpSpPr>
          <p:sp>
            <p:nvSpPr>
              <p:cNvPr id="1303" name="Google Shape;1303;p33"/>
              <p:cNvSpPr/>
              <p:nvPr/>
            </p:nvSpPr>
            <p:spPr>
              <a:xfrm>
                <a:off x="0" y="0"/>
                <a:ext cx="9144000" cy="1494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04" name="Google Shape;1304;p33"/>
              <p:cNvSpPr/>
              <p:nvPr/>
            </p:nvSpPr>
            <p:spPr>
              <a:xfrm>
                <a:off x="0" y="4994200"/>
                <a:ext cx="9144000" cy="1494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1305" name="Google Shape;1305;p33"/>
              <p:cNvGrpSpPr/>
              <p:nvPr/>
            </p:nvGrpSpPr>
            <p:grpSpPr>
              <a:xfrm>
                <a:off x="0" y="4650"/>
                <a:ext cx="9144000" cy="5134200"/>
                <a:chOff x="0" y="2363"/>
                <a:chExt cx="9144000" cy="5134200"/>
              </a:xfrm>
            </p:grpSpPr>
            <p:sp>
              <p:nvSpPr>
                <p:cNvPr id="1306" name="Google Shape;1306;p33"/>
                <p:cNvSpPr/>
                <p:nvPr/>
              </p:nvSpPr>
              <p:spPr>
                <a:xfrm rot="-5400000">
                  <a:off x="-24924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07" name="Google Shape;1307;p33"/>
                <p:cNvSpPr/>
                <p:nvPr/>
              </p:nvSpPr>
              <p:spPr>
                <a:xfrm rot="-5400000">
                  <a:off x="65022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sp>
          <p:nvSpPr>
            <p:cNvPr id="1308" name="Google Shape;1308;p33"/>
            <p:cNvSpPr/>
            <p:nvPr/>
          </p:nvSpPr>
          <p:spPr>
            <a:xfrm>
              <a:off x="144600" y="146700"/>
              <a:ext cx="8854800" cy="48501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Tree>
    <p:extLst>
      <p:ext uri="{BB962C8B-B14F-4D97-AF65-F5344CB8AC3E}">
        <p14:creationId xmlns:p14="http://schemas.microsoft.com/office/powerpoint/2010/main" val="25987132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6">
  <p:cSld name="Title only 6">
    <p:bg>
      <p:bgPr>
        <a:solidFill>
          <a:schemeClr val="lt2"/>
        </a:solidFill>
        <a:effectLst/>
      </p:bgPr>
    </p:bg>
    <p:spTree>
      <p:nvGrpSpPr>
        <p:cNvPr id="1" name="Shape 1240"/>
        <p:cNvGrpSpPr/>
        <p:nvPr/>
      </p:nvGrpSpPr>
      <p:grpSpPr>
        <a:xfrm>
          <a:off x="0" y="0"/>
          <a:ext cx="0" cy="0"/>
          <a:chOff x="0" y="0"/>
          <a:chExt cx="0" cy="0"/>
        </a:xfrm>
      </p:grpSpPr>
      <p:grpSp>
        <p:nvGrpSpPr>
          <p:cNvPr id="1241" name="Google Shape;1241;p32"/>
          <p:cNvGrpSpPr/>
          <p:nvPr/>
        </p:nvGrpSpPr>
        <p:grpSpPr>
          <a:xfrm>
            <a:off x="0" y="0"/>
            <a:ext cx="9144000" cy="5143600"/>
            <a:chOff x="0" y="0"/>
            <a:chExt cx="9144000" cy="5143600"/>
          </a:xfrm>
        </p:grpSpPr>
        <p:grpSp>
          <p:nvGrpSpPr>
            <p:cNvPr id="1242" name="Google Shape;1242;p32"/>
            <p:cNvGrpSpPr/>
            <p:nvPr/>
          </p:nvGrpSpPr>
          <p:grpSpPr>
            <a:xfrm>
              <a:off x="0" y="0"/>
              <a:ext cx="9144000" cy="5143600"/>
              <a:chOff x="0" y="0"/>
              <a:chExt cx="9144000" cy="5143600"/>
            </a:xfrm>
          </p:grpSpPr>
          <p:sp>
            <p:nvSpPr>
              <p:cNvPr id="1243" name="Google Shape;1243;p32"/>
              <p:cNvSpPr/>
              <p:nvPr/>
            </p:nvSpPr>
            <p:spPr>
              <a:xfrm>
                <a:off x="0" y="0"/>
                <a:ext cx="9144000" cy="1494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44" name="Google Shape;1244;p32"/>
              <p:cNvSpPr/>
              <p:nvPr/>
            </p:nvSpPr>
            <p:spPr>
              <a:xfrm>
                <a:off x="0" y="4994200"/>
                <a:ext cx="9144000" cy="1494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1245" name="Google Shape;1245;p32"/>
              <p:cNvGrpSpPr/>
              <p:nvPr/>
            </p:nvGrpSpPr>
            <p:grpSpPr>
              <a:xfrm>
                <a:off x="0" y="4650"/>
                <a:ext cx="9144000" cy="5134200"/>
                <a:chOff x="0" y="2363"/>
                <a:chExt cx="9144000" cy="5134200"/>
              </a:xfrm>
            </p:grpSpPr>
            <p:sp>
              <p:nvSpPr>
                <p:cNvPr id="1246" name="Google Shape;1246;p32"/>
                <p:cNvSpPr/>
                <p:nvPr/>
              </p:nvSpPr>
              <p:spPr>
                <a:xfrm rot="-5400000">
                  <a:off x="-24924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47" name="Google Shape;1247;p32"/>
                <p:cNvSpPr/>
                <p:nvPr/>
              </p:nvSpPr>
              <p:spPr>
                <a:xfrm rot="-5400000">
                  <a:off x="65022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sp>
          <p:nvSpPr>
            <p:cNvPr id="1248" name="Google Shape;1248;p32"/>
            <p:cNvSpPr/>
            <p:nvPr/>
          </p:nvSpPr>
          <p:spPr>
            <a:xfrm>
              <a:off x="144600" y="146700"/>
              <a:ext cx="8854800" cy="48501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1249" name="Google Shape;1249;p32"/>
          <p:cNvGrpSpPr/>
          <p:nvPr/>
        </p:nvGrpSpPr>
        <p:grpSpPr>
          <a:xfrm rot="10800000" flipH="1">
            <a:off x="419531" y="639281"/>
            <a:ext cx="8304938" cy="4038289"/>
            <a:chOff x="355242" y="1019005"/>
            <a:chExt cx="8304938" cy="4038289"/>
          </a:xfrm>
        </p:grpSpPr>
        <p:sp>
          <p:nvSpPr>
            <p:cNvPr id="1250" name="Google Shape;1250;p32"/>
            <p:cNvSpPr/>
            <p:nvPr/>
          </p:nvSpPr>
          <p:spPr>
            <a:xfrm rot="5400000">
              <a:off x="458484" y="3848024"/>
              <a:ext cx="65996" cy="51335"/>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51" name="Google Shape;1251;p32"/>
            <p:cNvSpPr/>
            <p:nvPr/>
          </p:nvSpPr>
          <p:spPr>
            <a:xfrm rot="10800000">
              <a:off x="8615956" y="3052329"/>
              <a:ext cx="34239" cy="25269"/>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52" name="Google Shape;1252;p32"/>
            <p:cNvSpPr/>
            <p:nvPr/>
          </p:nvSpPr>
          <p:spPr>
            <a:xfrm rot="10800000">
              <a:off x="8485743" y="5031205"/>
              <a:ext cx="33419" cy="26089"/>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53" name="Google Shape;1253;p32"/>
            <p:cNvSpPr/>
            <p:nvPr/>
          </p:nvSpPr>
          <p:spPr>
            <a:xfrm rot="-5400000">
              <a:off x="7926661" y="1023490"/>
              <a:ext cx="47260" cy="38291"/>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54" name="Google Shape;1254;p32"/>
            <p:cNvSpPr/>
            <p:nvPr/>
          </p:nvSpPr>
          <p:spPr>
            <a:xfrm rot="10800000">
              <a:off x="623979" y="3225445"/>
              <a:ext cx="47260" cy="38313"/>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55" name="Google Shape;1255;p32"/>
            <p:cNvSpPr/>
            <p:nvPr/>
          </p:nvSpPr>
          <p:spPr>
            <a:xfrm rot="10800000">
              <a:off x="355242" y="4446542"/>
              <a:ext cx="47260" cy="38313"/>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56" name="Google Shape;1256;p32"/>
            <p:cNvSpPr/>
            <p:nvPr/>
          </p:nvSpPr>
          <p:spPr>
            <a:xfrm rot="-5400000">
              <a:off x="7125628" y="1116733"/>
              <a:ext cx="21217" cy="17939"/>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57" name="Google Shape;1257;p32"/>
            <p:cNvSpPr/>
            <p:nvPr/>
          </p:nvSpPr>
          <p:spPr>
            <a:xfrm rot="5400000">
              <a:off x="8601514" y="4799085"/>
              <a:ext cx="65996" cy="51335"/>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58" name="Google Shape;1258;p32"/>
            <p:cNvSpPr/>
            <p:nvPr/>
          </p:nvSpPr>
          <p:spPr>
            <a:xfrm rot="-5400000">
              <a:off x="509607" y="1288243"/>
              <a:ext cx="65996" cy="51335"/>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59" name="Google Shape;1259;p32"/>
            <p:cNvSpPr/>
            <p:nvPr/>
          </p:nvSpPr>
          <p:spPr>
            <a:xfrm>
              <a:off x="461092" y="2110003"/>
              <a:ext cx="34239" cy="25269"/>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60" name="Google Shape;1260;p32"/>
            <p:cNvSpPr/>
            <p:nvPr/>
          </p:nvSpPr>
          <p:spPr>
            <a:xfrm>
              <a:off x="8516247" y="2152442"/>
              <a:ext cx="47260" cy="38313"/>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61" name="Google Shape;1261;p32"/>
            <p:cNvSpPr/>
            <p:nvPr/>
          </p:nvSpPr>
          <p:spPr>
            <a:xfrm>
              <a:off x="544909" y="1777150"/>
              <a:ext cx="47260" cy="38313"/>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262" name="Google Shape;1262;p32"/>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500"/>
              <a:buNone/>
              <a:defRPr>
                <a:solidFill>
                  <a:schemeClr val="lt1"/>
                </a:solidFill>
              </a:defRPr>
            </a:lvl1pPr>
            <a:lvl2pPr lvl="1" algn="l" rtl="0">
              <a:spcBef>
                <a:spcPts val="0"/>
              </a:spcBef>
              <a:spcAft>
                <a:spcPts val="0"/>
              </a:spcAft>
              <a:buSzPts val="2800"/>
              <a:buFont typeface="Palanquin Dark"/>
              <a:buNone/>
              <a:defRPr>
                <a:latin typeface="Palanquin Dark"/>
                <a:ea typeface="Palanquin Dark"/>
                <a:cs typeface="Palanquin Dark"/>
                <a:sym typeface="Palanquin Dark"/>
              </a:defRPr>
            </a:lvl2pPr>
            <a:lvl3pPr lvl="2" algn="l" rtl="0">
              <a:spcBef>
                <a:spcPts val="0"/>
              </a:spcBef>
              <a:spcAft>
                <a:spcPts val="0"/>
              </a:spcAft>
              <a:buSzPts val="2800"/>
              <a:buFont typeface="Palanquin Dark"/>
              <a:buNone/>
              <a:defRPr>
                <a:latin typeface="Palanquin Dark"/>
                <a:ea typeface="Palanquin Dark"/>
                <a:cs typeface="Palanquin Dark"/>
                <a:sym typeface="Palanquin Dark"/>
              </a:defRPr>
            </a:lvl3pPr>
            <a:lvl4pPr lvl="3" algn="l" rtl="0">
              <a:spcBef>
                <a:spcPts val="0"/>
              </a:spcBef>
              <a:spcAft>
                <a:spcPts val="0"/>
              </a:spcAft>
              <a:buSzPts val="2800"/>
              <a:buFont typeface="Palanquin Dark"/>
              <a:buNone/>
              <a:defRPr>
                <a:latin typeface="Palanquin Dark"/>
                <a:ea typeface="Palanquin Dark"/>
                <a:cs typeface="Palanquin Dark"/>
                <a:sym typeface="Palanquin Dark"/>
              </a:defRPr>
            </a:lvl4pPr>
            <a:lvl5pPr lvl="4" algn="l" rtl="0">
              <a:spcBef>
                <a:spcPts val="0"/>
              </a:spcBef>
              <a:spcAft>
                <a:spcPts val="0"/>
              </a:spcAft>
              <a:buSzPts val="2800"/>
              <a:buFont typeface="Palanquin Dark"/>
              <a:buNone/>
              <a:defRPr>
                <a:latin typeface="Palanquin Dark"/>
                <a:ea typeface="Palanquin Dark"/>
                <a:cs typeface="Palanquin Dark"/>
                <a:sym typeface="Palanquin Dark"/>
              </a:defRPr>
            </a:lvl5pPr>
            <a:lvl6pPr lvl="5" algn="l" rtl="0">
              <a:spcBef>
                <a:spcPts val="0"/>
              </a:spcBef>
              <a:spcAft>
                <a:spcPts val="0"/>
              </a:spcAft>
              <a:buSzPts val="2800"/>
              <a:buFont typeface="Palanquin Dark"/>
              <a:buNone/>
              <a:defRPr>
                <a:latin typeface="Palanquin Dark"/>
                <a:ea typeface="Palanquin Dark"/>
                <a:cs typeface="Palanquin Dark"/>
                <a:sym typeface="Palanquin Dark"/>
              </a:defRPr>
            </a:lvl6pPr>
            <a:lvl7pPr lvl="6" algn="l" rtl="0">
              <a:spcBef>
                <a:spcPts val="0"/>
              </a:spcBef>
              <a:spcAft>
                <a:spcPts val="0"/>
              </a:spcAft>
              <a:buSzPts val="2800"/>
              <a:buFont typeface="Palanquin Dark"/>
              <a:buNone/>
              <a:defRPr>
                <a:latin typeface="Palanquin Dark"/>
                <a:ea typeface="Palanquin Dark"/>
                <a:cs typeface="Palanquin Dark"/>
                <a:sym typeface="Palanquin Dark"/>
              </a:defRPr>
            </a:lvl7pPr>
            <a:lvl8pPr lvl="7" algn="l" rtl="0">
              <a:spcBef>
                <a:spcPts val="0"/>
              </a:spcBef>
              <a:spcAft>
                <a:spcPts val="0"/>
              </a:spcAft>
              <a:buSzPts val="2800"/>
              <a:buFont typeface="Palanquin Dark"/>
              <a:buNone/>
              <a:defRPr>
                <a:latin typeface="Palanquin Dark"/>
                <a:ea typeface="Palanquin Dark"/>
                <a:cs typeface="Palanquin Dark"/>
                <a:sym typeface="Palanquin Dark"/>
              </a:defRPr>
            </a:lvl8pPr>
            <a:lvl9pPr lvl="8" algn="l"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
        <p:nvSpPr>
          <p:cNvPr id="1263" name="Google Shape;1263;p32"/>
          <p:cNvSpPr/>
          <p:nvPr/>
        </p:nvSpPr>
        <p:spPr>
          <a:xfrm>
            <a:off x="7437363" y="204525"/>
            <a:ext cx="1515500" cy="1639225"/>
          </a:xfrm>
          <a:custGeom>
            <a:avLst/>
            <a:gdLst/>
            <a:ahLst/>
            <a:cxnLst/>
            <a:rect l="l" t="t" r="r" b="b"/>
            <a:pathLst>
              <a:path w="60620" h="65569" extrusionOk="0">
                <a:moveTo>
                  <a:pt x="7039" y="0"/>
                </a:moveTo>
                <a:cubicBezTo>
                  <a:pt x="5913" y="2833"/>
                  <a:pt x="-1526" y="12976"/>
                  <a:pt x="281" y="16996"/>
                </a:cubicBezTo>
                <a:cubicBezTo>
                  <a:pt x="2088" y="21016"/>
                  <a:pt x="14597" y="19511"/>
                  <a:pt x="17879" y="24120"/>
                </a:cubicBezTo>
                <a:cubicBezTo>
                  <a:pt x="21161" y="28729"/>
                  <a:pt x="16343" y="41649"/>
                  <a:pt x="19975" y="44652"/>
                </a:cubicBezTo>
                <a:cubicBezTo>
                  <a:pt x="23607" y="47655"/>
                  <a:pt x="35479" y="38856"/>
                  <a:pt x="39669" y="42138"/>
                </a:cubicBezTo>
                <a:cubicBezTo>
                  <a:pt x="43859" y="45420"/>
                  <a:pt x="41624" y="60924"/>
                  <a:pt x="45116" y="64346"/>
                </a:cubicBezTo>
                <a:cubicBezTo>
                  <a:pt x="48608" y="67768"/>
                  <a:pt x="58036" y="62949"/>
                  <a:pt x="60620" y="62670"/>
                </a:cubicBezTo>
              </a:path>
            </a:pathLst>
          </a:custGeom>
          <a:noFill/>
          <a:ln w="19050" cap="rnd" cmpd="sng">
            <a:solidFill>
              <a:schemeClr val="dk2"/>
            </a:solidFill>
            <a:prstDash val="dash"/>
            <a:round/>
            <a:headEnd type="none" w="med" len="med"/>
            <a:tailEnd type="none" w="med" len="med"/>
          </a:ln>
        </p:spPr>
      </p:sp>
    </p:spTree>
    <p:extLst>
      <p:ext uri="{BB962C8B-B14F-4D97-AF65-F5344CB8AC3E}">
        <p14:creationId xmlns:p14="http://schemas.microsoft.com/office/powerpoint/2010/main" val="20446464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5">
  <p:cSld name="Title only 5">
    <p:spTree>
      <p:nvGrpSpPr>
        <p:cNvPr id="1" name="Shape 1218"/>
        <p:cNvGrpSpPr/>
        <p:nvPr/>
      </p:nvGrpSpPr>
      <p:grpSpPr>
        <a:xfrm>
          <a:off x="0" y="0"/>
          <a:ext cx="0" cy="0"/>
          <a:chOff x="0" y="0"/>
          <a:chExt cx="0" cy="0"/>
        </a:xfrm>
      </p:grpSpPr>
      <p:grpSp>
        <p:nvGrpSpPr>
          <p:cNvPr id="1219" name="Google Shape;1219;p31"/>
          <p:cNvGrpSpPr/>
          <p:nvPr/>
        </p:nvGrpSpPr>
        <p:grpSpPr>
          <a:xfrm>
            <a:off x="0" y="0"/>
            <a:ext cx="9144000" cy="5143600"/>
            <a:chOff x="0" y="0"/>
            <a:chExt cx="9144000" cy="5143600"/>
          </a:xfrm>
        </p:grpSpPr>
        <p:grpSp>
          <p:nvGrpSpPr>
            <p:cNvPr id="1220" name="Google Shape;1220;p31"/>
            <p:cNvGrpSpPr/>
            <p:nvPr/>
          </p:nvGrpSpPr>
          <p:grpSpPr>
            <a:xfrm>
              <a:off x="0" y="0"/>
              <a:ext cx="9144000" cy="5143600"/>
              <a:chOff x="0" y="0"/>
              <a:chExt cx="9144000" cy="5143600"/>
            </a:xfrm>
          </p:grpSpPr>
          <p:sp>
            <p:nvSpPr>
              <p:cNvPr id="1221" name="Google Shape;1221;p31"/>
              <p:cNvSpPr/>
              <p:nvPr/>
            </p:nvSpPr>
            <p:spPr>
              <a:xfrm>
                <a:off x="0" y="0"/>
                <a:ext cx="9144000" cy="1494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22" name="Google Shape;1222;p31"/>
              <p:cNvSpPr/>
              <p:nvPr/>
            </p:nvSpPr>
            <p:spPr>
              <a:xfrm>
                <a:off x="0" y="4994200"/>
                <a:ext cx="9144000" cy="1494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1223" name="Google Shape;1223;p31"/>
              <p:cNvGrpSpPr/>
              <p:nvPr/>
            </p:nvGrpSpPr>
            <p:grpSpPr>
              <a:xfrm>
                <a:off x="0" y="4650"/>
                <a:ext cx="9144000" cy="5134200"/>
                <a:chOff x="0" y="2363"/>
                <a:chExt cx="9144000" cy="5134200"/>
              </a:xfrm>
            </p:grpSpPr>
            <p:sp>
              <p:nvSpPr>
                <p:cNvPr id="1224" name="Google Shape;1224;p31"/>
                <p:cNvSpPr/>
                <p:nvPr/>
              </p:nvSpPr>
              <p:spPr>
                <a:xfrm rot="-5400000">
                  <a:off x="-24924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25" name="Google Shape;1225;p31"/>
                <p:cNvSpPr/>
                <p:nvPr/>
              </p:nvSpPr>
              <p:spPr>
                <a:xfrm rot="-5400000">
                  <a:off x="65022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sp>
          <p:nvSpPr>
            <p:cNvPr id="1226" name="Google Shape;1226;p31"/>
            <p:cNvSpPr/>
            <p:nvPr/>
          </p:nvSpPr>
          <p:spPr>
            <a:xfrm>
              <a:off x="144600" y="146700"/>
              <a:ext cx="8854800" cy="48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227" name="Google Shape;1227;p31"/>
          <p:cNvSpPr/>
          <p:nvPr/>
        </p:nvSpPr>
        <p:spPr>
          <a:xfrm rot="10800000">
            <a:off x="7613350" y="204525"/>
            <a:ext cx="1335725" cy="2492025"/>
          </a:xfrm>
          <a:custGeom>
            <a:avLst/>
            <a:gdLst/>
            <a:ahLst/>
            <a:cxnLst/>
            <a:rect l="l" t="t" r="r" b="b"/>
            <a:pathLst>
              <a:path w="53429" h="99681" extrusionOk="0">
                <a:moveTo>
                  <a:pt x="53429" y="99681"/>
                </a:moveTo>
                <a:cubicBezTo>
                  <a:pt x="50735" y="96730"/>
                  <a:pt x="38809" y="87991"/>
                  <a:pt x="37265" y="81973"/>
                </a:cubicBezTo>
                <a:cubicBezTo>
                  <a:pt x="35721" y="75956"/>
                  <a:pt x="46735" y="66642"/>
                  <a:pt x="44163" y="63576"/>
                </a:cubicBezTo>
                <a:cubicBezTo>
                  <a:pt x="41591" y="60510"/>
                  <a:pt x="25623" y="67497"/>
                  <a:pt x="21835" y="63576"/>
                </a:cubicBezTo>
                <a:cubicBezTo>
                  <a:pt x="18047" y="59655"/>
                  <a:pt x="24161" y="45900"/>
                  <a:pt x="21436" y="40052"/>
                </a:cubicBezTo>
                <a:cubicBezTo>
                  <a:pt x="18711" y="34204"/>
                  <a:pt x="9060" y="35164"/>
                  <a:pt x="5487" y="28489"/>
                </a:cubicBezTo>
                <a:cubicBezTo>
                  <a:pt x="1914" y="21814"/>
                  <a:pt x="915" y="4748"/>
                  <a:pt x="0" y="0"/>
                </a:cubicBezTo>
              </a:path>
            </a:pathLst>
          </a:custGeom>
          <a:noFill/>
          <a:ln w="19050" cap="rnd" cmpd="sng">
            <a:solidFill>
              <a:schemeClr val="lt2"/>
            </a:solidFill>
            <a:prstDash val="dash"/>
            <a:round/>
            <a:headEnd type="none" w="med" len="med"/>
            <a:tailEnd type="none" w="med" len="med"/>
          </a:ln>
        </p:spPr>
      </p:sp>
      <p:grpSp>
        <p:nvGrpSpPr>
          <p:cNvPr id="1228" name="Google Shape;1228;p31"/>
          <p:cNvGrpSpPr/>
          <p:nvPr/>
        </p:nvGrpSpPr>
        <p:grpSpPr>
          <a:xfrm>
            <a:off x="604046" y="980469"/>
            <a:ext cx="7935907" cy="3733299"/>
            <a:chOff x="476693" y="980469"/>
            <a:chExt cx="7935907" cy="3733299"/>
          </a:xfrm>
        </p:grpSpPr>
        <p:sp>
          <p:nvSpPr>
            <p:cNvPr id="1229" name="Google Shape;1229;p31"/>
            <p:cNvSpPr/>
            <p:nvPr/>
          </p:nvSpPr>
          <p:spPr>
            <a:xfrm rot="10800000">
              <a:off x="476693" y="4665356"/>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30" name="Google Shape;1230;p31"/>
            <p:cNvSpPr/>
            <p:nvPr/>
          </p:nvSpPr>
          <p:spPr>
            <a:xfrm rot="5400000">
              <a:off x="724375" y="2051820"/>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31" name="Google Shape;1231;p31"/>
            <p:cNvSpPr/>
            <p:nvPr/>
          </p:nvSpPr>
          <p:spPr>
            <a:xfrm rot="10800000">
              <a:off x="8063542" y="3816926"/>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32" name="Google Shape;1232;p31"/>
            <p:cNvSpPr/>
            <p:nvPr/>
          </p:nvSpPr>
          <p:spPr>
            <a:xfrm rot="10800000">
              <a:off x="8367307" y="4600878"/>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33" name="Google Shape;1233;p31"/>
            <p:cNvSpPr/>
            <p:nvPr/>
          </p:nvSpPr>
          <p:spPr>
            <a:xfrm rot="10800000">
              <a:off x="8008126" y="2176926"/>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34" name="Google Shape;1234;p31"/>
            <p:cNvSpPr/>
            <p:nvPr/>
          </p:nvSpPr>
          <p:spPr>
            <a:xfrm rot="10800000">
              <a:off x="7066972" y="4583120"/>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35" name="Google Shape;1235;p31"/>
            <p:cNvSpPr/>
            <p:nvPr/>
          </p:nvSpPr>
          <p:spPr>
            <a:xfrm rot="10800000">
              <a:off x="942869" y="4677370"/>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36" name="Google Shape;1236;p31"/>
            <p:cNvSpPr/>
            <p:nvPr/>
          </p:nvSpPr>
          <p:spPr>
            <a:xfrm rot="10800000">
              <a:off x="8100217" y="2966872"/>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37" name="Google Shape;1237;p31"/>
            <p:cNvSpPr/>
            <p:nvPr/>
          </p:nvSpPr>
          <p:spPr>
            <a:xfrm rot="5400000">
              <a:off x="7402990" y="1508534"/>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38" name="Google Shape;1238;p31"/>
            <p:cNvSpPr/>
            <p:nvPr/>
          </p:nvSpPr>
          <p:spPr>
            <a:xfrm rot="5400000">
              <a:off x="7296175" y="987494"/>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239" name="Google Shape;1239;p31"/>
          <p:cNvSpPr txBox="1">
            <a:spLocks noGrp="1"/>
          </p:cNvSpPr>
          <p:nvPr>
            <p:ph type="title"/>
          </p:nvPr>
        </p:nvSpPr>
        <p:spPr>
          <a:xfrm>
            <a:off x="720000" y="453325"/>
            <a:ext cx="3852000" cy="1223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algn="l" rtl="0">
              <a:spcBef>
                <a:spcPts val="0"/>
              </a:spcBef>
              <a:spcAft>
                <a:spcPts val="0"/>
              </a:spcAft>
              <a:buSzPts val="2800"/>
              <a:buFont typeface="Palanquin Dark"/>
              <a:buNone/>
              <a:defRPr>
                <a:latin typeface="Palanquin Dark"/>
                <a:ea typeface="Palanquin Dark"/>
                <a:cs typeface="Palanquin Dark"/>
                <a:sym typeface="Palanquin Dark"/>
              </a:defRPr>
            </a:lvl2pPr>
            <a:lvl3pPr lvl="2" algn="l" rtl="0">
              <a:spcBef>
                <a:spcPts val="0"/>
              </a:spcBef>
              <a:spcAft>
                <a:spcPts val="0"/>
              </a:spcAft>
              <a:buSzPts val="2800"/>
              <a:buFont typeface="Palanquin Dark"/>
              <a:buNone/>
              <a:defRPr>
                <a:latin typeface="Palanquin Dark"/>
                <a:ea typeface="Palanquin Dark"/>
                <a:cs typeface="Palanquin Dark"/>
                <a:sym typeface="Palanquin Dark"/>
              </a:defRPr>
            </a:lvl3pPr>
            <a:lvl4pPr lvl="3" algn="l" rtl="0">
              <a:spcBef>
                <a:spcPts val="0"/>
              </a:spcBef>
              <a:spcAft>
                <a:spcPts val="0"/>
              </a:spcAft>
              <a:buSzPts val="2800"/>
              <a:buFont typeface="Palanquin Dark"/>
              <a:buNone/>
              <a:defRPr>
                <a:latin typeface="Palanquin Dark"/>
                <a:ea typeface="Palanquin Dark"/>
                <a:cs typeface="Palanquin Dark"/>
                <a:sym typeface="Palanquin Dark"/>
              </a:defRPr>
            </a:lvl4pPr>
            <a:lvl5pPr lvl="4" algn="l" rtl="0">
              <a:spcBef>
                <a:spcPts val="0"/>
              </a:spcBef>
              <a:spcAft>
                <a:spcPts val="0"/>
              </a:spcAft>
              <a:buSzPts val="2800"/>
              <a:buFont typeface="Palanquin Dark"/>
              <a:buNone/>
              <a:defRPr>
                <a:latin typeface="Palanquin Dark"/>
                <a:ea typeface="Palanquin Dark"/>
                <a:cs typeface="Palanquin Dark"/>
                <a:sym typeface="Palanquin Dark"/>
              </a:defRPr>
            </a:lvl5pPr>
            <a:lvl6pPr lvl="5" algn="l" rtl="0">
              <a:spcBef>
                <a:spcPts val="0"/>
              </a:spcBef>
              <a:spcAft>
                <a:spcPts val="0"/>
              </a:spcAft>
              <a:buSzPts val="2800"/>
              <a:buFont typeface="Palanquin Dark"/>
              <a:buNone/>
              <a:defRPr>
                <a:latin typeface="Palanquin Dark"/>
                <a:ea typeface="Palanquin Dark"/>
                <a:cs typeface="Palanquin Dark"/>
                <a:sym typeface="Palanquin Dark"/>
              </a:defRPr>
            </a:lvl6pPr>
            <a:lvl7pPr lvl="6" algn="l" rtl="0">
              <a:spcBef>
                <a:spcPts val="0"/>
              </a:spcBef>
              <a:spcAft>
                <a:spcPts val="0"/>
              </a:spcAft>
              <a:buSzPts val="2800"/>
              <a:buFont typeface="Palanquin Dark"/>
              <a:buNone/>
              <a:defRPr>
                <a:latin typeface="Palanquin Dark"/>
                <a:ea typeface="Palanquin Dark"/>
                <a:cs typeface="Palanquin Dark"/>
                <a:sym typeface="Palanquin Dark"/>
              </a:defRPr>
            </a:lvl7pPr>
            <a:lvl8pPr lvl="7" algn="l" rtl="0">
              <a:spcBef>
                <a:spcPts val="0"/>
              </a:spcBef>
              <a:spcAft>
                <a:spcPts val="0"/>
              </a:spcAft>
              <a:buSzPts val="2800"/>
              <a:buFont typeface="Palanquin Dark"/>
              <a:buNone/>
              <a:defRPr>
                <a:latin typeface="Palanquin Dark"/>
                <a:ea typeface="Palanquin Dark"/>
                <a:cs typeface="Palanquin Dark"/>
                <a:sym typeface="Palanquin Dark"/>
              </a:defRPr>
            </a:lvl8pPr>
            <a:lvl9pPr lvl="8" algn="l"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Tree>
    <p:extLst>
      <p:ext uri="{BB962C8B-B14F-4D97-AF65-F5344CB8AC3E}">
        <p14:creationId xmlns:p14="http://schemas.microsoft.com/office/powerpoint/2010/main" val="1197547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bg>
      <p:bgPr>
        <a:solidFill>
          <a:schemeClr val="lt2"/>
        </a:solidFill>
        <a:effectLst/>
      </p:bgPr>
    </p:bg>
    <p:spTree>
      <p:nvGrpSpPr>
        <p:cNvPr id="1" name="Shape 707"/>
        <p:cNvGrpSpPr/>
        <p:nvPr/>
      </p:nvGrpSpPr>
      <p:grpSpPr>
        <a:xfrm>
          <a:off x="0" y="0"/>
          <a:ext cx="0" cy="0"/>
          <a:chOff x="0" y="0"/>
          <a:chExt cx="0" cy="0"/>
        </a:xfrm>
      </p:grpSpPr>
      <p:grpSp>
        <p:nvGrpSpPr>
          <p:cNvPr id="708" name="Google Shape;708;p19"/>
          <p:cNvGrpSpPr/>
          <p:nvPr/>
        </p:nvGrpSpPr>
        <p:grpSpPr>
          <a:xfrm>
            <a:off x="0" y="0"/>
            <a:ext cx="9144000" cy="5143600"/>
            <a:chOff x="0" y="0"/>
            <a:chExt cx="9144000" cy="5143600"/>
          </a:xfrm>
        </p:grpSpPr>
        <p:grpSp>
          <p:nvGrpSpPr>
            <p:cNvPr id="709" name="Google Shape;709;p19"/>
            <p:cNvGrpSpPr/>
            <p:nvPr/>
          </p:nvGrpSpPr>
          <p:grpSpPr>
            <a:xfrm>
              <a:off x="0" y="0"/>
              <a:ext cx="9144000" cy="5143600"/>
              <a:chOff x="0" y="0"/>
              <a:chExt cx="9144000" cy="5143600"/>
            </a:xfrm>
          </p:grpSpPr>
          <p:sp>
            <p:nvSpPr>
              <p:cNvPr id="710" name="Google Shape;710;p19"/>
              <p:cNvSpPr/>
              <p:nvPr/>
            </p:nvSpPr>
            <p:spPr>
              <a:xfrm>
                <a:off x="0" y="0"/>
                <a:ext cx="9144000" cy="1494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11" name="Google Shape;711;p19"/>
              <p:cNvSpPr/>
              <p:nvPr/>
            </p:nvSpPr>
            <p:spPr>
              <a:xfrm>
                <a:off x="0" y="4994200"/>
                <a:ext cx="9144000" cy="1494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712" name="Google Shape;712;p19"/>
              <p:cNvGrpSpPr/>
              <p:nvPr/>
            </p:nvGrpSpPr>
            <p:grpSpPr>
              <a:xfrm>
                <a:off x="0" y="4650"/>
                <a:ext cx="9144000" cy="5134200"/>
                <a:chOff x="0" y="2363"/>
                <a:chExt cx="9144000" cy="5134200"/>
              </a:xfrm>
            </p:grpSpPr>
            <p:sp>
              <p:nvSpPr>
                <p:cNvPr id="713" name="Google Shape;713;p19"/>
                <p:cNvSpPr/>
                <p:nvPr/>
              </p:nvSpPr>
              <p:spPr>
                <a:xfrm rot="-5400000">
                  <a:off x="-24924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14" name="Google Shape;714;p19"/>
                <p:cNvSpPr/>
                <p:nvPr/>
              </p:nvSpPr>
              <p:spPr>
                <a:xfrm rot="-5400000">
                  <a:off x="65022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sp>
          <p:nvSpPr>
            <p:cNvPr id="715" name="Google Shape;715;p19"/>
            <p:cNvSpPr/>
            <p:nvPr/>
          </p:nvSpPr>
          <p:spPr>
            <a:xfrm>
              <a:off x="144600" y="146700"/>
              <a:ext cx="8854800" cy="48501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716" name="Google Shape;716;p19"/>
          <p:cNvGrpSpPr/>
          <p:nvPr/>
        </p:nvGrpSpPr>
        <p:grpSpPr>
          <a:xfrm>
            <a:off x="511188" y="377748"/>
            <a:ext cx="8121625" cy="4388004"/>
            <a:chOff x="280036" y="339648"/>
            <a:chExt cx="8121625" cy="4388004"/>
          </a:xfrm>
        </p:grpSpPr>
        <p:sp>
          <p:nvSpPr>
            <p:cNvPr id="717" name="Google Shape;717;p19"/>
            <p:cNvSpPr/>
            <p:nvPr/>
          </p:nvSpPr>
          <p:spPr>
            <a:xfrm>
              <a:off x="5498446" y="1168692"/>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18" name="Google Shape;718;p19"/>
            <p:cNvSpPr/>
            <p:nvPr/>
          </p:nvSpPr>
          <p:spPr>
            <a:xfrm>
              <a:off x="2870035" y="4653853"/>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19" name="Google Shape;719;p19"/>
            <p:cNvSpPr/>
            <p:nvPr/>
          </p:nvSpPr>
          <p:spPr>
            <a:xfrm>
              <a:off x="3649352" y="375830"/>
              <a:ext cx="63249" cy="48435"/>
            </a:xfrm>
            <a:custGeom>
              <a:avLst/>
              <a:gdLst/>
              <a:ahLst/>
              <a:cxnLst/>
              <a:rect l="l" t="t" r="r" b="b"/>
              <a:pathLst>
                <a:path w="2899" h="2220" extrusionOk="0">
                  <a:moveTo>
                    <a:pt x="1467" y="1"/>
                  </a:moveTo>
                  <a:cubicBezTo>
                    <a:pt x="0" y="1"/>
                    <a:pt x="0" y="2219"/>
                    <a:pt x="1467" y="2219"/>
                  </a:cubicBezTo>
                  <a:cubicBezTo>
                    <a:pt x="2898" y="2219"/>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0" name="Google Shape;720;p19"/>
            <p:cNvSpPr/>
            <p:nvPr/>
          </p:nvSpPr>
          <p:spPr>
            <a:xfrm>
              <a:off x="4599174" y="4227268"/>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1" name="Google Shape;721;p19"/>
            <p:cNvSpPr/>
            <p:nvPr/>
          </p:nvSpPr>
          <p:spPr>
            <a:xfrm>
              <a:off x="8091841" y="3098934"/>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2" name="Google Shape;722;p19"/>
            <p:cNvSpPr/>
            <p:nvPr/>
          </p:nvSpPr>
          <p:spPr>
            <a:xfrm>
              <a:off x="4818798" y="1400948"/>
              <a:ext cx="32814" cy="25003"/>
            </a:xfrm>
            <a:custGeom>
              <a:avLst/>
              <a:gdLst/>
              <a:ahLst/>
              <a:cxnLst/>
              <a:rect l="l" t="t" r="r" b="b"/>
              <a:pathLst>
                <a:path w="1504" h="1146" extrusionOk="0">
                  <a:moveTo>
                    <a:pt x="752" y="0"/>
                  </a:moveTo>
                  <a:cubicBezTo>
                    <a:pt x="1" y="0"/>
                    <a:pt x="1" y="1145"/>
                    <a:pt x="752" y="1145"/>
                  </a:cubicBezTo>
                  <a:cubicBezTo>
                    <a:pt x="1504" y="1145"/>
                    <a:pt x="1504" y="0"/>
                    <a:pt x="752"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3" name="Google Shape;723;p19"/>
            <p:cNvSpPr/>
            <p:nvPr/>
          </p:nvSpPr>
          <p:spPr>
            <a:xfrm rot="5400000">
              <a:off x="4907273" y="2488367"/>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4" name="Google Shape;724;p19"/>
            <p:cNvSpPr/>
            <p:nvPr/>
          </p:nvSpPr>
          <p:spPr>
            <a:xfrm>
              <a:off x="5045894" y="537118"/>
              <a:ext cx="32814" cy="24217"/>
            </a:xfrm>
            <a:custGeom>
              <a:avLst/>
              <a:gdLst/>
              <a:ahLst/>
              <a:cxnLst/>
              <a:rect l="l" t="t" r="r" b="b"/>
              <a:pathLst>
                <a:path w="1504" h="1110"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5" name="Google Shape;725;p19"/>
            <p:cNvSpPr/>
            <p:nvPr/>
          </p:nvSpPr>
          <p:spPr>
            <a:xfrm>
              <a:off x="7681861" y="2328279"/>
              <a:ext cx="32792" cy="24217"/>
            </a:xfrm>
            <a:custGeom>
              <a:avLst/>
              <a:gdLst/>
              <a:ahLst/>
              <a:cxnLst/>
              <a:rect l="l" t="t" r="r" b="b"/>
              <a:pathLst>
                <a:path w="1503" h="1110" extrusionOk="0">
                  <a:moveTo>
                    <a:pt x="751" y="0"/>
                  </a:moveTo>
                  <a:cubicBezTo>
                    <a:pt x="0" y="0"/>
                    <a:pt x="0" y="1109"/>
                    <a:pt x="751" y="1109"/>
                  </a:cubicBezTo>
                  <a:cubicBezTo>
                    <a:pt x="1503" y="1109"/>
                    <a:pt x="1503" y="0"/>
                    <a:pt x="751"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6" name="Google Shape;726;p19"/>
            <p:cNvSpPr/>
            <p:nvPr/>
          </p:nvSpPr>
          <p:spPr>
            <a:xfrm>
              <a:off x="533618" y="1354732"/>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7" name="Google Shape;727;p19"/>
            <p:cNvSpPr/>
            <p:nvPr/>
          </p:nvSpPr>
          <p:spPr>
            <a:xfrm>
              <a:off x="4082125" y="4623823"/>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8" name="Google Shape;728;p19"/>
            <p:cNvSpPr/>
            <p:nvPr/>
          </p:nvSpPr>
          <p:spPr>
            <a:xfrm>
              <a:off x="7211956" y="1443254"/>
              <a:ext cx="45293" cy="36697"/>
            </a:xfrm>
            <a:custGeom>
              <a:avLst/>
              <a:gdLst/>
              <a:ahLst/>
              <a:cxnLst/>
              <a:rect l="l" t="t" r="r" b="b"/>
              <a:pathLst>
                <a:path w="2076" h="1682" extrusionOk="0">
                  <a:moveTo>
                    <a:pt x="1038" y="0"/>
                  </a:moveTo>
                  <a:cubicBezTo>
                    <a:pt x="0" y="72"/>
                    <a:pt x="0" y="1610"/>
                    <a:pt x="1038" y="1682"/>
                  </a:cubicBezTo>
                  <a:cubicBezTo>
                    <a:pt x="2075" y="1610"/>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29" name="Google Shape;729;p19"/>
            <p:cNvSpPr/>
            <p:nvPr/>
          </p:nvSpPr>
          <p:spPr>
            <a:xfrm>
              <a:off x="332660" y="407449"/>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30" name="Google Shape;730;p19"/>
            <p:cNvSpPr/>
            <p:nvPr/>
          </p:nvSpPr>
          <p:spPr>
            <a:xfrm>
              <a:off x="347169" y="3364037"/>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31" name="Google Shape;731;p19"/>
            <p:cNvSpPr/>
            <p:nvPr/>
          </p:nvSpPr>
          <p:spPr>
            <a:xfrm>
              <a:off x="8213604" y="388576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32" name="Google Shape;732;p19"/>
            <p:cNvSpPr/>
            <p:nvPr/>
          </p:nvSpPr>
          <p:spPr>
            <a:xfrm>
              <a:off x="1447683" y="4690933"/>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33" name="Google Shape;733;p19"/>
            <p:cNvSpPr/>
            <p:nvPr/>
          </p:nvSpPr>
          <p:spPr>
            <a:xfrm>
              <a:off x="1350642" y="360702"/>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34" name="Google Shape;734;p19"/>
            <p:cNvSpPr/>
            <p:nvPr/>
          </p:nvSpPr>
          <p:spPr>
            <a:xfrm>
              <a:off x="5075207" y="1187876"/>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35" name="Google Shape;735;p19"/>
            <p:cNvSpPr/>
            <p:nvPr/>
          </p:nvSpPr>
          <p:spPr>
            <a:xfrm>
              <a:off x="640299" y="3984188"/>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36" name="Google Shape;736;p19"/>
            <p:cNvSpPr/>
            <p:nvPr/>
          </p:nvSpPr>
          <p:spPr>
            <a:xfrm>
              <a:off x="5805961" y="4374147"/>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37" name="Google Shape;737;p19"/>
            <p:cNvSpPr/>
            <p:nvPr/>
          </p:nvSpPr>
          <p:spPr>
            <a:xfrm rot="5400000">
              <a:off x="4980276" y="3717794"/>
              <a:ext cx="21098" cy="17192"/>
            </a:xfrm>
            <a:custGeom>
              <a:avLst/>
              <a:gdLst/>
              <a:ahLst/>
              <a:cxnLst/>
              <a:rect l="l" t="t" r="r" b="b"/>
              <a:pathLst>
                <a:path w="967" h="788" extrusionOk="0">
                  <a:moveTo>
                    <a:pt x="501" y="1"/>
                  </a:moveTo>
                  <a:cubicBezTo>
                    <a:pt x="0" y="37"/>
                    <a:pt x="0" y="716"/>
                    <a:pt x="501" y="788"/>
                  </a:cubicBezTo>
                  <a:cubicBezTo>
                    <a:pt x="966" y="716"/>
                    <a:pt x="966" y="37"/>
                    <a:pt x="501"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38" name="Google Shape;738;p19"/>
            <p:cNvSpPr/>
            <p:nvPr/>
          </p:nvSpPr>
          <p:spPr>
            <a:xfrm>
              <a:off x="6863739" y="4423311"/>
              <a:ext cx="20312" cy="17192"/>
            </a:xfrm>
            <a:custGeom>
              <a:avLst/>
              <a:gdLst/>
              <a:ahLst/>
              <a:cxnLst/>
              <a:rect l="l" t="t" r="r" b="b"/>
              <a:pathLst>
                <a:path w="931" h="788" extrusionOk="0">
                  <a:moveTo>
                    <a:pt x="465" y="1"/>
                  </a:moveTo>
                  <a:cubicBezTo>
                    <a:pt x="0" y="37"/>
                    <a:pt x="0" y="716"/>
                    <a:pt x="465" y="788"/>
                  </a:cubicBezTo>
                  <a:cubicBezTo>
                    <a:pt x="931" y="716"/>
                    <a:pt x="931" y="37"/>
                    <a:pt x="465"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39" name="Google Shape;739;p19"/>
            <p:cNvSpPr/>
            <p:nvPr/>
          </p:nvSpPr>
          <p:spPr>
            <a:xfrm>
              <a:off x="6679463" y="932200"/>
              <a:ext cx="20312" cy="17192"/>
            </a:xfrm>
            <a:custGeom>
              <a:avLst/>
              <a:gdLst/>
              <a:ahLst/>
              <a:cxnLst/>
              <a:rect l="l" t="t" r="r" b="b"/>
              <a:pathLst>
                <a:path w="931" h="788" extrusionOk="0">
                  <a:moveTo>
                    <a:pt x="466" y="1"/>
                  </a:moveTo>
                  <a:cubicBezTo>
                    <a:pt x="1" y="72"/>
                    <a:pt x="1" y="752"/>
                    <a:pt x="466" y="788"/>
                  </a:cubicBezTo>
                  <a:cubicBezTo>
                    <a:pt x="931" y="752"/>
                    <a:pt x="931" y="72"/>
                    <a:pt x="466"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40" name="Google Shape;740;p19"/>
            <p:cNvSpPr/>
            <p:nvPr/>
          </p:nvSpPr>
          <p:spPr>
            <a:xfrm>
              <a:off x="4319960" y="376323"/>
              <a:ext cx="21098" cy="17192"/>
            </a:xfrm>
            <a:custGeom>
              <a:avLst/>
              <a:gdLst/>
              <a:ahLst/>
              <a:cxnLst/>
              <a:rect l="l" t="t" r="r" b="b"/>
              <a:pathLst>
                <a:path w="967" h="788" extrusionOk="0">
                  <a:moveTo>
                    <a:pt x="502" y="1"/>
                  </a:moveTo>
                  <a:cubicBezTo>
                    <a:pt x="1" y="36"/>
                    <a:pt x="1" y="716"/>
                    <a:pt x="502" y="788"/>
                  </a:cubicBezTo>
                  <a:cubicBezTo>
                    <a:pt x="967" y="716"/>
                    <a:pt x="967" y="36"/>
                    <a:pt x="50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41" name="Google Shape;741;p19"/>
            <p:cNvSpPr/>
            <p:nvPr/>
          </p:nvSpPr>
          <p:spPr>
            <a:xfrm>
              <a:off x="7793101" y="1471394"/>
              <a:ext cx="20312" cy="17192"/>
            </a:xfrm>
            <a:custGeom>
              <a:avLst/>
              <a:gdLst/>
              <a:ahLst/>
              <a:cxnLst/>
              <a:rect l="l" t="t" r="r" b="b"/>
              <a:pathLst>
                <a:path w="931" h="788" extrusionOk="0">
                  <a:moveTo>
                    <a:pt x="465" y="0"/>
                  </a:moveTo>
                  <a:cubicBezTo>
                    <a:pt x="0" y="72"/>
                    <a:pt x="0" y="751"/>
                    <a:pt x="465" y="787"/>
                  </a:cubicBezTo>
                  <a:cubicBezTo>
                    <a:pt x="931" y="751"/>
                    <a:pt x="931" y="72"/>
                    <a:pt x="465"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42" name="Google Shape;742;p19"/>
            <p:cNvSpPr/>
            <p:nvPr/>
          </p:nvSpPr>
          <p:spPr>
            <a:xfrm>
              <a:off x="280036" y="2593596"/>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43" name="Google Shape;743;p19"/>
            <p:cNvSpPr/>
            <p:nvPr/>
          </p:nvSpPr>
          <p:spPr>
            <a:xfrm>
              <a:off x="2893859" y="339648"/>
              <a:ext cx="20312" cy="17192"/>
            </a:xfrm>
            <a:custGeom>
              <a:avLst/>
              <a:gdLst/>
              <a:ahLst/>
              <a:cxnLst/>
              <a:rect l="l" t="t" r="r" b="b"/>
              <a:pathLst>
                <a:path w="931" h="788" extrusionOk="0">
                  <a:moveTo>
                    <a:pt x="465" y="0"/>
                  </a:moveTo>
                  <a:cubicBezTo>
                    <a:pt x="0" y="36"/>
                    <a:pt x="0" y="716"/>
                    <a:pt x="465" y="787"/>
                  </a:cubicBezTo>
                  <a:cubicBezTo>
                    <a:pt x="930" y="716"/>
                    <a:pt x="930" y="36"/>
                    <a:pt x="465"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44" name="Google Shape;744;p19"/>
            <p:cNvSpPr/>
            <p:nvPr/>
          </p:nvSpPr>
          <p:spPr>
            <a:xfrm>
              <a:off x="7284068" y="1223807"/>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45" name="Google Shape;745;p19"/>
            <p:cNvSpPr/>
            <p:nvPr/>
          </p:nvSpPr>
          <p:spPr>
            <a:xfrm>
              <a:off x="6814638" y="581324"/>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46" name="Google Shape;746;p19"/>
            <p:cNvSpPr/>
            <p:nvPr/>
          </p:nvSpPr>
          <p:spPr>
            <a:xfrm>
              <a:off x="7478619" y="369031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47" name="Google Shape;747;p19"/>
            <p:cNvSpPr/>
            <p:nvPr/>
          </p:nvSpPr>
          <p:spPr>
            <a:xfrm>
              <a:off x="7634657" y="752151"/>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48" name="Google Shape;748;p19"/>
            <p:cNvSpPr/>
            <p:nvPr/>
          </p:nvSpPr>
          <p:spPr>
            <a:xfrm>
              <a:off x="8381349" y="4158063"/>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749" name="Google Shape;749;p19"/>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500"/>
              <a:buNone/>
              <a:defRPr>
                <a:solidFill>
                  <a:schemeClr val="lt1"/>
                </a:solidFill>
              </a:defRPr>
            </a:lvl1pPr>
            <a:lvl2pPr lvl="1"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2pPr>
            <a:lvl3pPr lvl="2"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3pPr>
            <a:lvl4pPr lvl="3"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4pPr>
            <a:lvl5pPr lvl="4"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5pPr>
            <a:lvl6pPr lvl="5"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6pPr>
            <a:lvl7pPr lvl="6"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7pPr>
            <a:lvl8pPr lvl="7"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8pPr>
            <a:lvl9pPr lvl="8"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9pPr>
          </a:lstStyle>
          <a:p>
            <a:endParaRPr/>
          </a:p>
        </p:txBody>
      </p:sp>
      <p:sp>
        <p:nvSpPr>
          <p:cNvPr id="750" name="Google Shape;750;p19"/>
          <p:cNvSpPr txBox="1">
            <a:spLocks noGrp="1"/>
          </p:cNvSpPr>
          <p:nvPr>
            <p:ph type="subTitle" idx="1"/>
          </p:nvPr>
        </p:nvSpPr>
        <p:spPr>
          <a:xfrm>
            <a:off x="2029329" y="1244522"/>
            <a:ext cx="2638800" cy="371400"/>
          </a:xfrm>
          <a:prstGeom prst="rect">
            <a:avLst/>
          </a:prstGeom>
          <a:noFill/>
        </p:spPr>
        <p:txBody>
          <a:bodyPr spcFirstLastPara="1" wrap="square" lIns="91425" tIns="91425" rIns="91425" bIns="91425" anchor="t" anchorCtr="0">
            <a:noAutofit/>
          </a:bodyPr>
          <a:lstStyle>
            <a:lvl1pPr lvl="0"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1pPr>
            <a:lvl2pPr lvl="1"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2pPr>
            <a:lvl3pPr lvl="2"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3pPr>
            <a:lvl4pPr lvl="3"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4pPr>
            <a:lvl5pPr lvl="4"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5pPr>
            <a:lvl6pPr lvl="5"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6pPr>
            <a:lvl7pPr lvl="6"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7pPr>
            <a:lvl8pPr lvl="7"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8pPr>
            <a:lvl9pPr lvl="8"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9pPr>
          </a:lstStyle>
          <a:p>
            <a:endParaRPr/>
          </a:p>
        </p:txBody>
      </p:sp>
      <p:sp>
        <p:nvSpPr>
          <p:cNvPr id="751" name="Google Shape;751;p19"/>
          <p:cNvSpPr txBox="1">
            <a:spLocks noGrp="1"/>
          </p:cNvSpPr>
          <p:nvPr>
            <p:ph type="subTitle" idx="2"/>
          </p:nvPr>
        </p:nvSpPr>
        <p:spPr>
          <a:xfrm>
            <a:off x="2029329" y="1664042"/>
            <a:ext cx="2638800" cy="65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600">
                <a:solidFill>
                  <a:schemeClr val="lt1"/>
                </a:solidFill>
              </a:defRPr>
            </a:lvl1pPr>
            <a:lvl2pPr lvl="1" rtl="0">
              <a:lnSpc>
                <a:spcPct val="100000"/>
              </a:lnSpc>
              <a:spcBef>
                <a:spcPts val="1600"/>
              </a:spcBef>
              <a:spcAft>
                <a:spcPts val="0"/>
              </a:spcAft>
              <a:buNone/>
              <a:defRPr>
                <a:solidFill>
                  <a:schemeClr val="lt1"/>
                </a:solidFill>
              </a:defRPr>
            </a:lvl2pPr>
            <a:lvl3pPr lvl="2" rtl="0">
              <a:lnSpc>
                <a:spcPct val="100000"/>
              </a:lnSpc>
              <a:spcBef>
                <a:spcPts val="1600"/>
              </a:spcBef>
              <a:spcAft>
                <a:spcPts val="0"/>
              </a:spcAft>
              <a:buNone/>
              <a:defRPr>
                <a:solidFill>
                  <a:schemeClr val="lt1"/>
                </a:solidFill>
              </a:defRPr>
            </a:lvl3pPr>
            <a:lvl4pPr lvl="3" rtl="0">
              <a:lnSpc>
                <a:spcPct val="100000"/>
              </a:lnSpc>
              <a:spcBef>
                <a:spcPts val="1600"/>
              </a:spcBef>
              <a:spcAft>
                <a:spcPts val="0"/>
              </a:spcAft>
              <a:buNone/>
              <a:defRPr>
                <a:solidFill>
                  <a:schemeClr val="lt1"/>
                </a:solidFill>
              </a:defRPr>
            </a:lvl4pPr>
            <a:lvl5pPr lvl="4" rtl="0">
              <a:lnSpc>
                <a:spcPct val="100000"/>
              </a:lnSpc>
              <a:spcBef>
                <a:spcPts val="1600"/>
              </a:spcBef>
              <a:spcAft>
                <a:spcPts val="0"/>
              </a:spcAft>
              <a:buNone/>
              <a:defRPr>
                <a:solidFill>
                  <a:schemeClr val="lt1"/>
                </a:solidFill>
              </a:defRPr>
            </a:lvl5pPr>
            <a:lvl6pPr lvl="5" rtl="0">
              <a:lnSpc>
                <a:spcPct val="100000"/>
              </a:lnSpc>
              <a:spcBef>
                <a:spcPts val="1600"/>
              </a:spcBef>
              <a:spcAft>
                <a:spcPts val="0"/>
              </a:spcAft>
              <a:buNone/>
              <a:defRPr>
                <a:solidFill>
                  <a:schemeClr val="lt1"/>
                </a:solidFill>
              </a:defRPr>
            </a:lvl6pPr>
            <a:lvl7pPr lvl="6" rtl="0">
              <a:lnSpc>
                <a:spcPct val="100000"/>
              </a:lnSpc>
              <a:spcBef>
                <a:spcPts val="1600"/>
              </a:spcBef>
              <a:spcAft>
                <a:spcPts val="0"/>
              </a:spcAft>
              <a:buNone/>
              <a:defRPr>
                <a:solidFill>
                  <a:schemeClr val="lt1"/>
                </a:solidFill>
              </a:defRPr>
            </a:lvl7pPr>
            <a:lvl8pPr lvl="7" rtl="0">
              <a:lnSpc>
                <a:spcPct val="100000"/>
              </a:lnSpc>
              <a:spcBef>
                <a:spcPts val="1600"/>
              </a:spcBef>
              <a:spcAft>
                <a:spcPts val="0"/>
              </a:spcAft>
              <a:buNone/>
              <a:defRPr>
                <a:solidFill>
                  <a:schemeClr val="lt1"/>
                </a:solidFill>
              </a:defRPr>
            </a:lvl8pPr>
            <a:lvl9pPr lvl="8" rtl="0">
              <a:lnSpc>
                <a:spcPct val="100000"/>
              </a:lnSpc>
              <a:spcBef>
                <a:spcPts val="1600"/>
              </a:spcBef>
              <a:spcAft>
                <a:spcPts val="1600"/>
              </a:spcAft>
              <a:buNone/>
              <a:defRPr>
                <a:solidFill>
                  <a:schemeClr val="lt1"/>
                </a:solidFill>
              </a:defRPr>
            </a:lvl9pPr>
          </a:lstStyle>
          <a:p>
            <a:endParaRPr/>
          </a:p>
        </p:txBody>
      </p:sp>
      <p:sp>
        <p:nvSpPr>
          <p:cNvPr id="752" name="Google Shape;752;p19"/>
          <p:cNvSpPr txBox="1">
            <a:spLocks noGrp="1"/>
          </p:cNvSpPr>
          <p:nvPr>
            <p:ph type="subTitle" idx="3"/>
          </p:nvPr>
        </p:nvSpPr>
        <p:spPr>
          <a:xfrm>
            <a:off x="2029329" y="2408859"/>
            <a:ext cx="2638800" cy="371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1pPr>
            <a:lvl2pPr lvl="1"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2pPr>
            <a:lvl3pPr lvl="2"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3pPr>
            <a:lvl4pPr lvl="3"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4pPr>
            <a:lvl5pPr lvl="4"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5pPr>
            <a:lvl6pPr lvl="5"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6pPr>
            <a:lvl7pPr lvl="6"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7pPr>
            <a:lvl8pPr lvl="7"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8pPr>
            <a:lvl9pPr lvl="8"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9pPr>
          </a:lstStyle>
          <a:p>
            <a:endParaRPr/>
          </a:p>
        </p:txBody>
      </p:sp>
      <p:sp>
        <p:nvSpPr>
          <p:cNvPr id="753" name="Google Shape;753;p19"/>
          <p:cNvSpPr txBox="1">
            <a:spLocks noGrp="1"/>
          </p:cNvSpPr>
          <p:nvPr>
            <p:ph type="subTitle" idx="4"/>
          </p:nvPr>
        </p:nvSpPr>
        <p:spPr>
          <a:xfrm>
            <a:off x="2029329" y="2828385"/>
            <a:ext cx="2638800" cy="65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600">
                <a:solidFill>
                  <a:schemeClr val="lt1"/>
                </a:solidFill>
              </a:defRPr>
            </a:lvl1pPr>
            <a:lvl2pPr lvl="1" rtl="0">
              <a:lnSpc>
                <a:spcPct val="100000"/>
              </a:lnSpc>
              <a:spcBef>
                <a:spcPts val="1600"/>
              </a:spcBef>
              <a:spcAft>
                <a:spcPts val="0"/>
              </a:spcAft>
              <a:buNone/>
              <a:defRPr>
                <a:solidFill>
                  <a:schemeClr val="lt1"/>
                </a:solidFill>
              </a:defRPr>
            </a:lvl2pPr>
            <a:lvl3pPr lvl="2" rtl="0">
              <a:lnSpc>
                <a:spcPct val="100000"/>
              </a:lnSpc>
              <a:spcBef>
                <a:spcPts val="1600"/>
              </a:spcBef>
              <a:spcAft>
                <a:spcPts val="0"/>
              </a:spcAft>
              <a:buNone/>
              <a:defRPr>
                <a:solidFill>
                  <a:schemeClr val="lt1"/>
                </a:solidFill>
              </a:defRPr>
            </a:lvl3pPr>
            <a:lvl4pPr lvl="3" rtl="0">
              <a:lnSpc>
                <a:spcPct val="100000"/>
              </a:lnSpc>
              <a:spcBef>
                <a:spcPts val="1600"/>
              </a:spcBef>
              <a:spcAft>
                <a:spcPts val="0"/>
              </a:spcAft>
              <a:buNone/>
              <a:defRPr>
                <a:solidFill>
                  <a:schemeClr val="lt1"/>
                </a:solidFill>
              </a:defRPr>
            </a:lvl4pPr>
            <a:lvl5pPr lvl="4" rtl="0">
              <a:lnSpc>
                <a:spcPct val="100000"/>
              </a:lnSpc>
              <a:spcBef>
                <a:spcPts val="1600"/>
              </a:spcBef>
              <a:spcAft>
                <a:spcPts val="0"/>
              </a:spcAft>
              <a:buNone/>
              <a:defRPr>
                <a:solidFill>
                  <a:schemeClr val="lt1"/>
                </a:solidFill>
              </a:defRPr>
            </a:lvl5pPr>
            <a:lvl6pPr lvl="5" rtl="0">
              <a:lnSpc>
                <a:spcPct val="100000"/>
              </a:lnSpc>
              <a:spcBef>
                <a:spcPts val="1600"/>
              </a:spcBef>
              <a:spcAft>
                <a:spcPts val="0"/>
              </a:spcAft>
              <a:buNone/>
              <a:defRPr>
                <a:solidFill>
                  <a:schemeClr val="lt1"/>
                </a:solidFill>
              </a:defRPr>
            </a:lvl6pPr>
            <a:lvl7pPr lvl="6" rtl="0">
              <a:lnSpc>
                <a:spcPct val="100000"/>
              </a:lnSpc>
              <a:spcBef>
                <a:spcPts val="1600"/>
              </a:spcBef>
              <a:spcAft>
                <a:spcPts val="0"/>
              </a:spcAft>
              <a:buNone/>
              <a:defRPr>
                <a:solidFill>
                  <a:schemeClr val="lt1"/>
                </a:solidFill>
              </a:defRPr>
            </a:lvl7pPr>
            <a:lvl8pPr lvl="7" rtl="0">
              <a:lnSpc>
                <a:spcPct val="100000"/>
              </a:lnSpc>
              <a:spcBef>
                <a:spcPts val="1600"/>
              </a:spcBef>
              <a:spcAft>
                <a:spcPts val="0"/>
              </a:spcAft>
              <a:buNone/>
              <a:defRPr>
                <a:solidFill>
                  <a:schemeClr val="lt1"/>
                </a:solidFill>
              </a:defRPr>
            </a:lvl8pPr>
            <a:lvl9pPr lvl="8" rtl="0">
              <a:lnSpc>
                <a:spcPct val="100000"/>
              </a:lnSpc>
              <a:spcBef>
                <a:spcPts val="1600"/>
              </a:spcBef>
              <a:spcAft>
                <a:spcPts val="1600"/>
              </a:spcAft>
              <a:buNone/>
              <a:defRPr>
                <a:solidFill>
                  <a:schemeClr val="lt1"/>
                </a:solidFill>
              </a:defRPr>
            </a:lvl9pPr>
          </a:lstStyle>
          <a:p>
            <a:endParaRPr/>
          </a:p>
        </p:txBody>
      </p:sp>
      <p:sp>
        <p:nvSpPr>
          <p:cNvPr id="754" name="Google Shape;754;p19"/>
          <p:cNvSpPr txBox="1">
            <a:spLocks noGrp="1"/>
          </p:cNvSpPr>
          <p:nvPr>
            <p:ph type="subTitle" idx="5"/>
          </p:nvPr>
        </p:nvSpPr>
        <p:spPr>
          <a:xfrm>
            <a:off x="2029329" y="3573196"/>
            <a:ext cx="2638800" cy="371400"/>
          </a:xfrm>
          <a:prstGeom prst="rect">
            <a:avLst/>
          </a:prstGeom>
          <a:noFill/>
        </p:spPr>
        <p:txBody>
          <a:bodyPr spcFirstLastPara="1" wrap="square" lIns="91425" tIns="91425" rIns="91425" bIns="91425" anchor="t" anchorCtr="0">
            <a:noAutofit/>
          </a:bodyPr>
          <a:lstStyle>
            <a:lvl1pPr lvl="0"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1pPr>
            <a:lvl2pPr lvl="1"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2pPr>
            <a:lvl3pPr lvl="2"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3pPr>
            <a:lvl4pPr lvl="3"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4pPr>
            <a:lvl5pPr lvl="4"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5pPr>
            <a:lvl6pPr lvl="5"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6pPr>
            <a:lvl7pPr lvl="6"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7pPr>
            <a:lvl8pPr lvl="7"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8pPr>
            <a:lvl9pPr lvl="8" rtl="0">
              <a:lnSpc>
                <a:spcPct val="100000"/>
              </a:lnSpc>
              <a:spcBef>
                <a:spcPts val="0"/>
              </a:spcBef>
              <a:spcAft>
                <a:spcPts val="0"/>
              </a:spcAft>
              <a:buNone/>
              <a:defRPr sz="2600" b="1">
                <a:solidFill>
                  <a:schemeClr val="lt1"/>
                </a:solidFill>
                <a:latin typeface="Pathway Gothic One"/>
                <a:ea typeface="Pathway Gothic One"/>
                <a:cs typeface="Pathway Gothic One"/>
                <a:sym typeface="Pathway Gothic One"/>
              </a:defRPr>
            </a:lvl9pPr>
          </a:lstStyle>
          <a:p>
            <a:endParaRPr/>
          </a:p>
        </p:txBody>
      </p:sp>
      <p:sp>
        <p:nvSpPr>
          <p:cNvPr id="755" name="Google Shape;755;p19"/>
          <p:cNvSpPr txBox="1">
            <a:spLocks noGrp="1"/>
          </p:cNvSpPr>
          <p:nvPr>
            <p:ph type="subTitle" idx="6"/>
          </p:nvPr>
        </p:nvSpPr>
        <p:spPr>
          <a:xfrm>
            <a:off x="2029329" y="3992729"/>
            <a:ext cx="2638800" cy="65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600">
                <a:solidFill>
                  <a:schemeClr val="lt1"/>
                </a:solidFill>
              </a:defRPr>
            </a:lvl1pPr>
            <a:lvl2pPr lvl="1" rtl="0">
              <a:lnSpc>
                <a:spcPct val="100000"/>
              </a:lnSpc>
              <a:spcBef>
                <a:spcPts val="1600"/>
              </a:spcBef>
              <a:spcAft>
                <a:spcPts val="0"/>
              </a:spcAft>
              <a:buNone/>
              <a:defRPr>
                <a:solidFill>
                  <a:schemeClr val="lt1"/>
                </a:solidFill>
              </a:defRPr>
            </a:lvl2pPr>
            <a:lvl3pPr lvl="2" rtl="0">
              <a:lnSpc>
                <a:spcPct val="100000"/>
              </a:lnSpc>
              <a:spcBef>
                <a:spcPts val="1600"/>
              </a:spcBef>
              <a:spcAft>
                <a:spcPts val="0"/>
              </a:spcAft>
              <a:buNone/>
              <a:defRPr>
                <a:solidFill>
                  <a:schemeClr val="lt1"/>
                </a:solidFill>
              </a:defRPr>
            </a:lvl3pPr>
            <a:lvl4pPr lvl="3" rtl="0">
              <a:lnSpc>
                <a:spcPct val="100000"/>
              </a:lnSpc>
              <a:spcBef>
                <a:spcPts val="1600"/>
              </a:spcBef>
              <a:spcAft>
                <a:spcPts val="0"/>
              </a:spcAft>
              <a:buNone/>
              <a:defRPr>
                <a:solidFill>
                  <a:schemeClr val="lt1"/>
                </a:solidFill>
              </a:defRPr>
            </a:lvl4pPr>
            <a:lvl5pPr lvl="4" rtl="0">
              <a:lnSpc>
                <a:spcPct val="100000"/>
              </a:lnSpc>
              <a:spcBef>
                <a:spcPts val="1600"/>
              </a:spcBef>
              <a:spcAft>
                <a:spcPts val="0"/>
              </a:spcAft>
              <a:buNone/>
              <a:defRPr>
                <a:solidFill>
                  <a:schemeClr val="lt1"/>
                </a:solidFill>
              </a:defRPr>
            </a:lvl5pPr>
            <a:lvl6pPr lvl="5" rtl="0">
              <a:lnSpc>
                <a:spcPct val="100000"/>
              </a:lnSpc>
              <a:spcBef>
                <a:spcPts val="1600"/>
              </a:spcBef>
              <a:spcAft>
                <a:spcPts val="0"/>
              </a:spcAft>
              <a:buNone/>
              <a:defRPr>
                <a:solidFill>
                  <a:schemeClr val="lt1"/>
                </a:solidFill>
              </a:defRPr>
            </a:lvl6pPr>
            <a:lvl7pPr lvl="6" rtl="0">
              <a:lnSpc>
                <a:spcPct val="100000"/>
              </a:lnSpc>
              <a:spcBef>
                <a:spcPts val="1600"/>
              </a:spcBef>
              <a:spcAft>
                <a:spcPts val="0"/>
              </a:spcAft>
              <a:buNone/>
              <a:defRPr>
                <a:solidFill>
                  <a:schemeClr val="lt1"/>
                </a:solidFill>
              </a:defRPr>
            </a:lvl7pPr>
            <a:lvl8pPr lvl="7" rtl="0">
              <a:lnSpc>
                <a:spcPct val="100000"/>
              </a:lnSpc>
              <a:spcBef>
                <a:spcPts val="1600"/>
              </a:spcBef>
              <a:spcAft>
                <a:spcPts val="0"/>
              </a:spcAft>
              <a:buNone/>
              <a:defRPr>
                <a:solidFill>
                  <a:schemeClr val="lt1"/>
                </a:solidFill>
              </a:defRPr>
            </a:lvl8pPr>
            <a:lvl9pPr lvl="8" rtl="0">
              <a:lnSpc>
                <a:spcPct val="100000"/>
              </a:lnSpc>
              <a:spcBef>
                <a:spcPts val="1600"/>
              </a:spcBef>
              <a:spcAft>
                <a:spcPts val="1600"/>
              </a:spcAft>
              <a:buNone/>
              <a:defRPr>
                <a:solidFill>
                  <a:schemeClr val="lt1"/>
                </a:solidFill>
              </a:defRPr>
            </a:lvl9pPr>
          </a:lstStyle>
          <a:p>
            <a:endParaRPr/>
          </a:p>
        </p:txBody>
      </p:sp>
      <p:sp>
        <p:nvSpPr>
          <p:cNvPr id="756" name="Google Shape;756;p19"/>
          <p:cNvSpPr txBox="1">
            <a:spLocks noGrp="1"/>
          </p:cNvSpPr>
          <p:nvPr>
            <p:ph type="title" idx="7" hasCustomPrompt="1"/>
          </p:nvPr>
        </p:nvSpPr>
        <p:spPr>
          <a:xfrm>
            <a:off x="887533" y="1554681"/>
            <a:ext cx="749400" cy="500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500"/>
              <a:buNone/>
              <a:defRPr/>
            </a:lvl1pPr>
            <a:lvl2pPr lvl="1" rtl="0">
              <a:lnSpc>
                <a:spcPct val="100000"/>
              </a:lnSpc>
              <a:spcBef>
                <a:spcPts val="0"/>
              </a:spcBef>
              <a:spcAft>
                <a:spcPts val="0"/>
              </a:spcAft>
              <a:buClr>
                <a:schemeClr val="dk2"/>
              </a:buClr>
              <a:buSzPts val="2800"/>
              <a:buNone/>
              <a:defRPr>
                <a:solidFill>
                  <a:schemeClr val="dk2"/>
                </a:solidFill>
              </a:defRPr>
            </a:lvl2pPr>
            <a:lvl3pPr lvl="2" rtl="0">
              <a:lnSpc>
                <a:spcPct val="100000"/>
              </a:lnSpc>
              <a:spcBef>
                <a:spcPts val="0"/>
              </a:spcBef>
              <a:spcAft>
                <a:spcPts val="0"/>
              </a:spcAft>
              <a:buClr>
                <a:schemeClr val="dk2"/>
              </a:buClr>
              <a:buSzPts val="2800"/>
              <a:buNone/>
              <a:defRPr>
                <a:solidFill>
                  <a:schemeClr val="dk2"/>
                </a:solidFill>
              </a:defRPr>
            </a:lvl3pPr>
            <a:lvl4pPr lvl="3" rtl="0">
              <a:lnSpc>
                <a:spcPct val="100000"/>
              </a:lnSpc>
              <a:spcBef>
                <a:spcPts val="0"/>
              </a:spcBef>
              <a:spcAft>
                <a:spcPts val="0"/>
              </a:spcAft>
              <a:buClr>
                <a:schemeClr val="dk2"/>
              </a:buClr>
              <a:buSzPts val="2800"/>
              <a:buNone/>
              <a:defRPr>
                <a:solidFill>
                  <a:schemeClr val="dk2"/>
                </a:solidFill>
              </a:defRPr>
            </a:lvl4pPr>
            <a:lvl5pPr lvl="4" rtl="0">
              <a:lnSpc>
                <a:spcPct val="100000"/>
              </a:lnSpc>
              <a:spcBef>
                <a:spcPts val="0"/>
              </a:spcBef>
              <a:spcAft>
                <a:spcPts val="0"/>
              </a:spcAft>
              <a:buClr>
                <a:schemeClr val="dk2"/>
              </a:buClr>
              <a:buSzPts val="2800"/>
              <a:buNone/>
              <a:defRPr>
                <a:solidFill>
                  <a:schemeClr val="dk2"/>
                </a:solidFill>
              </a:defRPr>
            </a:lvl5pPr>
            <a:lvl6pPr lvl="5" rtl="0">
              <a:lnSpc>
                <a:spcPct val="100000"/>
              </a:lnSpc>
              <a:spcBef>
                <a:spcPts val="0"/>
              </a:spcBef>
              <a:spcAft>
                <a:spcPts val="0"/>
              </a:spcAft>
              <a:buClr>
                <a:schemeClr val="dk2"/>
              </a:buClr>
              <a:buSzPts val="2800"/>
              <a:buNone/>
              <a:defRPr>
                <a:solidFill>
                  <a:schemeClr val="dk2"/>
                </a:solidFill>
              </a:defRPr>
            </a:lvl6pPr>
            <a:lvl7pPr lvl="6" rtl="0">
              <a:lnSpc>
                <a:spcPct val="100000"/>
              </a:lnSpc>
              <a:spcBef>
                <a:spcPts val="0"/>
              </a:spcBef>
              <a:spcAft>
                <a:spcPts val="0"/>
              </a:spcAft>
              <a:buClr>
                <a:schemeClr val="dk2"/>
              </a:buClr>
              <a:buSzPts val="2800"/>
              <a:buNone/>
              <a:defRPr>
                <a:solidFill>
                  <a:schemeClr val="dk2"/>
                </a:solidFill>
              </a:defRPr>
            </a:lvl7pPr>
            <a:lvl8pPr lvl="7" rtl="0">
              <a:lnSpc>
                <a:spcPct val="100000"/>
              </a:lnSpc>
              <a:spcBef>
                <a:spcPts val="0"/>
              </a:spcBef>
              <a:spcAft>
                <a:spcPts val="0"/>
              </a:spcAft>
              <a:buClr>
                <a:schemeClr val="dk2"/>
              </a:buClr>
              <a:buSzPts val="2800"/>
              <a:buNone/>
              <a:defRPr>
                <a:solidFill>
                  <a:schemeClr val="dk2"/>
                </a:solidFill>
              </a:defRPr>
            </a:lvl8pPr>
            <a:lvl9pPr lvl="8" rtl="0">
              <a:lnSpc>
                <a:spcPct val="100000"/>
              </a:lnSpc>
              <a:spcBef>
                <a:spcPts val="0"/>
              </a:spcBef>
              <a:spcAft>
                <a:spcPts val="0"/>
              </a:spcAft>
              <a:buClr>
                <a:schemeClr val="dk2"/>
              </a:buClr>
              <a:buSzPts val="2800"/>
              <a:buNone/>
              <a:defRPr>
                <a:solidFill>
                  <a:schemeClr val="dk2"/>
                </a:solidFill>
              </a:defRPr>
            </a:lvl9pPr>
          </a:lstStyle>
          <a:p>
            <a:r>
              <a:t>xx%</a:t>
            </a:r>
          </a:p>
        </p:txBody>
      </p:sp>
      <p:sp>
        <p:nvSpPr>
          <p:cNvPr id="757" name="Google Shape;757;p19"/>
          <p:cNvSpPr txBox="1">
            <a:spLocks noGrp="1"/>
          </p:cNvSpPr>
          <p:nvPr>
            <p:ph type="title" idx="8" hasCustomPrompt="1"/>
          </p:nvPr>
        </p:nvSpPr>
        <p:spPr>
          <a:xfrm>
            <a:off x="887533" y="2718462"/>
            <a:ext cx="749400" cy="500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500"/>
              <a:buNone/>
              <a:defRPr/>
            </a:lvl1pPr>
            <a:lvl2pPr lvl="1" rtl="0">
              <a:lnSpc>
                <a:spcPct val="100000"/>
              </a:lnSpc>
              <a:spcBef>
                <a:spcPts val="0"/>
              </a:spcBef>
              <a:spcAft>
                <a:spcPts val="0"/>
              </a:spcAft>
              <a:buClr>
                <a:schemeClr val="dk2"/>
              </a:buClr>
              <a:buSzPts val="2800"/>
              <a:buNone/>
              <a:defRPr>
                <a:solidFill>
                  <a:schemeClr val="dk2"/>
                </a:solidFill>
              </a:defRPr>
            </a:lvl2pPr>
            <a:lvl3pPr lvl="2" rtl="0">
              <a:lnSpc>
                <a:spcPct val="100000"/>
              </a:lnSpc>
              <a:spcBef>
                <a:spcPts val="0"/>
              </a:spcBef>
              <a:spcAft>
                <a:spcPts val="0"/>
              </a:spcAft>
              <a:buClr>
                <a:schemeClr val="dk2"/>
              </a:buClr>
              <a:buSzPts val="2800"/>
              <a:buNone/>
              <a:defRPr>
                <a:solidFill>
                  <a:schemeClr val="dk2"/>
                </a:solidFill>
              </a:defRPr>
            </a:lvl3pPr>
            <a:lvl4pPr lvl="3" rtl="0">
              <a:lnSpc>
                <a:spcPct val="100000"/>
              </a:lnSpc>
              <a:spcBef>
                <a:spcPts val="0"/>
              </a:spcBef>
              <a:spcAft>
                <a:spcPts val="0"/>
              </a:spcAft>
              <a:buClr>
                <a:schemeClr val="dk2"/>
              </a:buClr>
              <a:buSzPts val="2800"/>
              <a:buNone/>
              <a:defRPr>
                <a:solidFill>
                  <a:schemeClr val="dk2"/>
                </a:solidFill>
              </a:defRPr>
            </a:lvl4pPr>
            <a:lvl5pPr lvl="4" rtl="0">
              <a:lnSpc>
                <a:spcPct val="100000"/>
              </a:lnSpc>
              <a:spcBef>
                <a:spcPts val="0"/>
              </a:spcBef>
              <a:spcAft>
                <a:spcPts val="0"/>
              </a:spcAft>
              <a:buClr>
                <a:schemeClr val="dk2"/>
              </a:buClr>
              <a:buSzPts val="2800"/>
              <a:buNone/>
              <a:defRPr>
                <a:solidFill>
                  <a:schemeClr val="dk2"/>
                </a:solidFill>
              </a:defRPr>
            </a:lvl5pPr>
            <a:lvl6pPr lvl="5" rtl="0">
              <a:lnSpc>
                <a:spcPct val="100000"/>
              </a:lnSpc>
              <a:spcBef>
                <a:spcPts val="0"/>
              </a:spcBef>
              <a:spcAft>
                <a:spcPts val="0"/>
              </a:spcAft>
              <a:buClr>
                <a:schemeClr val="dk2"/>
              </a:buClr>
              <a:buSzPts val="2800"/>
              <a:buNone/>
              <a:defRPr>
                <a:solidFill>
                  <a:schemeClr val="dk2"/>
                </a:solidFill>
              </a:defRPr>
            </a:lvl6pPr>
            <a:lvl7pPr lvl="6" rtl="0">
              <a:lnSpc>
                <a:spcPct val="100000"/>
              </a:lnSpc>
              <a:spcBef>
                <a:spcPts val="0"/>
              </a:spcBef>
              <a:spcAft>
                <a:spcPts val="0"/>
              </a:spcAft>
              <a:buClr>
                <a:schemeClr val="dk2"/>
              </a:buClr>
              <a:buSzPts val="2800"/>
              <a:buNone/>
              <a:defRPr>
                <a:solidFill>
                  <a:schemeClr val="dk2"/>
                </a:solidFill>
              </a:defRPr>
            </a:lvl7pPr>
            <a:lvl8pPr lvl="7" rtl="0">
              <a:lnSpc>
                <a:spcPct val="100000"/>
              </a:lnSpc>
              <a:spcBef>
                <a:spcPts val="0"/>
              </a:spcBef>
              <a:spcAft>
                <a:spcPts val="0"/>
              </a:spcAft>
              <a:buClr>
                <a:schemeClr val="dk2"/>
              </a:buClr>
              <a:buSzPts val="2800"/>
              <a:buNone/>
              <a:defRPr>
                <a:solidFill>
                  <a:schemeClr val="dk2"/>
                </a:solidFill>
              </a:defRPr>
            </a:lvl8pPr>
            <a:lvl9pPr lvl="8" rtl="0">
              <a:lnSpc>
                <a:spcPct val="100000"/>
              </a:lnSpc>
              <a:spcBef>
                <a:spcPts val="0"/>
              </a:spcBef>
              <a:spcAft>
                <a:spcPts val="0"/>
              </a:spcAft>
              <a:buClr>
                <a:schemeClr val="dk2"/>
              </a:buClr>
              <a:buSzPts val="2800"/>
              <a:buNone/>
              <a:defRPr>
                <a:solidFill>
                  <a:schemeClr val="dk2"/>
                </a:solidFill>
              </a:defRPr>
            </a:lvl9pPr>
          </a:lstStyle>
          <a:p>
            <a:r>
              <a:t>xx%</a:t>
            </a:r>
          </a:p>
        </p:txBody>
      </p:sp>
      <p:sp>
        <p:nvSpPr>
          <p:cNvPr id="758" name="Google Shape;758;p19"/>
          <p:cNvSpPr txBox="1">
            <a:spLocks noGrp="1"/>
          </p:cNvSpPr>
          <p:nvPr>
            <p:ph type="title" idx="9" hasCustomPrompt="1"/>
          </p:nvPr>
        </p:nvSpPr>
        <p:spPr>
          <a:xfrm>
            <a:off x="887533" y="3882276"/>
            <a:ext cx="749400" cy="500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500"/>
              <a:buNone/>
              <a:defRPr/>
            </a:lvl1pPr>
            <a:lvl2pPr lvl="1" rtl="0">
              <a:lnSpc>
                <a:spcPct val="100000"/>
              </a:lnSpc>
              <a:spcBef>
                <a:spcPts val="0"/>
              </a:spcBef>
              <a:spcAft>
                <a:spcPts val="0"/>
              </a:spcAft>
              <a:buClr>
                <a:schemeClr val="dk2"/>
              </a:buClr>
              <a:buSzPts val="2800"/>
              <a:buNone/>
              <a:defRPr>
                <a:solidFill>
                  <a:schemeClr val="dk2"/>
                </a:solidFill>
              </a:defRPr>
            </a:lvl2pPr>
            <a:lvl3pPr lvl="2" rtl="0">
              <a:lnSpc>
                <a:spcPct val="100000"/>
              </a:lnSpc>
              <a:spcBef>
                <a:spcPts val="0"/>
              </a:spcBef>
              <a:spcAft>
                <a:spcPts val="0"/>
              </a:spcAft>
              <a:buClr>
                <a:schemeClr val="dk2"/>
              </a:buClr>
              <a:buSzPts val="2800"/>
              <a:buNone/>
              <a:defRPr>
                <a:solidFill>
                  <a:schemeClr val="dk2"/>
                </a:solidFill>
              </a:defRPr>
            </a:lvl3pPr>
            <a:lvl4pPr lvl="3" rtl="0">
              <a:lnSpc>
                <a:spcPct val="100000"/>
              </a:lnSpc>
              <a:spcBef>
                <a:spcPts val="0"/>
              </a:spcBef>
              <a:spcAft>
                <a:spcPts val="0"/>
              </a:spcAft>
              <a:buClr>
                <a:schemeClr val="dk2"/>
              </a:buClr>
              <a:buSzPts val="2800"/>
              <a:buNone/>
              <a:defRPr>
                <a:solidFill>
                  <a:schemeClr val="dk2"/>
                </a:solidFill>
              </a:defRPr>
            </a:lvl4pPr>
            <a:lvl5pPr lvl="4" rtl="0">
              <a:lnSpc>
                <a:spcPct val="100000"/>
              </a:lnSpc>
              <a:spcBef>
                <a:spcPts val="0"/>
              </a:spcBef>
              <a:spcAft>
                <a:spcPts val="0"/>
              </a:spcAft>
              <a:buClr>
                <a:schemeClr val="dk2"/>
              </a:buClr>
              <a:buSzPts val="2800"/>
              <a:buNone/>
              <a:defRPr>
                <a:solidFill>
                  <a:schemeClr val="dk2"/>
                </a:solidFill>
              </a:defRPr>
            </a:lvl5pPr>
            <a:lvl6pPr lvl="5" rtl="0">
              <a:lnSpc>
                <a:spcPct val="100000"/>
              </a:lnSpc>
              <a:spcBef>
                <a:spcPts val="0"/>
              </a:spcBef>
              <a:spcAft>
                <a:spcPts val="0"/>
              </a:spcAft>
              <a:buClr>
                <a:schemeClr val="dk2"/>
              </a:buClr>
              <a:buSzPts val="2800"/>
              <a:buNone/>
              <a:defRPr>
                <a:solidFill>
                  <a:schemeClr val="dk2"/>
                </a:solidFill>
              </a:defRPr>
            </a:lvl6pPr>
            <a:lvl7pPr lvl="6" rtl="0">
              <a:lnSpc>
                <a:spcPct val="100000"/>
              </a:lnSpc>
              <a:spcBef>
                <a:spcPts val="0"/>
              </a:spcBef>
              <a:spcAft>
                <a:spcPts val="0"/>
              </a:spcAft>
              <a:buClr>
                <a:schemeClr val="dk2"/>
              </a:buClr>
              <a:buSzPts val="2800"/>
              <a:buNone/>
              <a:defRPr>
                <a:solidFill>
                  <a:schemeClr val="dk2"/>
                </a:solidFill>
              </a:defRPr>
            </a:lvl7pPr>
            <a:lvl8pPr lvl="7" rtl="0">
              <a:lnSpc>
                <a:spcPct val="100000"/>
              </a:lnSpc>
              <a:spcBef>
                <a:spcPts val="0"/>
              </a:spcBef>
              <a:spcAft>
                <a:spcPts val="0"/>
              </a:spcAft>
              <a:buClr>
                <a:schemeClr val="dk2"/>
              </a:buClr>
              <a:buSzPts val="2800"/>
              <a:buNone/>
              <a:defRPr>
                <a:solidFill>
                  <a:schemeClr val="dk2"/>
                </a:solidFill>
              </a:defRPr>
            </a:lvl8pPr>
            <a:lvl9pPr lvl="8" rtl="0">
              <a:lnSpc>
                <a:spcPct val="100000"/>
              </a:lnSpc>
              <a:spcBef>
                <a:spcPts val="0"/>
              </a:spcBef>
              <a:spcAft>
                <a:spcPts val="0"/>
              </a:spcAft>
              <a:buClr>
                <a:schemeClr val="dk2"/>
              </a:buClr>
              <a:buSzPts val="2800"/>
              <a:buNone/>
              <a:defRPr>
                <a:solidFill>
                  <a:schemeClr val="dk2"/>
                </a:solidFill>
              </a:defRPr>
            </a:lvl9pPr>
          </a:lstStyle>
          <a:p>
            <a:r>
              <a:t>xx%</a:t>
            </a:r>
          </a:p>
        </p:txBody>
      </p:sp>
    </p:spTree>
    <p:extLst>
      <p:ext uri="{BB962C8B-B14F-4D97-AF65-F5344CB8AC3E}">
        <p14:creationId xmlns:p14="http://schemas.microsoft.com/office/powerpoint/2010/main" val="41405146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3" name="Google Shape;13;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1269367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4"/>
        <p:cNvGrpSpPr/>
        <p:nvPr/>
      </p:nvGrpSpPr>
      <p:grpSpPr>
        <a:xfrm>
          <a:off x="0" y="0"/>
          <a:ext cx="0" cy="0"/>
          <a:chOff x="0" y="0"/>
          <a:chExt cx="0" cy="0"/>
        </a:xfrm>
      </p:grpSpPr>
      <p:sp>
        <p:nvSpPr>
          <p:cNvPr id="15" name="Google Shape;15;p4"/>
          <p:cNvSpPr txBox="1">
            <a:spLocks noGrp="1"/>
          </p:cNvSpPr>
          <p:nvPr>
            <p:ph type="title"/>
          </p:nvPr>
        </p:nvSpPr>
        <p:spPr>
          <a:xfrm>
            <a:off x="717800" y="537175"/>
            <a:ext cx="7708500" cy="481200"/>
          </a:xfrm>
          <a:prstGeom prst="rect">
            <a:avLst/>
          </a:prstGeom>
        </p:spPr>
        <p:txBody>
          <a:bodyPr spcFirstLastPara="1" wrap="square" lIns="91425" tIns="91425" rIns="91425" bIns="91425" anchor="ctr" anchorCtr="0">
            <a:noAutofit/>
          </a:bodyPr>
          <a:lstStyle>
            <a:lvl1pPr lvl="0">
              <a:spcBef>
                <a:spcPts val="0"/>
              </a:spcBef>
              <a:spcAft>
                <a:spcPts val="0"/>
              </a:spcAft>
              <a:buSzPts val="2500"/>
              <a:buNone/>
              <a:defRPr/>
            </a:lvl1pPr>
            <a:lvl2pPr lvl="1">
              <a:spcBef>
                <a:spcPts val="0"/>
              </a:spcBef>
              <a:spcAft>
                <a:spcPts val="0"/>
              </a:spcAft>
              <a:buSzPts val="2500"/>
              <a:buNone/>
              <a:defRPr/>
            </a:lvl2pPr>
            <a:lvl3pPr lvl="2">
              <a:spcBef>
                <a:spcPts val="0"/>
              </a:spcBef>
              <a:spcAft>
                <a:spcPts val="0"/>
              </a:spcAft>
              <a:buSzPts val="2500"/>
              <a:buNone/>
              <a:defRPr/>
            </a:lvl3pPr>
            <a:lvl4pPr lvl="3">
              <a:spcBef>
                <a:spcPts val="0"/>
              </a:spcBef>
              <a:spcAft>
                <a:spcPts val="0"/>
              </a:spcAft>
              <a:buSzPts val="2500"/>
              <a:buNone/>
              <a:defRPr/>
            </a:lvl4pPr>
            <a:lvl5pPr lvl="4">
              <a:spcBef>
                <a:spcPts val="0"/>
              </a:spcBef>
              <a:spcAft>
                <a:spcPts val="0"/>
              </a:spcAft>
              <a:buSzPts val="2500"/>
              <a:buNone/>
              <a:defRPr/>
            </a:lvl5pPr>
            <a:lvl6pPr lvl="5">
              <a:spcBef>
                <a:spcPts val="0"/>
              </a:spcBef>
              <a:spcAft>
                <a:spcPts val="0"/>
              </a:spcAft>
              <a:buSzPts val="2500"/>
              <a:buNone/>
              <a:defRPr/>
            </a:lvl6pPr>
            <a:lvl7pPr lvl="6">
              <a:spcBef>
                <a:spcPts val="0"/>
              </a:spcBef>
              <a:spcAft>
                <a:spcPts val="0"/>
              </a:spcAft>
              <a:buSzPts val="2500"/>
              <a:buNone/>
              <a:defRPr/>
            </a:lvl7pPr>
            <a:lvl8pPr lvl="7">
              <a:spcBef>
                <a:spcPts val="0"/>
              </a:spcBef>
              <a:spcAft>
                <a:spcPts val="0"/>
              </a:spcAft>
              <a:buSzPts val="2500"/>
              <a:buNone/>
              <a:defRPr/>
            </a:lvl8pPr>
            <a:lvl9pPr lvl="8">
              <a:spcBef>
                <a:spcPts val="0"/>
              </a:spcBef>
              <a:spcAft>
                <a:spcPts val="0"/>
              </a:spcAft>
              <a:buSzPts val="2500"/>
              <a:buNone/>
              <a:defRPr/>
            </a:lvl9pPr>
          </a:lstStyle>
          <a:p>
            <a:endParaRPr/>
          </a:p>
        </p:txBody>
      </p:sp>
      <p:sp>
        <p:nvSpPr>
          <p:cNvPr id="16" name="Google Shape;16;p4"/>
          <p:cNvSpPr txBox="1">
            <a:spLocks noGrp="1"/>
          </p:cNvSpPr>
          <p:nvPr>
            <p:ph type="body" idx="1"/>
          </p:nvPr>
        </p:nvSpPr>
        <p:spPr>
          <a:xfrm>
            <a:off x="717800" y="1153000"/>
            <a:ext cx="7708500" cy="34533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7" name="Google Shape;17;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40922330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717800" y="537175"/>
            <a:ext cx="7708500" cy="481200"/>
          </a:xfrm>
          <a:prstGeom prst="rect">
            <a:avLst/>
          </a:prstGeom>
        </p:spPr>
        <p:txBody>
          <a:bodyPr spcFirstLastPara="1" wrap="square" lIns="91425" tIns="91425" rIns="91425" bIns="91425" anchor="ctr" anchorCtr="0">
            <a:noAutofit/>
          </a:bodyPr>
          <a:lstStyle>
            <a:lvl1pPr lvl="0">
              <a:spcBef>
                <a:spcPts val="0"/>
              </a:spcBef>
              <a:spcAft>
                <a:spcPts val="0"/>
              </a:spcAft>
              <a:buSzPts val="2500"/>
              <a:buNone/>
              <a:defRPr/>
            </a:lvl1pPr>
            <a:lvl2pPr lvl="1">
              <a:spcBef>
                <a:spcPts val="0"/>
              </a:spcBef>
              <a:spcAft>
                <a:spcPts val="0"/>
              </a:spcAft>
              <a:buSzPts val="2500"/>
              <a:buNone/>
              <a:defRPr/>
            </a:lvl2pPr>
            <a:lvl3pPr lvl="2">
              <a:spcBef>
                <a:spcPts val="0"/>
              </a:spcBef>
              <a:spcAft>
                <a:spcPts val="0"/>
              </a:spcAft>
              <a:buSzPts val="2500"/>
              <a:buNone/>
              <a:defRPr/>
            </a:lvl3pPr>
            <a:lvl4pPr lvl="3">
              <a:spcBef>
                <a:spcPts val="0"/>
              </a:spcBef>
              <a:spcAft>
                <a:spcPts val="0"/>
              </a:spcAft>
              <a:buSzPts val="2500"/>
              <a:buNone/>
              <a:defRPr/>
            </a:lvl4pPr>
            <a:lvl5pPr lvl="4">
              <a:spcBef>
                <a:spcPts val="0"/>
              </a:spcBef>
              <a:spcAft>
                <a:spcPts val="0"/>
              </a:spcAft>
              <a:buSzPts val="2500"/>
              <a:buNone/>
              <a:defRPr/>
            </a:lvl5pPr>
            <a:lvl6pPr lvl="5">
              <a:spcBef>
                <a:spcPts val="0"/>
              </a:spcBef>
              <a:spcAft>
                <a:spcPts val="0"/>
              </a:spcAft>
              <a:buSzPts val="2500"/>
              <a:buNone/>
              <a:defRPr/>
            </a:lvl6pPr>
            <a:lvl7pPr lvl="6">
              <a:spcBef>
                <a:spcPts val="0"/>
              </a:spcBef>
              <a:spcAft>
                <a:spcPts val="0"/>
              </a:spcAft>
              <a:buSzPts val="2500"/>
              <a:buNone/>
              <a:defRPr/>
            </a:lvl7pPr>
            <a:lvl8pPr lvl="7">
              <a:spcBef>
                <a:spcPts val="0"/>
              </a:spcBef>
              <a:spcAft>
                <a:spcPts val="0"/>
              </a:spcAft>
              <a:buSzPts val="2500"/>
              <a:buNone/>
              <a:defRPr/>
            </a:lvl8pPr>
            <a:lvl9pPr lvl="8">
              <a:spcBef>
                <a:spcPts val="0"/>
              </a:spcBef>
              <a:spcAft>
                <a:spcPts val="0"/>
              </a:spcAft>
              <a:buSzPts val="2500"/>
              <a:buNone/>
              <a:defRPr/>
            </a:lvl9pPr>
          </a:lstStyle>
          <a:p>
            <a:endParaRPr/>
          </a:p>
        </p:txBody>
      </p:sp>
      <p:sp>
        <p:nvSpPr>
          <p:cNvPr id="20" name="Google Shape;20;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1" name="Google Shape;21;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2" name="Google Shape;2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3878556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717800" y="537175"/>
            <a:ext cx="7708500" cy="481200"/>
          </a:xfrm>
          <a:prstGeom prst="rect">
            <a:avLst/>
          </a:prstGeom>
        </p:spPr>
        <p:txBody>
          <a:bodyPr spcFirstLastPara="1" wrap="square" lIns="91425" tIns="91425" rIns="91425" bIns="91425" anchor="ctr" anchorCtr="0">
            <a:noAutofit/>
          </a:bodyPr>
          <a:lstStyle>
            <a:lvl1pPr lvl="0">
              <a:spcBef>
                <a:spcPts val="0"/>
              </a:spcBef>
              <a:spcAft>
                <a:spcPts val="0"/>
              </a:spcAft>
              <a:buSzPts val="2500"/>
              <a:buNone/>
              <a:defRPr/>
            </a:lvl1pPr>
            <a:lvl2pPr lvl="1">
              <a:spcBef>
                <a:spcPts val="0"/>
              </a:spcBef>
              <a:spcAft>
                <a:spcPts val="0"/>
              </a:spcAft>
              <a:buSzPts val="2500"/>
              <a:buNone/>
              <a:defRPr/>
            </a:lvl2pPr>
            <a:lvl3pPr lvl="2">
              <a:spcBef>
                <a:spcPts val="0"/>
              </a:spcBef>
              <a:spcAft>
                <a:spcPts val="0"/>
              </a:spcAft>
              <a:buSzPts val="2500"/>
              <a:buNone/>
              <a:defRPr/>
            </a:lvl3pPr>
            <a:lvl4pPr lvl="3">
              <a:spcBef>
                <a:spcPts val="0"/>
              </a:spcBef>
              <a:spcAft>
                <a:spcPts val="0"/>
              </a:spcAft>
              <a:buSzPts val="2500"/>
              <a:buNone/>
              <a:defRPr/>
            </a:lvl4pPr>
            <a:lvl5pPr lvl="4">
              <a:spcBef>
                <a:spcPts val="0"/>
              </a:spcBef>
              <a:spcAft>
                <a:spcPts val="0"/>
              </a:spcAft>
              <a:buSzPts val="2500"/>
              <a:buNone/>
              <a:defRPr/>
            </a:lvl5pPr>
            <a:lvl6pPr lvl="5">
              <a:spcBef>
                <a:spcPts val="0"/>
              </a:spcBef>
              <a:spcAft>
                <a:spcPts val="0"/>
              </a:spcAft>
              <a:buSzPts val="2500"/>
              <a:buNone/>
              <a:defRPr/>
            </a:lvl6pPr>
            <a:lvl7pPr lvl="6">
              <a:spcBef>
                <a:spcPts val="0"/>
              </a:spcBef>
              <a:spcAft>
                <a:spcPts val="0"/>
              </a:spcAft>
              <a:buSzPts val="2500"/>
              <a:buNone/>
              <a:defRPr/>
            </a:lvl7pPr>
            <a:lvl8pPr lvl="7">
              <a:spcBef>
                <a:spcPts val="0"/>
              </a:spcBef>
              <a:spcAft>
                <a:spcPts val="0"/>
              </a:spcAft>
              <a:buSzPts val="2500"/>
              <a:buNone/>
              <a:defRPr/>
            </a:lvl8pPr>
            <a:lvl9pPr lvl="8">
              <a:spcBef>
                <a:spcPts val="0"/>
              </a:spcBef>
              <a:spcAft>
                <a:spcPts val="0"/>
              </a:spcAft>
              <a:buSzPts val="2500"/>
              <a:buNone/>
              <a:defRPr/>
            </a:lvl9pPr>
          </a:lstStyle>
          <a:p>
            <a:endParaRPr/>
          </a:p>
        </p:txBody>
      </p:sp>
    </p:spTree>
    <p:extLst>
      <p:ext uri="{BB962C8B-B14F-4D97-AF65-F5344CB8AC3E}">
        <p14:creationId xmlns:p14="http://schemas.microsoft.com/office/powerpoint/2010/main" val="24263685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5"/>
        <p:cNvGrpSpPr/>
        <p:nvPr/>
      </p:nvGrpSpPr>
      <p:grpSpPr>
        <a:xfrm>
          <a:off x="0" y="0"/>
          <a:ext cx="0" cy="0"/>
          <a:chOff x="0" y="0"/>
          <a:chExt cx="0" cy="0"/>
        </a:xfrm>
      </p:grpSpPr>
      <p:sp>
        <p:nvSpPr>
          <p:cNvPr id="26" name="Google Shape;26;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7" name="Google Shape;27;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8" name="Google Shape;28;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670782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lt2"/>
        </a:solidFill>
        <a:effectLst/>
      </p:bgPr>
    </p:bg>
    <p:spTree>
      <p:nvGrpSpPr>
        <p:cNvPr id="1" name="Shape 53"/>
        <p:cNvGrpSpPr/>
        <p:nvPr/>
      </p:nvGrpSpPr>
      <p:grpSpPr>
        <a:xfrm>
          <a:off x="0" y="0"/>
          <a:ext cx="0" cy="0"/>
          <a:chOff x="0" y="0"/>
          <a:chExt cx="0" cy="0"/>
        </a:xfrm>
      </p:grpSpPr>
      <p:grpSp>
        <p:nvGrpSpPr>
          <p:cNvPr id="54" name="Google Shape;54;p3"/>
          <p:cNvGrpSpPr/>
          <p:nvPr/>
        </p:nvGrpSpPr>
        <p:grpSpPr>
          <a:xfrm>
            <a:off x="0" y="0"/>
            <a:ext cx="9144000" cy="5143600"/>
            <a:chOff x="0" y="0"/>
            <a:chExt cx="9144000" cy="5143600"/>
          </a:xfrm>
        </p:grpSpPr>
        <p:grpSp>
          <p:nvGrpSpPr>
            <p:cNvPr id="55" name="Google Shape;55;p3"/>
            <p:cNvGrpSpPr/>
            <p:nvPr/>
          </p:nvGrpSpPr>
          <p:grpSpPr>
            <a:xfrm>
              <a:off x="0" y="0"/>
              <a:ext cx="9144000" cy="5143600"/>
              <a:chOff x="0" y="0"/>
              <a:chExt cx="9144000" cy="5143600"/>
            </a:xfrm>
          </p:grpSpPr>
          <p:sp>
            <p:nvSpPr>
              <p:cNvPr id="56" name="Google Shape;56;p3"/>
              <p:cNvSpPr/>
              <p:nvPr/>
            </p:nvSpPr>
            <p:spPr>
              <a:xfrm>
                <a:off x="0" y="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0" y="499420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8" name="Google Shape;58;p3"/>
              <p:cNvGrpSpPr/>
              <p:nvPr/>
            </p:nvGrpSpPr>
            <p:grpSpPr>
              <a:xfrm>
                <a:off x="0" y="4650"/>
                <a:ext cx="9144000" cy="5134200"/>
                <a:chOff x="0" y="2363"/>
                <a:chExt cx="9144000" cy="5134200"/>
              </a:xfrm>
            </p:grpSpPr>
            <p:sp>
              <p:nvSpPr>
                <p:cNvPr id="59" name="Google Shape;59;p3"/>
                <p:cNvSpPr/>
                <p:nvPr/>
              </p:nvSpPr>
              <p:spPr>
                <a:xfrm rot="-5400000">
                  <a:off x="-24924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rot="-5400000">
                  <a:off x="65022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1" name="Google Shape;61;p3"/>
            <p:cNvSpPr/>
            <p:nvPr/>
          </p:nvSpPr>
          <p:spPr>
            <a:xfrm>
              <a:off x="144600" y="146700"/>
              <a:ext cx="8854800" cy="48501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 name="Google Shape;62;p3"/>
          <p:cNvSpPr txBox="1">
            <a:spLocks noGrp="1"/>
          </p:cNvSpPr>
          <p:nvPr>
            <p:ph type="title"/>
          </p:nvPr>
        </p:nvSpPr>
        <p:spPr>
          <a:xfrm>
            <a:off x="5019401" y="2259575"/>
            <a:ext cx="2654700" cy="17394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chemeClr val="lt1"/>
              </a:buClr>
              <a:buSzPts val="6000"/>
              <a:buNone/>
              <a:defRPr sz="6000">
                <a:solidFill>
                  <a:schemeClr val="lt1"/>
                </a:solidFill>
              </a:defRPr>
            </a:lvl1pPr>
            <a:lvl2pPr lvl="1">
              <a:lnSpc>
                <a:spcPct val="100000"/>
              </a:lnSpc>
              <a:spcBef>
                <a:spcPts val="0"/>
              </a:spcBef>
              <a:spcAft>
                <a:spcPts val="0"/>
              </a:spcAft>
              <a:buClr>
                <a:schemeClr val="lt1"/>
              </a:buClr>
              <a:buSzPts val="3600"/>
              <a:buNone/>
              <a:defRPr sz="3600">
                <a:solidFill>
                  <a:schemeClr val="lt1"/>
                </a:solidFill>
              </a:defRPr>
            </a:lvl2pPr>
            <a:lvl3pPr lvl="2">
              <a:lnSpc>
                <a:spcPct val="100000"/>
              </a:lnSpc>
              <a:spcBef>
                <a:spcPts val="0"/>
              </a:spcBef>
              <a:spcAft>
                <a:spcPts val="0"/>
              </a:spcAft>
              <a:buClr>
                <a:schemeClr val="lt1"/>
              </a:buClr>
              <a:buSzPts val="3600"/>
              <a:buNone/>
              <a:defRPr sz="3600">
                <a:solidFill>
                  <a:schemeClr val="lt1"/>
                </a:solidFill>
              </a:defRPr>
            </a:lvl3pPr>
            <a:lvl4pPr lvl="3">
              <a:lnSpc>
                <a:spcPct val="100000"/>
              </a:lnSpc>
              <a:spcBef>
                <a:spcPts val="0"/>
              </a:spcBef>
              <a:spcAft>
                <a:spcPts val="0"/>
              </a:spcAft>
              <a:buClr>
                <a:schemeClr val="lt1"/>
              </a:buClr>
              <a:buSzPts val="3600"/>
              <a:buNone/>
              <a:defRPr sz="3600">
                <a:solidFill>
                  <a:schemeClr val="lt1"/>
                </a:solidFill>
              </a:defRPr>
            </a:lvl4pPr>
            <a:lvl5pPr lvl="4">
              <a:lnSpc>
                <a:spcPct val="100000"/>
              </a:lnSpc>
              <a:spcBef>
                <a:spcPts val="0"/>
              </a:spcBef>
              <a:spcAft>
                <a:spcPts val="0"/>
              </a:spcAft>
              <a:buClr>
                <a:schemeClr val="lt1"/>
              </a:buClr>
              <a:buSzPts val="3600"/>
              <a:buNone/>
              <a:defRPr sz="3600">
                <a:solidFill>
                  <a:schemeClr val="lt1"/>
                </a:solidFill>
              </a:defRPr>
            </a:lvl5pPr>
            <a:lvl6pPr lvl="5">
              <a:lnSpc>
                <a:spcPct val="100000"/>
              </a:lnSpc>
              <a:spcBef>
                <a:spcPts val="0"/>
              </a:spcBef>
              <a:spcAft>
                <a:spcPts val="0"/>
              </a:spcAft>
              <a:buClr>
                <a:schemeClr val="lt1"/>
              </a:buClr>
              <a:buSzPts val="3600"/>
              <a:buNone/>
              <a:defRPr sz="3600">
                <a:solidFill>
                  <a:schemeClr val="lt1"/>
                </a:solidFill>
              </a:defRPr>
            </a:lvl6pPr>
            <a:lvl7pPr lvl="6">
              <a:lnSpc>
                <a:spcPct val="100000"/>
              </a:lnSpc>
              <a:spcBef>
                <a:spcPts val="0"/>
              </a:spcBef>
              <a:spcAft>
                <a:spcPts val="0"/>
              </a:spcAft>
              <a:buClr>
                <a:schemeClr val="lt1"/>
              </a:buClr>
              <a:buSzPts val="3600"/>
              <a:buNone/>
              <a:defRPr sz="3600">
                <a:solidFill>
                  <a:schemeClr val="lt1"/>
                </a:solidFill>
              </a:defRPr>
            </a:lvl7pPr>
            <a:lvl8pPr lvl="7">
              <a:lnSpc>
                <a:spcPct val="100000"/>
              </a:lnSpc>
              <a:spcBef>
                <a:spcPts val="0"/>
              </a:spcBef>
              <a:spcAft>
                <a:spcPts val="0"/>
              </a:spcAft>
              <a:buClr>
                <a:schemeClr val="lt1"/>
              </a:buClr>
              <a:buSzPts val="3600"/>
              <a:buNone/>
              <a:defRPr sz="3600">
                <a:solidFill>
                  <a:schemeClr val="lt1"/>
                </a:solidFill>
              </a:defRPr>
            </a:lvl8pPr>
            <a:lvl9pPr lvl="8">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63" name="Google Shape;63;p3"/>
          <p:cNvSpPr txBox="1">
            <a:spLocks noGrp="1"/>
          </p:cNvSpPr>
          <p:nvPr>
            <p:ph type="title" idx="2" hasCustomPrompt="1"/>
          </p:nvPr>
        </p:nvSpPr>
        <p:spPr>
          <a:xfrm>
            <a:off x="5793011" y="931929"/>
            <a:ext cx="1107600" cy="926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6500"/>
              <a:buNone/>
              <a:defRPr sz="6500"/>
            </a:lvl1pPr>
            <a:lvl2pPr lvl="1" rtl="0">
              <a:lnSpc>
                <a:spcPct val="100000"/>
              </a:lnSpc>
              <a:spcBef>
                <a:spcPts val="0"/>
              </a:spcBef>
              <a:spcAft>
                <a:spcPts val="0"/>
              </a:spcAft>
              <a:buClr>
                <a:schemeClr val="lt1"/>
              </a:buClr>
              <a:buSzPts val="12000"/>
              <a:buNone/>
              <a:defRPr sz="12000">
                <a:solidFill>
                  <a:schemeClr val="lt1"/>
                </a:solidFill>
              </a:defRPr>
            </a:lvl2pPr>
            <a:lvl3pPr lvl="2" rtl="0">
              <a:lnSpc>
                <a:spcPct val="100000"/>
              </a:lnSpc>
              <a:spcBef>
                <a:spcPts val="0"/>
              </a:spcBef>
              <a:spcAft>
                <a:spcPts val="0"/>
              </a:spcAft>
              <a:buClr>
                <a:schemeClr val="lt1"/>
              </a:buClr>
              <a:buSzPts val="12000"/>
              <a:buNone/>
              <a:defRPr sz="12000">
                <a:solidFill>
                  <a:schemeClr val="lt1"/>
                </a:solidFill>
              </a:defRPr>
            </a:lvl3pPr>
            <a:lvl4pPr lvl="3" rtl="0">
              <a:lnSpc>
                <a:spcPct val="100000"/>
              </a:lnSpc>
              <a:spcBef>
                <a:spcPts val="0"/>
              </a:spcBef>
              <a:spcAft>
                <a:spcPts val="0"/>
              </a:spcAft>
              <a:buClr>
                <a:schemeClr val="lt1"/>
              </a:buClr>
              <a:buSzPts val="12000"/>
              <a:buNone/>
              <a:defRPr sz="12000">
                <a:solidFill>
                  <a:schemeClr val="lt1"/>
                </a:solidFill>
              </a:defRPr>
            </a:lvl4pPr>
            <a:lvl5pPr lvl="4" rtl="0">
              <a:lnSpc>
                <a:spcPct val="100000"/>
              </a:lnSpc>
              <a:spcBef>
                <a:spcPts val="0"/>
              </a:spcBef>
              <a:spcAft>
                <a:spcPts val="0"/>
              </a:spcAft>
              <a:buClr>
                <a:schemeClr val="lt1"/>
              </a:buClr>
              <a:buSzPts val="12000"/>
              <a:buNone/>
              <a:defRPr sz="12000">
                <a:solidFill>
                  <a:schemeClr val="lt1"/>
                </a:solidFill>
              </a:defRPr>
            </a:lvl5pPr>
            <a:lvl6pPr lvl="5" rtl="0">
              <a:lnSpc>
                <a:spcPct val="100000"/>
              </a:lnSpc>
              <a:spcBef>
                <a:spcPts val="0"/>
              </a:spcBef>
              <a:spcAft>
                <a:spcPts val="0"/>
              </a:spcAft>
              <a:buClr>
                <a:schemeClr val="lt1"/>
              </a:buClr>
              <a:buSzPts val="12000"/>
              <a:buNone/>
              <a:defRPr sz="12000">
                <a:solidFill>
                  <a:schemeClr val="lt1"/>
                </a:solidFill>
              </a:defRPr>
            </a:lvl6pPr>
            <a:lvl7pPr lvl="6" rtl="0">
              <a:lnSpc>
                <a:spcPct val="100000"/>
              </a:lnSpc>
              <a:spcBef>
                <a:spcPts val="0"/>
              </a:spcBef>
              <a:spcAft>
                <a:spcPts val="0"/>
              </a:spcAft>
              <a:buClr>
                <a:schemeClr val="lt1"/>
              </a:buClr>
              <a:buSzPts val="12000"/>
              <a:buNone/>
              <a:defRPr sz="12000">
                <a:solidFill>
                  <a:schemeClr val="lt1"/>
                </a:solidFill>
              </a:defRPr>
            </a:lvl7pPr>
            <a:lvl8pPr lvl="7" rtl="0">
              <a:lnSpc>
                <a:spcPct val="100000"/>
              </a:lnSpc>
              <a:spcBef>
                <a:spcPts val="0"/>
              </a:spcBef>
              <a:spcAft>
                <a:spcPts val="0"/>
              </a:spcAft>
              <a:buClr>
                <a:schemeClr val="lt1"/>
              </a:buClr>
              <a:buSzPts val="12000"/>
              <a:buNone/>
              <a:defRPr sz="12000">
                <a:solidFill>
                  <a:schemeClr val="lt1"/>
                </a:solidFill>
              </a:defRPr>
            </a:lvl8pPr>
            <a:lvl9pPr lvl="8" rtl="0">
              <a:lnSpc>
                <a:spcPct val="100000"/>
              </a:lnSpc>
              <a:spcBef>
                <a:spcPts val="0"/>
              </a:spcBef>
              <a:spcAft>
                <a:spcPts val="0"/>
              </a:spcAft>
              <a:buClr>
                <a:schemeClr val="lt1"/>
              </a:buClr>
              <a:buSzPts val="12000"/>
              <a:buNone/>
              <a:defRPr sz="12000">
                <a:solidFill>
                  <a:schemeClr val="lt1"/>
                </a:solidFill>
              </a:defRPr>
            </a:lvl9pPr>
          </a:lstStyle>
          <a:p>
            <a:r>
              <a:t>xx%</a:t>
            </a:r>
          </a:p>
        </p:txBody>
      </p:sp>
      <p:sp>
        <p:nvSpPr>
          <p:cNvPr id="64" name="Google Shape;64;p3"/>
          <p:cNvSpPr txBox="1">
            <a:spLocks noGrp="1"/>
          </p:cNvSpPr>
          <p:nvPr>
            <p:ph type="subTitle" idx="1"/>
          </p:nvPr>
        </p:nvSpPr>
        <p:spPr>
          <a:xfrm>
            <a:off x="5019461" y="3960690"/>
            <a:ext cx="2654700" cy="7620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None/>
              <a:defRPr>
                <a:solidFill>
                  <a:schemeClr val="lt1"/>
                </a:solidFill>
              </a:defRPr>
            </a:lvl1pPr>
            <a:lvl2pPr lvl="1" algn="ctr">
              <a:lnSpc>
                <a:spcPct val="100000"/>
              </a:lnSpc>
              <a:spcBef>
                <a:spcPts val="1600"/>
              </a:spcBef>
              <a:spcAft>
                <a:spcPts val="0"/>
              </a:spcAft>
              <a:buNone/>
              <a:defRPr>
                <a:solidFill>
                  <a:schemeClr val="lt1"/>
                </a:solidFill>
              </a:defRPr>
            </a:lvl2pPr>
            <a:lvl3pPr lvl="2" algn="ctr">
              <a:lnSpc>
                <a:spcPct val="100000"/>
              </a:lnSpc>
              <a:spcBef>
                <a:spcPts val="1600"/>
              </a:spcBef>
              <a:spcAft>
                <a:spcPts val="0"/>
              </a:spcAft>
              <a:buNone/>
              <a:defRPr>
                <a:solidFill>
                  <a:schemeClr val="lt1"/>
                </a:solidFill>
              </a:defRPr>
            </a:lvl3pPr>
            <a:lvl4pPr lvl="3" algn="ctr">
              <a:lnSpc>
                <a:spcPct val="100000"/>
              </a:lnSpc>
              <a:spcBef>
                <a:spcPts val="1600"/>
              </a:spcBef>
              <a:spcAft>
                <a:spcPts val="0"/>
              </a:spcAft>
              <a:buNone/>
              <a:defRPr>
                <a:solidFill>
                  <a:schemeClr val="lt1"/>
                </a:solidFill>
              </a:defRPr>
            </a:lvl4pPr>
            <a:lvl5pPr lvl="4" algn="ctr">
              <a:lnSpc>
                <a:spcPct val="100000"/>
              </a:lnSpc>
              <a:spcBef>
                <a:spcPts val="1600"/>
              </a:spcBef>
              <a:spcAft>
                <a:spcPts val="0"/>
              </a:spcAft>
              <a:buNone/>
              <a:defRPr>
                <a:solidFill>
                  <a:schemeClr val="lt1"/>
                </a:solidFill>
              </a:defRPr>
            </a:lvl5pPr>
            <a:lvl6pPr lvl="5" algn="ctr">
              <a:lnSpc>
                <a:spcPct val="100000"/>
              </a:lnSpc>
              <a:spcBef>
                <a:spcPts val="1600"/>
              </a:spcBef>
              <a:spcAft>
                <a:spcPts val="0"/>
              </a:spcAft>
              <a:buNone/>
              <a:defRPr>
                <a:solidFill>
                  <a:schemeClr val="lt1"/>
                </a:solidFill>
              </a:defRPr>
            </a:lvl6pPr>
            <a:lvl7pPr lvl="6" algn="ctr">
              <a:lnSpc>
                <a:spcPct val="100000"/>
              </a:lnSpc>
              <a:spcBef>
                <a:spcPts val="1600"/>
              </a:spcBef>
              <a:spcAft>
                <a:spcPts val="0"/>
              </a:spcAft>
              <a:buNone/>
              <a:defRPr>
                <a:solidFill>
                  <a:schemeClr val="lt1"/>
                </a:solidFill>
              </a:defRPr>
            </a:lvl7pPr>
            <a:lvl8pPr lvl="7" algn="ctr">
              <a:lnSpc>
                <a:spcPct val="100000"/>
              </a:lnSpc>
              <a:spcBef>
                <a:spcPts val="1600"/>
              </a:spcBef>
              <a:spcAft>
                <a:spcPts val="0"/>
              </a:spcAft>
              <a:buNone/>
              <a:defRPr>
                <a:solidFill>
                  <a:schemeClr val="lt1"/>
                </a:solidFill>
              </a:defRPr>
            </a:lvl8pPr>
            <a:lvl9pPr lvl="8" algn="ctr">
              <a:lnSpc>
                <a:spcPct val="100000"/>
              </a:lnSpc>
              <a:spcBef>
                <a:spcPts val="1600"/>
              </a:spcBef>
              <a:spcAft>
                <a:spcPts val="1600"/>
              </a:spcAft>
              <a:buNone/>
              <a:defRPr>
                <a:solidFill>
                  <a:schemeClr val="lt1"/>
                </a:solidFill>
              </a:defRPr>
            </a:lvl9pPr>
          </a:lstStyle>
          <a:p>
            <a:endParaRPr/>
          </a:p>
        </p:txBody>
      </p:sp>
      <p:grpSp>
        <p:nvGrpSpPr>
          <p:cNvPr id="65" name="Google Shape;65;p3"/>
          <p:cNvGrpSpPr/>
          <p:nvPr/>
        </p:nvGrpSpPr>
        <p:grpSpPr>
          <a:xfrm>
            <a:off x="508636" y="415848"/>
            <a:ext cx="8126727" cy="4311804"/>
            <a:chOff x="508636" y="415848"/>
            <a:chExt cx="8126727" cy="4311804"/>
          </a:xfrm>
        </p:grpSpPr>
        <p:sp>
          <p:nvSpPr>
            <p:cNvPr id="66" name="Google Shape;66;p3"/>
            <p:cNvSpPr/>
            <p:nvPr/>
          </p:nvSpPr>
          <p:spPr>
            <a:xfrm>
              <a:off x="1383646" y="1397292"/>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4804939" y="4349053"/>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3838080" y="528230"/>
              <a:ext cx="63249" cy="48435"/>
            </a:xfrm>
            <a:custGeom>
              <a:avLst/>
              <a:gdLst/>
              <a:ahLst/>
              <a:cxnLst/>
              <a:rect l="l" t="t" r="r" b="b"/>
              <a:pathLst>
                <a:path w="2899" h="2220" extrusionOk="0">
                  <a:moveTo>
                    <a:pt x="1467" y="1"/>
                  </a:moveTo>
                  <a:cubicBezTo>
                    <a:pt x="0" y="1"/>
                    <a:pt x="0" y="2219"/>
                    <a:pt x="1467" y="2219"/>
                  </a:cubicBezTo>
                  <a:cubicBezTo>
                    <a:pt x="2898" y="2219"/>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rot="-5400000">
              <a:off x="4534754" y="3102163"/>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8456591" y="1861334"/>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932598" y="1781948"/>
              <a:ext cx="32814" cy="25003"/>
            </a:xfrm>
            <a:custGeom>
              <a:avLst/>
              <a:gdLst/>
              <a:ahLst/>
              <a:cxnLst/>
              <a:rect l="l" t="t" r="r" b="b"/>
              <a:pathLst>
                <a:path w="1504" h="1146" extrusionOk="0">
                  <a:moveTo>
                    <a:pt x="752" y="0"/>
                  </a:moveTo>
                  <a:cubicBezTo>
                    <a:pt x="1" y="0"/>
                    <a:pt x="1" y="1145"/>
                    <a:pt x="752" y="1145"/>
                  </a:cubicBezTo>
                  <a:cubicBezTo>
                    <a:pt x="1504" y="1145"/>
                    <a:pt x="1504" y="0"/>
                    <a:pt x="7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3795661" y="4044612"/>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4401552" y="1046143"/>
              <a:ext cx="32814" cy="25003"/>
            </a:xfrm>
            <a:custGeom>
              <a:avLst/>
              <a:gdLst/>
              <a:ahLst/>
              <a:cxnLst/>
              <a:rect l="l" t="t" r="r" b="b"/>
              <a:pathLst>
                <a:path w="1504" h="1146" extrusionOk="0">
                  <a:moveTo>
                    <a:pt x="752" y="0"/>
                  </a:moveTo>
                  <a:cubicBezTo>
                    <a:pt x="1" y="0"/>
                    <a:pt x="1" y="1145"/>
                    <a:pt x="752" y="1145"/>
                  </a:cubicBezTo>
                  <a:cubicBezTo>
                    <a:pt x="1503" y="1145"/>
                    <a:pt x="1503" y="0"/>
                    <a:pt x="7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5463222" y="613318"/>
              <a:ext cx="32814" cy="24217"/>
            </a:xfrm>
            <a:custGeom>
              <a:avLst/>
              <a:gdLst/>
              <a:ahLst/>
              <a:cxnLst/>
              <a:rect l="l" t="t" r="r" b="b"/>
              <a:pathLst>
                <a:path w="1504" h="1110"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8215261" y="3699879"/>
              <a:ext cx="32792" cy="24217"/>
            </a:xfrm>
            <a:custGeom>
              <a:avLst/>
              <a:gdLst/>
              <a:ahLst/>
              <a:cxnLst/>
              <a:rect l="l" t="t" r="r" b="b"/>
              <a:pathLst>
                <a:path w="1503" h="1110" extrusionOk="0">
                  <a:moveTo>
                    <a:pt x="751" y="0"/>
                  </a:moveTo>
                  <a:cubicBezTo>
                    <a:pt x="0" y="0"/>
                    <a:pt x="0" y="1109"/>
                    <a:pt x="751" y="1109"/>
                  </a:cubicBezTo>
                  <a:cubicBezTo>
                    <a:pt x="1503" y="1109"/>
                    <a:pt x="1503" y="0"/>
                    <a:pt x="75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533618" y="1354732"/>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4082125" y="4623823"/>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1877956" y="4034054"/>
              <a:ext cx="45293" cy="36697"/>
            </a:xfrm>
            <a:custGeom>
              <a:avLst/>
              <a:gdLst/>
              <a:ahLst/>
              <a:cxnLst/>
              <a:rect l="l" t="t" r="r" b="b"/>
              <a:pathLst>
                <a:path w="2076" h="1682" extrusionOk="0">
                  <a:moveTo>
                    <a:pt x="1038" y="0"/>
                  </a:moveTo>
                  <a:cubicBezTo>
                    <a:pt x="0" y="72"/>
                    <a:pt x="0" y="1610"/>
                    <a:pt x="1038" y="1682"/>
                  </a:cubicBezTo>
                  <a:cubicBezTo>
                    <a:pt x="2075" y="1610"/>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749988" y="483649"/>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575769" y="2983037"/>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8578354" y="264816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p:nvPr/>
          </p:nvSpPr>
          <p:spPr>
            <a:xfrm>
              <a:off x="1447683" y="4690933"/>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1767970" y="436902"/>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884207" y="883076"/>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868899" y="3603188"/>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rot="-5400000">
              <a:off x="4915306" y="3532655"/>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
            <p:cNvSpPr/>
            <p:nvPr/>
          </p:nvSpPr>
          <p:spPr>
            <a:xfrm>
              <a:off x="5027412" y="3676179"/>
              <a:ext cx="21098" cy="17192"/>
            </a:xfrm>
            <a:custGeom>
              <a:avLst/>
              <a:gdLst/>
              <a:ahLst/>
              <a:cxnLst/>
              <a:rect l="l" t="t" r="r" b="b"/>
              <a:pathLst>
                <a:path w="967" h="788" extrusionOk="0">
                  <a:moveTo>
                    <a:pt x="501" y="1"/>
                  </a:moveTo>
                  <a:cubicBezTo>
                    <a:pt x="0" y="37"/>
                    <a:pt x="0" y="716"/>
                    <a:pt x="501" y="788"/>
                  </a:cubicBezTo>
                  <a:cubicBezTo>
                    <a:pt x="966" y="716"/>
                    <a:pt x="966" y="37"/>
                    <a:pt x="5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3"/>
            <p:cNvSpPr/>
            <p:nvPr/>
          </p:nvSpPr>
          <p:spPr>
            <a:xfrm>
              <a:off x="3932707" y="1634062"/>
              <a:ext cx="20312" cy="16429"/>
            </a:xfrm>
            <a:custGeom>
              <a:avLst/>
              <a:gdLst/>
              <a:ahLst/>
              <a:cxnLst/>
              <a:rect l="l" t="t" r="r" b="b"/>
              <a:pathLst>
                <a:path w="931" h="753" extrusionOk="0">
                  <a:moveTo>
                    <a:pt x="466" y="1"/>
                  </a:moveTo>
                  <a:cubicBezTo>
                    <a:pt x="1" y="37"/>
                    <a:pt x="1" y="716"/>
                    <a:pt x="466" y="752"/>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rot="-5400000">
              <a:off x="4202862" y="2246671"/>
              <a:ext cx="20312" cy="17192"/>
            </a:xfrm>
            <a:custGeom>
              <a:avLst/>
              <a:gdLst/>
              <a:ahLst/>
              <a:cxnLst/>
              <a:rect l="l" t="t" r="r" b="b"/>
              <a:pathLst>
                <a:path w="931" h="788" extrusionOk="0">
                  <a:moveTo>
                    <a:pt x="465" y="1"/>
                  </a:moveTo>
                  <a:cubicBezTo>
                    <a:pt x="0" y="37"/>
                    <a:pt x="0" y="716"/>
                    <a:pt x="465" y="788"/>
                  </a:cubicBezTo>
                  <a:cubicBezTo>
                    <a:pt x="931" y="716"/>
                    <a:pt x="931" y="37"/>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3"/>
            <p:cNvSpPr/>
            <p:nvPr/>
          </p:nvSpPr>
          <p:spPr>
            <a:xfrm>
              <a:off x="7517663" y="856000"/>
              <a:ext cx="20312" cy="17192"/>
            </a:xfrm>
            <a:custGeom>
              <a:avLst/>
              <a:gdLst/>
              <a:ahLst/>
              <a:cxnLst/>
              <a:rect l="l" t="t" r="r" b="b"/>
              <a:pathLst>
                <a:path w="931" h="788" extrusionOk="0">
                  <a:moveTo>
                    <a:pt x="466" y="1"/>
                  </a:moveTo>
                  <a:cubicBezTo>
                    <a:pt x="1" y="72"/>
                    <a:pt x="1" y="752"/>
                    <a:pt x="466" y="788"/>
                  </a:cubicBezTo>
                  <a:cubicBezTo>
                    <a:pt x="931" y="752"/>
                    <a:pt x="931" y="72"/>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3"/>
            <p:cNvSpPr/>
            <p:nvPr/>
          </p:nvSpPr>
          <p:spPr>
            <a:xfrm>
              <a:off x="4737288" y="452523"/>
              <a:ext cx="21098" cy="17192"/>
            </a:xfrm>
            <a:custGeom>
              <a:avLst/>
              <a:gdLst/>
              <a:ahLst/>
              <a:cxnLst/>
              <a:rect l="l" t="t" r="r" b="b"/>
              <a:pathLst>
                <a:path w="967" h="788" extrusionOk="0">
                  <a:moveTo>
                    <a:pt x="502" y="1"/>
                  </a:moveTo>
                  <a:cubicBezTo>
                    <a:pt x="1" y="36"/>
                    <a:pt x="1" y="716"/>
                    <a:pt x="502" y="788"/>
                  </a:cubicBezTo>
                  <a:cubicBezTo>
                    <a:pt x="967" y="716"/>
                    <a:pt x="967" y="36"/>
                    <a:pt x="5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3"/>
            <p:cNvSpPr/>
            <p:nvPr/>
          </p:nvSpPr>
          <p:spPr>
            <a:xfrm>
              <a:off x="8615051" y="1224394"/>
              <a:ext cx="20312" cy="17192"/>
            </a:xfrm>
            <a:custGeom>
              <a:avLst/>
              <a:gdLst/>
              <a:ahLst/>
              <a:cxnLst/>
              <a:rect l="l" t="t" r="r" b="b"/>
              <a:pathLst>
                <a:path w="931" h="788" extrusionOk="0">
                  <a:moveTo>
                    <a:pt x="465" y="0"/>
                  </a:moveTo>
                  <a:cubicBezTo>
                    <a:pt x="0" y="72"/>
                    <a:pt x="0" y="751"/>
                    <a:pt x="465" y="787"/>
                  </a:cubicBezTo>
                  <a:cubicBezTo>
                    <a:pt x="931" y="751"/>
                    <a:pt x="931" y="72"/>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a:off x="508636" y="2212596"/>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3311187" y="415848"/>
              <a:ext cx="20312" cy="17192"/>
            </a:xfrm>
            <a:custGeom>
              <a:avLst/>
              <a:gdLst/>
              <a:ahLst/>
              <a:cxnLst/>
              <a:rect l="l" t="t" r="r" b="b"/>
              <a:pathLst>
                <a:path w="931" h="788" extrusionOk="0">
                  <a:moveTo>
                    <a:pt x="465" y="0"/>
                  </a:moveTo>
                  <a:cubicBezTo>
                    <a:pt x="0" y="36"/>
                    <a:pt x="0" y="716"/>
                    <a:pt x="465" y="787"/>
                  </a:cubicBezTo>
                  <a:cubicBezTo>
                    <a:pt x="930" y="716"/>
                    <a:pt x="930"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7741268" y="2519207"/>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7271838" y="1876724"/>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rot="-5400000">
              <a:off x="5015301" y="1740947"/>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8091857" y="2047551"/>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a:off x="8381349" y="4462863"/>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29"/>
        <p:cNvGrpSpPr/>
        <p:nvPr/>
      </p:nvGrpSpPr>
      <p:grpSpPr>
        <a:xfrm>
          <a:off x="0" y="0"/>
          <a:ext cx="0" cy="0"/>
          <a:chOff x="0" y="0"/>
          <a:chExt cx="0" cy="0"/>
        </a:xfrm>
      </p:grpSpPr>
      <p:sp>
        <p:nvSpPr>
          <p:cNvPr id="30" name="Google Shape;30;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1" name="Google Shape;31;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0883828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2"/>
        <p:cNvGrpSpPr/>
        <p:nvPr/>
      </p:nvGrpSpPr>
      <p:grpSpPr>
        <a:xfrm>
          <a:off x="0" y="0"/>
          <a:ext cx="0" cy="0"/>
          <a:chOff x="0" y="0"/>
          <a:chExt cx="0" cy="0"/>
        </a:xfrm>
      </p:grpSpPr>
      <p:sp>
        <p:nvSpPr>
          <p:cNvPr id="33" name="Google Shape;33;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5" name="Google Shape;35;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6" name="Google Shape;36;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37" name="Google Shape;37;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7612881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38"/>
        <p:cNvGrpSpPr/>
        <p:nvPr/>
      </p:nvGrpSpPr>
      <p:grpSpPr>
        <a:xfrm>
          <a:off x="0" y="0"/>
          <a:ext cx="0" cy="0"/>
          <a:chOff x="0" y="0"/>
          <a:chExt cx="0" cy="0"/>
        </a:xfrm>
      </p:grpSpPr>
      <p:sp>
        <p:nvSpPr>
          <p:cNvPr id="39" name="Google Shape;39;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0" name="Google Shape;4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7497616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1"/>
        <p:cNvGrpSpPr/>
        <p:nvPr/>
      </p:nvGrpSpPr>
      <p:grpSpPr>
        <a:xfrm>
          <a:off x="0" y="0"/>
          <a:ext cx="0" cy="0"/>
          <a:chOff x="0" y="0"/>
          <a:chExt cx="0" cy="0"/>
        </a:xfrm>
      </p:grpSpPr>
      <p:sp>
        <p:nvSpPr>
          <p:cNvPr id="42" name="Google Shape;42;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3" name="Google Shape;43;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4" name="Google Shape;44;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7136446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solidFill>
          <a:schemeClr val="lt2"/>
        </a:solidFill>
        <a:effectLst/>
      </p:bgPr>
    </p:bg>
    <p:spTree>
      <p:nvGrpSpPr>
        <p:cNvPr id="1" name="Shape 8"/>
        <p:cNvGrpSpPr/>
        <p:nvPr/>
      </p:nvGrpSpPr>
      <p:grpSpPr>
        <a:xfrm>
          <a:off x="0" y="0"/>
          <a:ext cx="0" cy="0"/>
          <a:chOff x="0" y="0"/>
          <a:chExt cx="0" cy="0"/>
        </a:xfrm>
      </p:grpSpPr>
      <p:grpSp>
        <p:nvGrpSpPr>
          <p:cNvPr id="9" name="Google Shape;9;p2"/>
          <p:cNvGrpSpPr/>
          <p:nvPr/>
        </p:nvGrpSpPr>
        <p:grpSpPr>
          <a:xfrm>
            <a:off x="0" y="0"/>
            <a:ext cx="9144000" cy="5143600"/>
            <a:chOff x="0" y="0"/>
            <a:chExt cx="9144000" cy="5143600"/>
          </a:xfrm>
        </p:grpSpPr>
        <p:grpSp>
          <p:nvGrpSpPr>
            <p:cNvPr id="10" name="Google Shape;10;p2"/>
            <p:cNvGrpSpPr/>
            <p:nvPr/>
          </p:nvGrpSpPr>
          <p:grpSpPr>
            <a:xfrm>
              <a:off x="0" y="0"/>
              <a:ext cx="9144000" cy="5143600"/>
              <a:chOff x="0" y="0"/>
              <a:chExt cx="9144000" cy="5143600"/>
            </a:xfrm>
          </p:grpSpPr>
          <p:sp>
            <p:nvSpPr>
              <p:cNvPr id="11" name="Google Shape;11;p2"/>
              <p:cNvSpPr/>
              <p:nvPr/>
            </p:nvSpPr>
            <p:spPr>
              <a:xfrm>
                <a:off x="0" y="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0" y="499420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 name="Google Shape;13;p2"/>
              <p:cNvGrpSpPr/>
              <p:nvPr/>
            </p:nvGrpSpPr>
            <p:grpSpPr>
              <a:xfrm>
                <a:off x="0" y="4650"/>
                <a:ext cx="9144000" cy="5134200"/>
                <a:chOff x="0" y="2363"/>
                <a:chExt cx="9144000" cy="5134200"/>
              </a:xfrm>
            </p:grpSpPr>
            <p:sp>
              <p:nvSpPr>
                <p:cNvPr id="14" name="Google Shape;14;p2"/>
                <p:cNvSpPr/>
                <p:nvPr/>
              </p:nvSpPr>
              <p:spPr>
                <a:xfrm rot="-5400000">
                  <a:off x="-24924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5400000">
                  <a:off x="65022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6" name="Google Shape;16;p2"/>
            <p:cNvSpPr/>
            <p:nvPr/>
          </p:nvSpPr>
          <p:spPr>
            <a:xfrm>
              <a:off x="144600" y="146700"/>
              <a:ext cx="8854800" cy="48501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 name="Google Shape;17;p2"/>
          <p:cNvGrpSpPr/>
          <p:nvPr/>
        </p:nvGrpSpPr>
        <p:grpSpPr>
          <a:xfrm>
            <a:off x="508636" y="415848"/>
            <a:ext cx="8126727" cy="4311804"/>
            <a:chOff x="325235" y="545148"/>
            <a:chExt cx="8126727" cy="4311804"/>
          </a:xfrm>
        </p:grpSpPr>
        <p:sp>
          <p:nvSpPr>
            <p:cNvPr id="18" name="Google Shape;18;p2"/>
            <p:cNvSpPr/>
            <p:nvPr/>
          </p:nvSpPr>
          <p:spPr>
            <a:xfrm>
              <a:off x="1124045" y="993192"/>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4621537" y="4478353"/>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3654678" y="657530"/>
              <a:ext cx="63249" cy="48435"/>
            </a:xfrm>
            <a:custGeom>
              <a:avLst/>
              <a:gdLst/>
              <a:ahLst/>
              <a:cxnLst/>
              <a:rect l="l" t="t" r="r" b="b"/>
              <a:pathLst>
                <a:path w="2899" h="2220" extrusionOk="0">
                  <a:moveTo>
                    <a:pt x="1467" y="1"/>
                  </a:moveTo>
                  <a:cubicBezTo>
                    <a:pt x="0" y="1"/>
                    <a:pt x="0" y="2219"/>
                    <a:pt x="1467" y="2219"/>
                  </a:cubicBezTo>
                  <a:cubicBezTo>
                    <a:pt x="2898" y="2219"/>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5787373" y="4356567"/>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8273189" y="1990634"/>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749196" y="1911248"/>
              <a:ext cx="32814" cy="25003"/>
            </a:xfrm>
            <a:custGeom>
              <a:avLst/>
              <a:gdLst/>
              <a:ahLst/>
              <a:cxnLst/>
              <a:rect l="l" t="t" r="r" b="b"/>
              <a:pathLst>
                <a:path w="1504" h="1146" extrusionOk="0">
                  <a:moveTo>
                    <a:pt x="752" y="0"/>
                  </a:moveTo>
                  <a:cubicBezTo>
                    <a:pt x="1" y="0"/>
                    <a:pt x="1" y="1145"/>
                    <a:pt x="752" y="1145"/>
                  </a:cubicBezTo>
                  <a:cubicBezTo>
                    <a:pt x="1504" y="1145"/>
                    <a:pt x="1504" y="0"/>
                    <a:pt x="7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3612259" y="4173911"/>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2389351" y="870643"/>
              <a:ext cx="32814" cy="25003"/>
            </a:xfrm>
            <a:custGeom>
              <a:avLst/>
              <a:gdLst/>
              <a:ahLst/>
              <a:cxnLst/>
              <a:rect l="l" t="t" r="r" b="b"/>
              <a:pathLst>
                <a:path w="1504" h="1146" extrusionOk="0">
                  <a:moveTo>
                    <a:pt x="752" y="0"/>
                  </a:moveTo>
                  <a:cubicBezTo>
                    <a:pt x="1" y="0"/>
                    <a:pt x="1" y="1145"/>
                    <a:pt x="752" y="1145"/>
                  </a:cubicBezTo>
                  <a:cubicBezTo>
                    <a:pt x="1503" y="1145"/>
                    <a:pt x="1503" y="0"/>
                    <a:pt x="7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5279820" y="742618"/>
              <a:ext cx="32814" cy="24217"/>
            </a:xfrm>
            <a:custGeom>
              <a:avLst/>
              <a:gdLst/>
              <a:ahLst/>
              <a:cxnLst/>
              <a:rect l="l" t="t" r="r" b="b"/>
              <a:pathLst>
                <a:path w="1504" h="1110"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7041259" y="3143379"/>
              <a:ext cx="32792" cy="24217"/>
            </a:xfrm>
            <a:custGeom>
              <a:avLst/>
              <a:gdLst/>
              <a:ahLst/>
              <a:cxnLst/>
              <a:rect l="l" t="t" r="r" b="b"/>
              <a:pathLst>
                <a:path w="1503" h="1110" extrusionOk="0">
                  <a:moveTo>
                    <a:pt x="751" y="0"/>
                  </a:moveTo>
                  <a:cubicBezTo>
                    <a:pt x="0" y="0"/>
                    <a:pt x="0" y="1109"/>
                    <a:pt x="751" y="1109"/>
                  </a:cubicBezTo>
                  <a:cubicBezTo>
                    <a:pt x="1503" y="1109"/>
                    <a:pt x="1503" y="0"/>
                    <a:pt x="75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350216" y="1484032"/>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3898723" y="475312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142354" y="1648754"/>
              <a:ext cx="45293" cy="36697"/>
            </a:xfrm>
            <a:custGeom>
              <a:avLst/>
              <a:gdLst/>
              <a:ahLst/>
              <a:cxnLst/>
              <a:rect l="l" t="t" r="r" b="b"/>
              <a:pathLst>
                <a:path w="2076" h="1682" extrusionOk="0">
                  <a:moveTo>
                    <a:pt x="1038" y="0"/>
                  </a:moveTo>
                  <a:cubicBezTo>
                    <a:pt x="0" y="72"/>
                    <a:pt x="0" y="1610"/>
                    <a:pt x="1038" y="1682"/>
                  </a:cubicBezTo>
                  <a:cubicBezTo>
                    <a:pt x="2075" y="1610"/>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566586" y="612949"/>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92367" y="3112337"/>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8394953" y="2777460"/>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1264282" y="4820233"/>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1584568" y="566202"/>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700805" y="1012376"/>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685498" y="3732487"/>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5393959" y="4732046"/>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063506" y="3134962"/>
              <a:ext cx="20312" cy="16429"/>
            </a:xfrm>
            <a:custGeom>
              <a:avLst/>
              <a:gdLst/>
              <a:ahLst/>
              <a:cxnLst/>
              <a:rect l="l" t="t" r="r" b="b"/>
              <a:pathLst>
                <a:path w="931" h="753" extrusionOk="0">
                  <a:moveTo>
                    <a:pt x="466" y="1"/>
                  </a:moveTo>
                  <a:cubicBezTo>
                    <a:pt x="1" y="37"/>
                    <a:pt x="1" y="716"/>
                    <a:pt x="466" y="752"/>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6680337" y="4019210"/>
              <a:ext cx="20312" cy="17192"/>
            </a:xfrm>
            <a:custGeom>
              <a:avLst/>
              <a:gdLst/>
              <a:ahLst/>
              <a:cxnLst/>
              <a:rect l="l" t="t" r="r" b="b"/>
              <a:pathLst>
                <a:path w="931" h="788" extrusionOk="0">
                  <a:moveTo>
                    <a:pt x="465" y="1"/>
                  </a:moveTo>
                  <a:cubicBezTo>
                    <a:pt x="0" y="37"/>
                    <a:pt x="0" y="716"/>
                    <a:pt x="465" y="788"/>
                  </a:cubicBezTo>
                  <a:cubicBezTo>
                    <a:pt x="931" y="716"/>
                    <a:pt x="931" y="37"/>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6496061" y="1061500"/>
              <a:ext cx="20312" cy="17192"/>
            </a:xfrm>
            <a:custGeom>
              <a:avLst/>
              <a:gdLst/>
              <a:ahLst/>
              <a:cxnLst/>
              <a:rect l="l" t="t" r="r" b="b"/>
              <a:pathLst>
                <a:path w="931" h="788" extrusionOk="0">
                  <a:moveTo>
                    <a:pt x="466" y="1"/>
                  </a:moveTo>
                  <a:cubicBezTo>
                    <a:pt x="1" y="72"/>
                    <a:pt x="1" y="752"/>
                    <a:pt x="466" y="788"/>
                  </a:cubicBezTo>
                  <a:cubicBezTo>
                    <a:pt x="931" y="752"/>
                    <a:pt x="931" y="72"/>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4553887" y="581823"/>
              <a:ext cx="21098" cy="17192"/>
            </a:xfrm>
            <a:custGeom>
              <a:avLst/>
              <a:gdLst/>
              <a:ahLst/>
              <a:cxnLst/>
              <a:rect l="l" t="t" r="r" b="b"/>
              <a:pathLst>
                <a:path w="967" h="788" extrusionOk="0">
                  <a:moveTo>
                    <a:pt x="502" y="1"/>
                  </a:moveTo>
                  <a:cubicBezTo>
                    <a:pt x="1" y="36"/>
                    <a:pt x="1" y="716"/>
                    <a:pt x="502" y="788"/>
                  </a:cubicBezTo>
                  <a:cubicBezTo>
                    <a:pt x="967" y="716"/>
                    <a:pt x="967" y="36"/>
                    <a:pt x="5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8431650" y="1353694"/>
              <a:ext cx="20312" cy="17192"/>
            </a:xfrm>
            <a:custGeom>
              <a:avLst/>
              <a:gdLst/>
              <a:ahLst/>
              <a:cxnLst/>
              <a:rect l="l" t="t" r="r" b="b"/>
              <a:pathLst>
                <a:path w="931" h="788" extrusionOk="0">
                  <a:moveTo>
                    <a:pt x="465" y="0"/>
                  </a:moveTo>
                  <a:cubicBezTo>
                    <a:pt x="0" y="72"/>
                    <a:pt x="0" y="751"/>
                    <a:pt x="465" y="787"/>
                  </a:cubicBezTo>
                  <a:cubicBezTo>
                    <a:pt x="931" y="751"/>
                    <a:pt x="931" y="72"/>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325235" y="2341896"/>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3127786" y="545148"/>
              <a:ext cx="20312" cy="17192"/>
            </a:xfrm>
            <a:custGeom>
              <a:avLst/>
              <a:gdLst/>
              <a:ahLst/>
              <a:cxnLst/>
              <a:rect l="l" t="t" r="r" b="b"/>
              <a:pathLst>
                <a:path w="931" h="788" extrusionOk="0">
                  <a:moveTo>
                    <a:pt x="465" y="0"/>
                  </a:moveTo>
                  <a:cubicBezTo>
                    <a:pt x="0" y="36"/>
                    <a:pt x="0" y="716"/>
                    <a:pt x="465" y="787"/>
                  </a:cubicBezTo>
                  <a:cubicBezTo>
                    <a:pt x="930" y="716"/>
                    <a:pt x="930"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7557866" y="2648507"/>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7088436" y="2006024"/>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7447617" y="450541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7908455" y="2176851"/>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8197948" y="4592162"/>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 name="Google Shape;51;p2"/>
          <p:cNvSpPr txBox="1">
            <a:spLocks noGrp="1"/>
          </p:cNvSpPr>
          <p:nvPr>
            <p:ph type="ctrTitle"/>
          </p:nvPr>
        </p:nvSpPr>
        <p:spPr>
          <a:xfrm>
            <a:off x="3188175" y="983860"/>
            <a:ext cx="4168200" cy="2475300"/>
          </a:xfrm>
          <a:prstGeom prst="rect">
            <a:avLst/>
          </a:prstGeom>
        </p:spPr>
        <p:txBody>
          <a:bodyPr spcFirstLastPara="1" wrap="square" lIns="91425" tIns="91425" rIns="91425" bIns="91425" anchor="b" anchorCtr="0">
            <a:noAutofit/>
          </a:bodyPr>
          <a:lstStyle>
            <a:lvl1pPr lvl="0" algn="ctr" rtl="0">
              <a:lnSpc>
                <a:spcPct val="80000"/>
              </a:lnSpc>
              <a:spcBef>
                <a:spcPts val="0"/>
              </a:spcBef>
              <a:spcAft>
                <a:spcPts val="0"/>
              </a:spcAft>
              <a:buClr>
                <a:schemeClr val="lt1"/>
              </a:buClr>
              <a:buSzPts val="6000"/>
              <a:buNone/>
              <a:defRPr sz="6000">
                <a:solidFill>
                  <a:schemeClr val="lt1"/>
                </a:solidFill>
              </a:defRPr>
            </a:lvl1pPr>
            <a:lvl2pPr lvl="1" rtl="0">
              <a:spcBef>
                <a:spcPts val="0"/>
              </a:spcBef>
              <a:spcAft>
                <a:spcPts val="0"/>
              </a:spcAft>
              <a:buClr>
                <a:schemeClr val="lt1"/>
              </a:buClr>
              <a:buSzPts val="5200"/>
              <a:buNone/>
              <a:defRPr sz="5200">
                <a:solidFill>
                  <a:schemeClr val="lt1"/>
                </a:solidFill>
              </a:defRPr>
            </a:lvl2pPr>
            <a:lvl3pPr lvl="2" rtl="0">
              <a:spcBef>
                <a:spcPts val="0"/>
              </a:spcBef>
              <a:spcAft>
                <a:spcPts val="0"/>
              </a:spcAft>
              <a:buClr>
                <a:schemeClr val="lt1"/>
              </a:buClr>
              <a:buSzPts val="5200"/>
              <a:buNone/>
              <a:defRPr sz="5200">
                <a:solidFill>
                  <a:schemeClr val="lt1"/>
                </a:solidFill>
              </a:defRPr>
            </a:lvl3pPr>
            <a:lvl4pPr lvl="3" rtl="0">
              <a:spcBef>
                <a:spcPts val="0"/>
              </a:spcBef>
              <a:spcAft>
                <a:spcPts val="0"/>
              </a:spcAft>
              <a:buClr>
                <a:schemeClr val="lt1"/>
              </a:buClr>
              <a:buSzPts val="5200"/>
              <a:buNone/>
              <a:defRPr sz="5200">
                <a:solidFill>
                  <a:schemeClr val="lt1"/>
                </a:solidFill>
              </a:defRPr>
            </a:lvl4pPr>
            <a:lvl5pPr lvl="4" rtl="0">
              <a:spcBef>
                <a:spcPts val="0"/>
              </a:spcBef>
              <a:spcAft>
                <a:spcPts val="0"/>
              </a:spcAft>
              <a:buClr>
                <a:schemeClr val="lt1"/>
              </a:buClr>
              <a:buSzPts val="5200"/>
              <a:buNone/>
              <a:defRPr sz="5200">
                <a:solidFill>
                  <a:schemeClr val="lt1"/>
                </a:solidFill>
              </a:defRPr>
            </a:lvl5pPr>
            <a:lvl6pPr lvl="5" rtl="0">
              <a:spcBef>
                <a:spcPts val="0"/>
              </a:spcBef>
              <a:spcAft>
                <a:spcPts val="0"/>
              </a:spcAft>
              <a:buClr>
                <a:schemeClr val="lt1"/>
              </a:buClr>
              <a:buSzPts val="5200"/>
              <a:buNone/>
              <a:defRPr sz="5200">
                <a:solidFill>
                  <a:schemeClr val="lt1"/>
                </a:solidFill>
              </a:defRPr>
            </a:lvl6pPr>
            <a:lvl7pPr lvl="6" rtl="0">
              <a:spcBef>
                <a:spcPts val="0"/>
              </a:spcBef>
              <a:spcAft>
                <a:spcPts val="0"/>
              </a:spcAft>
              <a:buClr>
                <a:schemeClr val="lt1"/>
              </a:buClr>
              <a:buSzPts val="5200"/>
              <a:buNone/>
              <a:defRPr sz="5200">
                <a:solidFill>
                  <a:schemeClr val="lt1"/>
                </a:solidFill>
              </a:defRPr>
            </a:lvl7pPr>
            <a:lvl8pPr lvl="7" rtl="0">
              <a:spcBef>
                <a:spcPts val="0"/>
              </a:spcBef>
              <a:spcAft>
                <a:spcPts val="0"/>
              </a:spcAft>
              <a:buClr>
                <a:schemeClr val="lt1"/>
              </a:buClr>
              <a:buSzPts val="5200"/>
              <a:buNone/>
              <a:defRPr sz="5200">
                <a:solidFill>
                  <a:schemeClr val="lt1"/>
                </a:solidFill>
              </a:defRPr>
            </a:lvl8pPr>
            <a:lvl9pPr lvl="8" rtl="0">
              <a:spcBef>
                <a:spcPts val="0"/>
              </a:spcBef>
              <a:spcAft>
                <a:spcPts val="0"/>
              </a:spcAft>
              <a:buClr>
                <a:schemeClr val="lt1"/>
              </a:buClr>
              <a:buSzPts val="5200"/>
              <a:buNone/>
              <a:defRPr sz="5200">
                <a:solidFill>
                  <a:schemeClr val="lt1"/>
                </a:solidFill>
              </a:defRPr>
            </a:lvl9pPr>
          </a:lstStyle>
          <a:p>
            <a:endParaRPr/>
          </a:p>
        </p:txBody>
      </p:sp>
      <p:sp>
        <p:nvSpPr>
          <p:cNvPr id="52" name="Google Shape;52;p2"/>
          <p:cNvSpPr txBox="1">
            <a:spLocks noGrp="1"/>
          </p:cNvSpPr>
          <p:nvPr>
            <p:ph type="subTitle" idx="1"/>
          </p:nvPr>
        </p:nvSpPr>
        <p:spPr>
          <a:xfrm>
            <a:off x="4001026" y="3404360"/>
            <a:ext cx="2486100" cy="686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800">
                <a:solidFill>
                  <a:schemeClr val="lt1"/>
                </a:solidFill>
              </a:defRPr>
            </a:lvl1pPr>
            <a:lvl2pPr lvl="1" algn="ctr" rtl="0">
              <a:lnSpc>
                <a:spcPct val="100000"/>
              </a:lnSpc>
              <a:spcBef>
                <a:spcPts val="0"/>
              </a:spcBef>
              <a:spcAft>
                <a:spcPts val="0"/>
              </a:spcAft>
              <a:buClr>
                <a:schemeClr val="lt1"/>
              </a:buClr>
              <a:buSzPts val="1600"/>
              <a:buNone/>
              <a:defRPr>
                <a:solidFill>
                  <a:schemeClr val="lt1"/>
                </a:solidFill>
              </a:defRPr>
            </a:lvl2pPr>
            <a:lvl3pPr lvl="2" algn="ctr" rtl="0">
              <a:lnSpc>
                <a:spcPct val="100000"/>
              </a:lnSpc>
              <a:spcBef>
                <a:spcPts val="0"/>
              </a:spcBef>
              <a:spcAft>
                <a:spcPts val="0"/>
              </a:spcAft>
              <a:buClr>
                <a:schemeClr val="lt1"/>
              </a:buClr>
              <a:buSzPts val="1600"/>
              <a:buNone/>
              <a:defRPr>
                <a:solidFill>
                  <a:schemeClr val="lt1"/>
                </a:solidFill>
              </a:defRPr>
            </a:lvl3pPr>
            <a:lvl4pPr lvl="3" algn="ctr" rtl="0">
              <a:lnSpc>
                <a:spcPct val="100000"/>
              </a:lnSpc>
              <a:spcBef>
                <a:spcPts val="0"/>
              </a:spcBef>
              <a:spcAft>
                <a:spcPts val="0"/>
              </a:spcAft>
              <a:buClr>
                <a:schemeClr val="lt1"/>
              </a:buClr>
              <a:buSzPts val="1600"/>
              <a:buNone/>
              <a:defRPr>
                <a:solidFill>
                  <a:schemeClr val="lt1"/>
                </a:solidFill>
              </a:defRPr>
            </a:lvl4pPr>
            <a:lvl5pPr lvl="4" algn="ctr" rtl="0">
              <a:lnSpc>
                <a:spcPct val="100000"/>
              </a:lnSpc>
              <a:spcBef>
                <a:spcPts val="0"/>
              </a:spcBef>
              <a:spcAft>
                <a:spcPts val="0"/>
              </a:spcAft>
              <a:buClr>
                <a:schemeClr val="lt1"/>
              </a:buClr>
              <a:buSzPts val="1600"/>
              <a:buNone/>
              <a:defRPr>
                <a:solidFill>
                  <a:schemeClr val="lt1"/>
                </a:solidFill>
              </a:defRPr>
            </a:lvl5pPr>
            <a:lvl6pPr lvl="5" algn="ctr" rtl="0">
              <a:lnSpc>
                <a:spcPct val="100000"/>
              </a:lnSpc>
              <a:spcBef>
                <a:spcPts val="0"/>
              </a:spcBef>
              <a:spcAft>
                <a:spcPts val="0"/>
              </a:spcAft>
              <a:buClr>
                <a:schemeClr val="lt1"/>
              </a:buClr>
              <a:buSzPts val="1600"/>
              <a:buNone/>
              <a:defRPr>
                <a:solidFill>
                  <a:schemeClr val="lt1"/>
                </a:solidFill>
              </a:defRPr>
            </a:lvl6pPr>
            <a:lvl7pPr lvl="6" algn="ctr" rtl="0">
              <a:lnSpc>
                <a:spcPct val="100000"/>
              </a:lnSpc>
              <a:spcBef>
                <a:spcPts val="0"/>
              </a:spcBef>
              <a:spcAft>
                <a:spcPts val="0"/>
              </a:spcAft>
              <a:buClr>
                <a:schemeClr val="lt1"/>
              </a:buClr>
              <a:buSzPts val="1600"/>
              <a:buNone/>
              <a:defRPr>
                <a:solidFill>
                  <a:schemeClr val="lt1"/>
                </a:solidFill>
              </a:defRPr>
            </a:lvl7pPr>
            <a:lvl8pPr lvl="7" algn="ctr" rtl="0">
              <a:lnSpc>
                <a:spcPct val="100000"/>
              </a:lnSpc>
              <a:spcBef>
                <a:spcPts val="0"/>
              </a:spcBef>
              <a:spcAft>
                <a:spcPts val="0"/>
              </a:spcAft>
              <a:buClr>
                <a:schemeClr val="lt1"/>
              </a:buClr>
              <a:buSzPts val="1600"/>
              <a:buNone/>
              <a:defRPr>
                <a:solidFill>
                  <a:schemeClr val="lt1"/>
                </a:solidFill>
              </a:defRPr>
            </a:lvl8pPr>
            <a:lvl9pPr lvl="8" algn="ctr" rtl="0">
              <a:lnSpc>
                <a:spcPct val="100000"/>
              </a:lnSpc>
              <a:spcBef>
                <a:spcPts val="0"/>
              </a:spcBef>
              <a:spcAft>
                <a:spcPts val="0"/>
              </a:spcAft>
              <a:buClr>
                <a:schemeClr val="lt1"/>
              </a:buClr>
              <a:buSzPts val="1600"/>
              <a:buNone/>
              <a:defRPr>
                <a:solidFill>
                  <a:schemeClr val="lt1"/>
                </a:solidFill>
              </a:defRPr>
            </a:lvl9pPr>
          </a:lstStyle>
          <a:p>
            <a:endParaRPr/>
          </a:p>
        </p:txBody>
      </p:sp>
    </p:spTree>
    <p:extLst>
      <p:ext uri="{BB962C8B-B14F-4D97-AF65-F5344CB8AC3E}">
        <p14:creationId xmlns:p14="http://schemas.microsoft.com/office/powerpoint/2010/main" val="9369623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175"/>
        <p:cNvGrpSpPr/>
        <p:nvPr/>
      </p:nvGrpSpPr>
      <p:grpSpPr>
        <a:xfrm>
          <a:off x="0" y="0"/>
          <a:ext cx="0" cy="0"/>
          <a:chOff x="0" y="0"/>
          <a:chExt cx="0" cy="0"/>
        </a:xfrm>
      </p:grpSpPr>
      <p:grpSp>
        <p:nvGrpSpPr>
          <p:cNvPr id="176" name="Google Shape;176;p6"/>
          <p:cNvGrpSpPr/>
          <p:nvPr/>
        </p:nvGrpSpPr>
        <p:grpSpPr>
          <a:xfrm>
            <a:off x="0" y="0"/>
            <a:ext cx="9144000" cy="5143600"/>
            <a:chOff x="0" y="0"/>
            <a:chExt cx="9144000" cy="5143600"/>
          </a:xfrm>
        </p:grpSpPr>
        <p:grpSp>
          <p:nvGrpSpPr>
            <p:cNvPr id="177" name="Google Shape;177;p6"/>
            <p:cNvGrpSpPr/>
            <p:nvPr/>
          </p:nvGrpSpPr>
          <p:grpSpPr>
            <a:xfrm>
              <a:off x="0" y="0"/>
              <a:ext cx="9144000" cy="5143600"/>
              <a:chOff x="0" y="0"/>
              <a:chExt cx="9144000" cy="5143600"/>
            </a:xfrm>
          </p:grpSpPr>
          <p:sp>
            <p:nvSpPr>
              <p:cNvPr id="178" name="Google Shape;178;p6"/>
              <p:cNvSpPr/>
              <p:nvPr/>
            </p:nvSpPr>
            <p:spPr>
              <a:xfrm>
                <a:off x="0" y="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6"/>
              <p:cNvSpPr/>
              <p:nvPr/>
            </p:nvSpPr>
            <p:spPr>
              <a:xfrm>
                <a:off x="0" y="499420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0" name="Google Shape;180;p6"/>
              <p:cNvGrpSpPr/>
              <p:nvPr/>
            </p:nvGrpSpPr>
            <p:grpSpPr>
              <a:xfrm>
                <a:off x="0" y="4650"/>
                <a:ext cx="9144000" cy="5134200"/>
                <a:chOff x="0" y="2363"/>
                <a:chExt cx="9144000" cy="5134200"/>
              </a:xfrm>
            </p:grpSpPr>
            <p:sp>
              <p:nvSpPr>
                <p:cNvPr id="181" name="Google Shape;181;p6"/>
                <p:cNvSpPr/>
                <p:nvPr/>
              </p:nvSpPr>
              <p:spPr>
                <a:xfrm rot="-5400000">
                  <a:off x="-24924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6"/>
                <p:cNvSpPr/>
                <p:nvPr/>
              </p:nvSpPr>
              <p:spPr>
                <a:xfrm rot="-5400000">
                  <a:off x="65022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83" name="Google Shape;183;p6"/>
            <p:cNvSpPr/>
            <p:nvPr/>
          </p:nvSpPr>
          <p:spPr>
            <a:xfrm>
              <a:off x="144600" y="146700"/>
              <a:ext cx="8854800" cy="48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4" name="Google Shape;184;p6"/>
          <p:cNvSpPr/>
          <p:nvPr/>
        </p:nvSpPr>
        <p:spPr>
          <a:xfrm>
            <a:off x="7251205" y="204525"/>
            <a:ext cx="1704825" cy="2101000"/>
          </a:xfrm>
          <a:custGeom>
            <a:avLst/>
            <a:gdLst/>
            <a:ahLst/>
            <a:cxnLst/>
            <a:rect l="l" t="t" r="r" b="b"/>
            <a:pathLst>
              <a:path w="68193" h="84040" extrusionOk="0">
                <a:moveTo>
                  <a:pt x="14193" y="0"/>
                </a:moveTo>
                <a:cubicBezTo>
                  <a:pt x="11903" y="2154"/>
                  <a:pt x="1680" y="9242"/>
                  <a:pt x="453" y="12924"/>
                </a:cubicBezTo>
                <a:cubicBezTo>
                  <a:pt x="-774" y="16606"/>
                  <a:pt x="222" y="20647"/>
                  <a:pt x="6833" y="22094"/>
                </a:cubicBezTo>
                <a:cubicBezTo>
                  <a:pt x="13444" y="23541"/>
                  <a:pt x="34431" y="17287"/>
                  <a:pt x="40118" y="21605"/>
                </a:cubicBezTo>
                <a:cubicBezTo>
                  <a:pt x="45805" y="25923"/>
                  <a:pt x="37998" y="41011"/>
                  <a:pt x="40956" y="48004"/>
                </a:cubicBezTo>
                <a:cubicBezTo>
                  <a:pt x="43915" y="54997"/>
                  <a:pt x="53330" y="57555"/>
                  <a:pt x="57869" y="63561"/>
                </a:cubicBezTo>
                <a:cubicBezTo>
                  <a:pt x="62409" y="69567"/>
                  <a:pt x="66472" y="80627"/>
                  <a:pt x="68193" y="84040"/>
                </a:cubicBezTo>
              </a:path>
            </a:pathLst>
          </a:custGeom>
          <a:noFill/>
          <a:ln w="19050" cap="rnd" cmpd="sng">
            <a:solidFill>
              <a:schemeClr val="lt2"/>
            </a:solidFill>
            <a:prstDash val="dash"/>
            <a:round/>
            <a:headEnd type="none" w="med" len="med"/>
            <a:tailEnd type="none" w="med" len="med"/>
          </a:ln>
        </p:spPr>
      </p:sp>
      <p:grpSp>
        <p:nvGrpSpPr>
          <p:cNvPr id="185" name="Google Shape;185;p6"/>
          <p:cNvGrpSpPr/>
          <p:nvPr/>
        </p:nvGrpSpPr>
        <p:grpSpPr>
          <a:xfrm>
            <a:off x="507643" y="2253229"/>
            <a:ext cx="8128714" cy="2231626"/>
            <a:chOff x="507643" y="2253229"/>
            <a:chExt cx="8128714" cy="2231626"/>
          </a:xfrm>
        </p:grpSpPr>
        <p:sp>
          <p:nvSpPr>
            <p:cNvPr id="186" name="Google Shape;186;p6"/>
            <p:cNvSpPr/>
            <p:nvPr/>
          </p:nvSpPr>
          <p:spPr>
            <a:xfrm rot="5400000">
              <a:off x="687085" y="3848023"/>
              <a:ext cx="65994" cy="51334"/>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6"/>
            <p:cNvSpPr/>
            <p:nvPr/>
          </p:nvSpPr>
          <p:spPr>
            <a:xfrm rot="10800000">
              <a:off x="919757" y="3357130"/>
              <a:ext cx="34238" cy="25268"/>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6"/>
            <p:cNvSpPr/>
            <p:nvPr/>
          </p:nvSpPr>
          <p:spPr>
            <a:xfrm rot="10800000">
              <a:off x="8461921" y="3964405"/>
              <a:ext cx="33419" cy="26089"/>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6"/>
            <p:cNvSpPr/>
            <p:nvPr/>
          </p:nvSpPr>
          <p:spPr>
            <a:xfrm rot="10800000">
              <a:off x="8404099" y="2253229"/>
              <a:ext cx="47260" cy="38291"/>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6"/>
            <p:cNvSpPr/>
            <p:nvPr/>
          </p:nvSpPr>
          <p:spPr>
            <a:xfrm rot="10800000">
              <a:off x="700180" y="2920647"/>
              <a:ext cx="47259" cy="38312"/>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6"/>
            <p:cNvSpPr/>
            <p:nvPr/>
          </p:nvSpPr>
          <p:spPr>
            <a:xfrm rot="10800000">
              <a:off x="507643" y="4446543"/>
              <a:ext cx="47259" cy="38312"/>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6"/>
            <p:cNvSpPr/>
            <p:nvPr/>
          </p:nvSpPr>
          <p:spPr>
            <a:xfrm rot="10800000">
              <a:off x="8500188" y="3077460"/>
              <a:ext cx="21217" cy="17939"/>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6"/>
            <p:cNvSpPr/>
            <p:nvPr/>
          </p:nvSpPr>
          <p:spPr>
            <a:xfrm rot="5400000">
              <a:off x="8577693" y="4418085"/>
              <a:ext cx="65994" cy="51334"/>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4" name="Google Shape;194;p6"/>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algn="l" rtl="0">
              <a:spcBef>
                <a:spcPts val="0"/>
              </a:spcBef>
              <a:spcAft>
                <a:spcPts val="0"/>
              </a:spcAft>
              <a:buSzPts val="2800"/>
              <a:buFont typeface="Palanquin Dark"/>
              <a:buNone/>
              <a:defRPr>
                <a:latin typeface="Palanquin Dark"/>
                <a:ea typeface="Palanquin Dark"/>
                <a:cs typeface="Palanquin Dark"/>
                <a:sym typeface="Palanquin Dark"/>
              </a:defRPr>
            </a:lvl2pPr>
            <a:lvl3pPr lvl="2" algn="l" rtl="0">
              <a:spcBef>
                <a:spcPts val="0"/>
              </a:spcBef>
              <a:spcAft>
                <a:spcPts val="0"/>
              </a:spcAft>
              <a:buSzPts val="2800"/>
              <a:buFont typeface="Palanquin Dark"/>
              <a:buNone/>
              <a:defRPr>
                <a:latin typeface="Palanquin Dark"/>
                <a:ea typeface="Palanquin Dark"/>
                <a:cs typeface="Palanquin Dark"/>
                <a:sym typeface="Palanquin Dark"/>
              </a:defRPr>
            </a:lvl3pPr>
            <a:lvl4pPr lvl="3" algn="l" rtl="0">
              <a:spcBef>
                <a:spcPts val="0"/>
              </a:spcBef>
              <a:spcAft>
                <a:spcPts val="0"/>
              </a:spcAft>
              <a:buSzPts val="2800"/>
              <a:buFont typeface="Palanquin Dark"/>
              <a:buNone/>
              <a:defRPr>
                <a:latin typeface="Palanquin Dark"/>
                <a:ea typeface="Palanquin Dark"/>
                <a:cs typeface="Palanquin Dark"/>
                <a:sym typeface="Palanquin Dark"/>
              </a:defRPr>
            </a:lvl4pPr>
            <a:lvl5pPr lvl="4" algn="l" rtl="0">
              <a:spcBef>
                <a:spcPts val="0"/>
              </a:spcBef>
              <a:spcAft>
                <a:spcPts val="0"/>
              </a:spcAft>
              <a:buSzPts val="2800"/>
              <a:buFont typeface="Palanquin Dark"/>
              <a:buNone/>
              <a:defRPr>
                <a:latin typeface="Palanquin Dark"/>
                <a:ea typeface="Palanquin Dark"/>
                <a:cs typeface="Palanquin Dark"/>
                <a:sym typeface="Palanquin Dark"/>
              </a:defRPr>
            </a:lvl5pPr>
            <a:lvl6pPr lvl="5" algn="l" rtl="0">
              <a:spcBef>
                <a:spcPts val="0"/>
              </a:spcBef>
              <a:spcAft>
                <a:spcPts val="0"/>
              </a:spcAft>
              <a:buSzPts val="2800"/>
              <a:buFont typeface="Palanquin Dark"/>
              <a:buNone/>
              <a:defRPr>
                <a:latin typeface="Palanquin Dark"/>
                <a:ea typeface="Palanquin Dark"/>
                <a:cs typeface="Palanquin Dark"/>
                <a:sym typeface="Palanquin Dark"/>
              </a:defRPr>
            </a:lvl6pPr>
            <a:lvl7pPr lvl="6" algn="l" rtl="0">
              <a:spcBef>
                <a:spcPts val="0"/>
              </a:spcBef>
              <a:spcAft>
                <a:spcPts val="0"/>
              </a:spcAft>
              <a:buSzPts val="2800"/>
              <a:buFont typeface="Palanquin Dark"/>
              <a:buNone/>
              <a:defRPr>
                <a:latin typeface="Palanquin Dark"/>
                <a:ea typeface="Palanquin Dark"/>
                <a:cs typeface="Palanquin Dark"/>
                <a:sym typeface="Palanquin Dark"/>
              </a:defRPr>
            </a:lvl7pPr>
            <a:lvl8pPr lvl="7" algn="l" rtl="0">
              <a:spcBef>
                <a:spcPts val="0"/>
              </a:spcBef>
              <a:spcAft>
                <a:spcPts val="0"/>
              </a:spcAft>
              <a:buSzPts val="2800"/>
              <a:buFont typeface="Palanquin Dark"/>
              <a:buNone/>
              <a:defRPr>
                <a:latin typeface="Palanquin Dark"/>
                <a:ea typeface="Palanquin Dark"/>
                <a:cs typeface="Palanquin Dark"/>
                <a:sym typeface="Palanquin Dark"/>
              </a:defRPr>
            </a:lvl8pPr>
            <a:lvl9pPr lvl="8" algn="l"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Tree>
    <p:extLst>
      <p:ext uri="{BB962C8B-B14F-4D97-AF65-F5344CB8AC3E}">
        <p14:creationId xmlns:p14="http://schemas.microsoft.com/office/powerpoint/2010/main" val="8965511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344"/>
        <p:cNvGrpSpPr/>
        <p:nvPr/>
      </p:nvGrpSpPr>
      <p:grpSpPr>
        <a:xfrm>
          <a:off x="0" y="0"/>
          <a:ext cx="0" cy="0"/>
          <a:chOff x="0" y="0"/>
          <a:chExt cx="0" cy="0"/>
        </a:xfrm>
      </p:grpSpPr>
      <p:grpSp>
        <p:nvGrpSpPr>
          <p:cNvPr id="345" name="Google Shape;345;p10"/>
          <p:cNvGrpSpPr/>
          <p:nvPr/>
        </p:nvGrpSpPr>
        <p:grpSpPr>
          <a:xfrm>
            <a:off x="46498" y="50525"/>
            <a:ext cx="9042549" cy="5041500"/>
            <a:chOff x="46498" y="50525"/>
            <a:chExt cx="9042549" cy="5041500"/>
          </a:xfrm>
        </p:grpSpPr>
        <p:sp>
          <p:nvSpPr>
            <p:cNvPr id="346" name="Google Shape;346;p10"/>
            <p:cNvSpPr/>
            <p:nvPr/>
          </p:nvSpPr>
          <p:spPr>
            <a:xfrm>
              <a:off x="7476797" y="2571750"/>
              <a:ext cx="1612250" cy="2520275"/>
            </a:xfrm>
            <a:custGeom>
              <a:avLst/>
              <a:gdLst/>
              <a:ahLst/>
              <a:cxnLst/>
              <a:rect l="l" t="t" r="r" b="b"/>
              <a:pathLst>
                <a:path w="64490" h="100811" extrusionOk="0">
                  <a:moveTo>
                    <a:pt x="64490" y="100811"/>
                  </a:moveTo>
                  <a:cubicBezTo>
                    <a:pt x="55132" y="100252"/>
                    <a:pt x="18593" y="101330"/>
                    <a:pt x="8341" y="97459"/>
                  </a:cubicBezTo>
                  <a:cubicBezTo>
                    <a:pt x="-1911" y="93588"/>
                    <a:pt x="-1443" y="81298"/>
                    <a:pt x="2979" y="77587"/>
                  </a:cubicBezTo>
                  <a:cubicBezTo>
                    <a:pt x="7402" y="73876"/>
                    <a:pt x="30756" y="80378"/>
                    <a:pt x="34876" y="75195"/>
                  </a:cubicBezTo>
                  <a:cubicBezTo>
                    <a:pt x="38996" y="70012"/>
                    <a:pt x="24509" y="53000"/>
                    <a:pt x="27699" y="46487"/>
                  </a:cubicBezTo>
                  <a:cubicBezTo>
                    <a:pt x="30889" y="39975"/>
                    <a:pt x="48004" y="43868"/>
                    <a:pt x="54015" y="36120"/>
                  </a:cubicBezTo>
                  <a:cubicBezTo>
                    <a:pt x="60027" y="28372"/>
                    <a:pt x="62143" y="6020"/>
                    <a:pt x="63768" y="0"/>
                  </a:cubicBezTo>
                </a:path>
              </a:pathLst>
            </a:custGeom>
            <a:solidFill>
              <a:schemeClr val="lt2"/>
            </a:solidFill>
            <a:ln w="19050" cap="rnd" cmpd="sng">
              <a:solidFill>
                <a:schemeClr val="dk2"/>
              </a:solidFill>
              <a:prstDash val="dash"/>
              <a:round/>
              <a:headEnd type="none" w="med" len="med"/>
              <a:tailEnd type="none" w="med" len="med"/>
            </a:ln>
          </p:spPr>
        </p:sp>
        <p:sp>
          <p:nvSpPr>
            <p:cNvPr id="347" name="Google Shape;347;p10"/>
            <p:cNvSpPr/>
            <p:nvPr/>
          </p:nvSpPr>
          <p:spPr>
            <a:xfrm>
              <a:off x="46498" y="50525"/>
              <a:ext cx="4081875" cy="2561000"/>
            </a:xfrm>
            <a:custGeom>
              <a:avLst/>
              <a:gdLst/>
              <a:ahLst/>
              <a:cxnLst/>
              <a:rect l="l" t="t" r="r" b="b"/>
              <a:pathLst>
                <a:path w="163275" h="102440" extrusionOk="0">
                  <a:moveTo>
                    <a:pt x="140" y="0"/>
                  </a:moveTo>
                  <a:cubicBezTo>
                    <a:pt x="424" y="10925"/>
                    <a:pt x="-1081" y="49328"/>
                    <a:pt x="1843" y="65548"/>
                  </a:cubicBezTo>
                  <a:cubicBezTo>
                    <a:pt x="4767" y="81769"/>
                    <a:pt x="5337" y="91608"/>
                    <a:pt x="17685" y="97323"/>
                  </a:cubicBezTo>
                  <a:cubicBezTo>
                    <a:pt x="30033" y="103038"/>
                    <a:pt x="60635" y="104097"/>
                    <a:pt x="75929" y="99837"/>
                  </a:cubicBezTo>
                  <a:cubicBezTo>
                    <a:pt x="91223" y="95577"/>
                    <a:pt x="95554" y="80143"/>
                    <a:pt x="109451" y="71763"/>
                  </a:cubicBezTo>
                  <a:cubicBezTo>
                    <a:pt x="123349" y="63383"/>
                    <a:pt x="150859" y="61374"/>
                    <a:pt x="159314" y="49555"/>
                  </a:cubicBezTo>
                  <a:cubicBezTo>
                    <a:pt x="167769" y="37737"/>
                    <a:pt x="160035" y="8969"/>
                    <a:pt x="160179" y="852"/>
                  </a:cubicBezTo>
                </a:path>
              </a:pathLst>
            </a:custGeom>
            <a:solidFill>
              <a:schemeClr val="lt2"/>
            </a:solidFill>
            <a:ln w="19050" cap="rnd" cmpd="sng">
              <a:solidFill>
                <a:schemeClr val="dk2"/>
              </a:solidFill>
              <a:prstDash val="dash"/>
              <a:round/>
              <a:headEnd type="none" w="med" len="med"/>
              <a:tailEnd type="none" w="med" len="med"/>
            </a:ln>
          </p:spPr>
        </p:sp>
      </p:grpSp>
      <p:grpSp>
        <p:nvGrpSpPr>
          <p:cNvPr id="348" name="Google Shape;348;p10"/>
          <p:cNvGrpSpPr/>
          <p:nvPr/>
        </p:nvGrpSpPr>
        <p:grpSpPr>
          <a:xfrm>
            <a:off x="0" y="0"/>
            <a:ext cx="9144000" cy="5143600"/>
            <a:chOff x="0" y="0"/>
            <a:chExt cx="9144000" cy="5143600"/>
          </a:xfrm>
        </p:grpSpPr>
        <p:grpSp>
          <p:nvGrpSpPr>
            <p:cNvPr id="349" name="Google Shape;349;p10"/>
            <p:cNvGrpSpPr/>
            <p:nvPr/>
          </p:nvGrpSpPr>
          <p:grpSpPr>
            <a:xfrm>
              <a:off x="0" y="0"/>
              <a:ext cx="9144000" cy="5143600"/>
              <a:chOff x="0" y="0"/>
              <a:chExt cx="9144000" cy="5143600"/>
            </a:xfrm>
          </p:grpSpPr>
          <p:sp>
            <p:nvSpPr>
              <p:cNvPr id="350" name="Google Shape;350;p10"/>
              <p:cNvSpPr/>
              <p:nvPr/>
            </p:nvSpPr>
            <p:spPr>
              <a:xfrm>
                <a:off x="0" y="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0"/>
              <p:cNvSpPr/>
              <p:nvPr/>
            </p:nvSpPr>
            <p:spPr>
              <a:xfrm>
                <a:off x="0" y="499420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2" name="Google Shape;352;p10"/>
              <p:cNvGrpSpPr/>
              <p:nvPr/>
            </p:nvGrpSpPr>
            <p:grpSpPr>
              <a:xfrm>
                <a:off x="0" y="4650"/>
                <a:ext cx="9144000" cy="5134200"/>
                <a:chOff x="0" y="2363"/>
                <a:chExt cx="9144000" cy="5134200"/>
              </a:xfrm>
            </p:grpSpPr>
            <p:sp>
              <p:nvSpPr>
                <p:cNvPr id="353" name="Google Shape;353;p10"/>
                <p:cNvSpPr/>
                <p:nvPr/>
              </p:nvSpPr>
              <p:spPr>
                <a:xfrm rot="-5400000">
                  <a:off x="-24924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0"/>
                <p:cNvSpPr/>
                <p:nvPr/>
              </p:nvSpPr>
              <p:spPr>
                <a:xfrm rot="-5400000">
                  <a:off x="65022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55" name="Google Shape;355;p10"/>
            <p:cNvSpPr/>
            <p:nvPr/>
          </p:nvSpPr>
          <p:spPr>
            <a:xfrm>
              <a:off x="144600" y="146700"/>
              <a:ext cx="8854800" cy="48501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6" name="Google Shape;356;p10"/>
          <p:cNvSpPr txBox="1">
            <a:spLocks noGrp="1"/>
          </p:cNvSpPr>
          <p:nvPr>
            <p:ph type="title"/>
          </p:nvPr>
        </p:nvSpPr>
        <p:spPr>
          <a:xfrm>
            <a:off x="720000" y="453325"/>
            <a:ext cx="3036900" cy="1716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500"/>
              <a:buNone/>
              <a:defRPr>
                <a:solidFill>
                  <a:schemeClr val="lt1"/>
                </a:solidFill>
              </a:defRPr>
            </a:lvl1pPr>
            <a:lvl2pPr lvl="1"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2pPr>
            <a:lvl3pPr lvl="2"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3pPr>
            <a:lvl4pPr lvl="3"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4pPr>
            <a:lvl5pPr lvl="4"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5pPr>
            <a:lvl6pPr lvl="5"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6pPr>
            <a:lvl7pPr lvl="6"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7pPr>
            <a:lvl8pPr lvl="7"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8pPr>
            <a:lvl9pPr lvl="8"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9pPr>
          </a:lstStyle>
          <a:p>
            <a:endParaRPr/>
          </a:p>
        </p:txBody>
      </p:sp>
      <p:grpSp>
        <p:nvGrpSpPr>
          <p:cNvPr id="357" name="Google Shape;357;p10"/>
          <p:cNvGrpSpPr/>
          <p:nvPr/>
        </p:nvGrpSpPr>
        <p:grpSpPr>
          <a:xfrm>
            <a:off x="724183" y="585420"/>
            <a:ext cx="7695634" cy="3972660"/>
            <a:chOff x="689645" y="682991"/>
            <a:chExt cx="7695634" cy="3972660"/>
          </a:xfrm>
        </p:grpSpPr>
        <p:sp>
          <p:nvSpPr>
            <p:cNvPr id="358" name="Google Shape;358;p10"/>
            <p:cNvSpPr/>
            <p:nvPr/>
          </p:nvSpPr>
          <p:spPr>
            <a:xfrm>
              <a:off x="5293013" y="868092"/>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0"/>
            <p:cNvSpPr/>
            <p:nvPr/>
          </p:nvSpPr>
          <p:spPr>
            <a:xfrm>
              <a:off x="8098758" y="1865534"/>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10"/>
            <p:cNvSpPr/>
            <p:nvPr/>
          </p:nvSpPr>
          <p:spPr>
            <a:xfrm>
              <a:off x="3590228" y="4353611"/>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10"/>
            <p:cNvSpPr/>
            <p:nvPr/>
          </p:nvSpPr>
          <p:spPr>
            <a:xfrm>
              <a:off x="4257692" y="447562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0"/>
            <p:cNvSpPr/>
            <p:nvPr/>
          </p:nvSpPr>
          <p:spPr>
            <a:xfrm>
              <a:off x="1132336" y="4587437"/>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0"/>
            <p:cNvSpPr/>
            <p:nvPr/>
          </p:nvSpPr>
          <p:spPr>
            <a:xfrm>
              <a:off x="8296721" y="2271360"/>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10"/>
            <p:cNvSpPr/>
            <p:nvPr/>
          </p:nvSpPr>
          <p:spPr>
            <a:xfrm>
              <a:off x="2766250" y="4618933"/>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10"/>
            <p:cNvSpPr/>
            <p:nvPr/>
          </p:nvSpPr>
          <p:spPr>
            <a:xfrm>
              <a:off x="4869774" y="887276"/>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0"/>
            <p:cNvSpPr/>
            <p:nvPr/>
          </p:nvSpPr>
          <p:spPr>
            <a:xfrm>
              <a:off x="4381328" y="4073546"/>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10"/>
            <p:cNvSpPr/>
            <p:nvPr/>
          </p:nvSpPr>
          <p:spPr>
            <a:xfrm>
              <a:off x="8339986" y="125611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0"/>
            <p:cNvSpPr/>
            <p:nvPr/>
          </p:nvSpPr>
          <p:spPr>
            <a:xfrm rot="-5400000">
              <a:off x="7104461" y="1085673"/>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0"/>
            <p:cNvSpPr/>
            <p:nvPr/>
          </p:nvSpPr>
          <p:spPr>
            <a:xfrm rot="-5400000">
              <a:off x="7683650" y="786730"/>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0"/>
            <p:cNvSpPr/>
            <p:nvPr/>
          </p:nvSpPr>
          <p:spPr>
            <a:xfrm rot="-5400000">
              <a:off x="7283919" y="684944"/>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0"/>
            <p:cNvSpPr/>
            <p:nvPr/>
          </p:nvSpPr>
          <p:spPr>
            <a:xfrm rot="-5400000">
              <a:off x="682620" y="4100328"/>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0"/>
            <p:cNvSpPr/>
            <p:nvPr/>
          </p:nvSpPr>
          <p:spPr>
            <a:xfrm rot="-5400000">
              <a:off x="789435" y="3620292"/>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4818277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Main Point 2">
  <p:cSld name="Main Point 2">
    <p:bg>
      <p:bgPr>
        <a:solidFill>
          <a:schemeClr val="lt2"/>
        </a:solidFill>
        <a:effectLst/>
      </p:bgPr>
    </p:bg>
    <p:spTree>
      <p:nvGrpSpPr>
        <p:cNvPr id="1" name="Shape 483"/>
        <p:cNvGrpSpPr/>
        <p:nvPr/>
      </p:nvGrpSpPr>
      <p:grpSpPr>
        <a:xfrm>
          <a:off x="0" y="0"/>
          <a:ext cx="0" cy="0"/>
          <a:chOff x="0" y="0"/>
          <a:chExt cx="0" cy="0"/>
        </a:xfrm>
      </p:grpSpPr>
      <p:grpSp>
        <p:nvGrpSpPr>
          <p:cNvPr id="484" name="Google Shape;484;p14"/>
          <p:cNvGrpSpPr/>
          <p:nvPr/>
        </p:nvGrpSpPr>
        <p:grpSpPr>
          <a:xfrm>
            <a:off x="0" y="0"/>
            <a:ext cx="9144000" cy="5143600"/>
            <a:chOff x="0" y="0"/>
            <a:chExt cx="9144000" cy="5143600"/>
          </a:xfrm>
        </p:grpSpPr>
        <p:grpSp>
          <p:nvGrpSpPr>
            <p:cNvPr id="485" name="Google Shape;485;p14"/>
            <p:cNvGrpSpPr/>
            <p:nvPr/>
          </p:nvGrpSpPr>
          <p:grpSpPr>
            <a:xfrm>
              <a:off x="0" y="0"/>
              <a:ext cx="9144000" cy="5143600"/>
              <a:chOff x="0" y="0"/>
              <a:chExt cx="9144000" cy="5143600"/>
            </a:xfrm>
          </p:grpSpPr>
          <p:sp>
            <p:nvSpPr>
              <p:cNvPr id="486" name="Google Shape;486;p14"/>
              <p:cNvSpPr/>
              <p:nvPr/>
            </p:nvSpPr>
            <p:spPr>
              <a:xfrm>
                <a:off x="0" y="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4"/>
              <p:cNvSpPr/>
              <p:nvPr/>
            </p:nvSpPr>
            <p:spPr>
              <a:xfrm>
                <a:off x="0" y="499420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8" name="Google Shape;488;p14"/>
              <p:cNvGrpSpPr/>
              <p:nvPr/>
            </p:nvGrpSpPr>
            <p:grpSpPr>
              <a:xfrm>
                <a:off x="0" y="4650"/>
                <a:ext cx="9144000" cy="5134200"/>
                <a:chOff x="0" y="2363"/>
                <a:chExt cx="9144000" cy="5134200"/>
              </a:xfrm>
            </p:grpSpPr>
            <p:sp>
              <p:nvSpPr>
                <p:cNvPr id="489" name="Google Shape;489;p14"/>
                <p:cNvSpPr/>
                <p:nvPr/>
              </p:nvSpPr>
              <p:spPr>
                <a:xfrm rot="-5400000">
                  <a:off x="-24924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4"/>
                <p:cNvSpPr/>
                <p:nvPr/>
              </p:nvSpPr>
              <p:spPr>
                <a:xfrm rot="-5400000">
                  <a:off x="65022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91" name="Google Shape;491;p14"/>
            <p:cNvSpPr/>
            <p:nvPr/>
          </p:nvSpPr>
          <p:spPr>
            <a:xfrm>
              <a:off x="144600" y="146700"/>
              <a:ext cx="8854800" cy="48501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2" name="Google Shape;492;p14"/>
          <p:cNvGrpSpPr/>
          <p:nvPr/>
        </p:nvGrpSpPr>
        <p:grpSpPr>
          <a:xfrm>
            <a:off x="508636" y="469704"/>
            <a:ext cx="8126727" cy="4204091"/>
            <a:chOff x="508636" y="415848"/>
            <a:chExt cx="8126727" cy="4204091"/>
          </a:xfrm>
        </p:grpSpPr>
        <p:sp>
          <p:nvSpPr>
            <p:cNvPr id="493" name="Google Shape;493;p14"/>
            <p:cNvSpPr/>
            <p:nvPr/>
          </p:nvSpPr>
          <p:spPr>
            <a:xfrm flipH="1">
              <a:off x="6935105" y="1854492"/>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4"/>
            <p:cNvSpPr/>
            <p:nvPr/>
          </p:nvSpPr>
          <p:spPr>
            <a:xfrm flipH="1">
              <a:off x="4809212" y="3053653"/>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14"/>
            <p:cNvSpPr/>
            <p:nvPr/>
          </p:nvSpPr>
          <p:spPr>
            <a:xfrm flipH="1">
              <a:off x="5242671" y="528230"/>
              <a:ext cx="63249" cy="48435"/>
            </a:xfrm>
            <a:custGeom>
              <a:avLst/>
              <a:gdLst/>
              <a:ahLst/>
              <a:cxnLst/>
              <a:rect l="l" t="t" r="r" b="b"/>
              <a:pathLst>
                <a:path w="2899" h="2220" extrusionOk="0">
                  <a:moveTo>
                    <a:pt x="1467" y="1"/>
                  </a:moveTo>
                  <a:cubicBezTo>
                    <a:pt x="0" y="1"/>
                    <a:pt x="0" y="2219"/>
                    <a:pt x="1467" y="2219"/>
                  </a:cubicBezTo>
                  <a:cubicBezTo>
                    <a:pt x="2898" y="2219"/>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14"/>
            <p:cNvSpPr/>
            <p:nvPr/>
          </p:nvSpPr>
          <p:spPr>
            <a:xfrm flipH="1">
              <a:off x="3109977" y="4227268"/>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14"/>
            <p:cNvSpPr/>
            <p:nvPr/>
          </p:nvSpPr>
          <p:spPr>
            <a:xfrm flipH="1">
              <a:off x="654596" y="1861334"/>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4"/>
            <p:cNvSpPr/>
            <p:nvPr/>
          </p:nvSpPr>
          <p:spPr>
            <a:xfrm flipH="1">
              <a:off x="8178589" y="1781948"/>
              <a:ext cx="32814" cy="25003"/>
            </a:xfrm>
            <a:custGeom>
              <a:avLst/>
              <a:gdLst/>
              <a:ahLst/>
              <a:cxnLst/>
              <a:rect l="l" t="t" r="r" b="b"/>
              <a:pathLst>
                <a:path w="1504" h="1146" extrusionOk="0">
                  <a:moveTo>
                    <a:pt x="752" y="0"/>
                  </a:moveTo>
                  <a:cubicBezTo>
                    <a:pt x="1" y="0"/>
                    <a:pt x="1" y="1145"/>
                    <a:pt x="752" y="1145"/>
                  </a:cubicBezTo>
                  <a:cubicBezTo>
                    <a:pt x="1504" y="1145"/>
                    <a:pt x="1504" y="0"/>
                    <a:pt x="7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14"/>
            <p:cNvSpPr/>
            <p:nvPr/>
          </p:nvSpPr>
          <p:spPr>
            <a:xfrm flipH="1">
              <a:off x="5315547" y="4044612"/>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4"/>
            <p:cNvSpPr/>
            <p:nvPr/>
          </p:nvSpPr>
          <p:spPr>
            <a:xfrm flipH="1">
              <a:off x="6538434" y="741343"/>
              <a:ext cx="32814" cy="25003"/>
            </a:xfrm>
            <a:custGeom>
              <a:avLst/>
              <a:gdLst/>
              <a:ahLst/>
              <a:cxnLst/>
              <a:rect l="l" t="t" r="r" b="b"/>
              <a:pathLst>
                <a:path w="1504" h="1146" extrusionOk="0">
                  <a:moveTo>
                    <a:pt x="752" y="0"/>
                  </a:moveTo>
                  <a:cubicBezTo>
                    <a:pt x="1" y="0"/>
                    <a:pt x="1" y="1145"/>
                    <a:pt x="752" y="1145"/>
                  </a:cubicBezTo>
                  <a:cubicBezTo>
                    <a:pt x="1503" y="1145"/>
                    <a:pt x="1503" y="0"/>
                    <a:pt x="7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4"/>
            <p:cNvSpPr/>
            <p:nvPr/>
          </p:nvSpPr>
          <p:spPr>
            <a:xfrm flipH="1">
              <a:off x="3647965" y="613318"/>
              <a:ext cx="32814" cy="24217"/>
            </a:xfrm>
            <a:custGeom>
              <a:avLst/>
              <a:gdLst/>
              <a:ahLst/>
              <a:cxnLst/>
              <a:rect l="l" t="t" r="r" b="b"/>
              <a:pathLst>
                <a:path w="1504" h="1110"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4"/>
            <p:cNvSpPr/>
            <p:nvPr/>
          </p:nvSpPr>
          <p:spPr>
            <a:xfrm rot="5400000" flipH="1">
              <a:off x="661912" y="1348760"/>
              <a:ext cx="32792" cy="24217"/>
            </a:xfrm>
            <a:custGeom>
              <a:avLst/>
              <a:gdLst/>
              <a:ahLst/>
              <a:cxnLst/>
              <a:rect l="l" t="t" r="r" b="b"/>
              <a:pathLst>
                <a:path w="1503" h="1110" extrusionOk="0">
                  <a:moveTo>
                    <a:pt x="751" y="0"/>
                  </a:moveTo>
                  <a:cubicBezTo>
                    <a:pt x="0" y="0"/>
                    <a:pt x="0" y="1109"/>
                    <a:pt x="751" y="1109"/>
                  </a:cubicBezTo>
                  <a:cubicBezTo>
                    <a:pt x="1503" y="1109"/>
                    <a:pt x="1503" y="0"/>
                    <a:pt x="75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4"/>
            <p:cNvSpPr/>
            <p:nvPr/>
          </p:nvSpPr>
          <p:spPr>
            <a:xfrm flipH="1">
              <a:off x="8578354" y="1354732"/>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4"/>
            <p:cNvSpPr/>
            <p:nvPr/>
          </p:nvSpPr>
          <p:spPr>
            <a:xfrm flipH="1">
              <a:off x="4635582" y="4090423"/>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4"/>
            <p:cNvSpPr/>
            <p:nvPr/>
          </p:nvSpPr>
          <p:spPr>
            <a:xfrm flipH="1">
              <a:off x="4543783" y="2205254"/>
              <a:ext cx="45293" cy="36697"/>
            </a:xfrm>
            <a:custGeom>
              <a:avLst/>
              <a:gdLst/>
              <a:ahLst/>
              <a:cxnLst/>
              <a:rect l="l" t="t" r="r" b="b"/>
              <a:pathLst>
                <a:path w="2076" h="1682" extrusionOk="0">
                  <a:moveTo>
                    <a:pt x="1038" y="0"/>
                  </a:moveTo>
                  <a:cubicBezTo>
                    <a:pt x="0" y="72"/>
                    <a:pt x="0" y="1610"/>
                    <a:pt x="1038" y="1682"/>
                  </a:cubicBezTo>
                  <a:cubicBezTo>
                    <a:pt x="2075" y="1610"/>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4"/>
            <p:cNvSpPr/>
            <p:nvPr/>
          </p:nvSpPr>
          <p:spPr>
            <a:xfrm flipH="1">
              <a:off x="8348719" y="483649"/>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4"/>
            <p:cNvSpPr/>
            <p:nvPr/>
          </p:nvSpPr>
          <p:spPr>
            <a:xfrm flipH="1">
              <a:off x="7379938" y="1459037"/>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4"/>
            <p:cNvSpPr/>
            <p:nvPr/>
          </p:nvSpPr>
          <p:spPr>
            <a:xfrm flipH="1">
              <a:off x="520352" y="264816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4"/>
            <p:cNvSpPr/>
            <p:nvPr/>
          </p:nvSpPr>
          <p:spPr>
            <a:xfrm flipH="1">
              <a:off x="6478119" y="3547933"/>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4"/>
            <p:cNvSpPr/>
            <p:nvPr/>
          </p:nvSpPr>
          <p:spPr>
            <a:xfrm flipH="1">
              <a:off x="7343216" y="436902"/>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4"/>
            <p:cNvSpPr/>
            <p:nvPr/>
          </p:nvSpPr>
          <p:spPr>
            <a:xfrm flipH="1">
              <a:off x="7401281" y="1873676"/>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4"/>
            <p:cNvSpPr/>
            <p:nvPr/>
          </p:nvSpPr>
          <p:spPr>
            <a:xfrm flipH="1">
              <a:off x="3545541" y="4602747"/>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4"/>
            <p:cNvSpPr/>
            <p:nvPr/>
          </p:nvSpPr>
          <p:spPr>
            <a:xfrm flipH="1">
              <a:off x="4095491" y="3676179"/>
              <a:ext cx="21098" cy="17192"/>
            </a:xfrm>
            <a:custGeom>
              <a:avLst/>
              <a:gdLst/>
              <a:ahLst/>
              <a:cxnLst/>
              <a:rect l="l" t="t" r="r" b="b"/>
              <a:pathLst>
                <a:path w="967" h="788" extrusionOk="0">
                  <a:moveTo>
                    <a:pt x="501" y="1"/>
                  </a:moveTo>
                  <a:cubicBezTo>
                    <a:pt x="0" y="37"/>
                    <a:pt x="0" y="716"/>
                    <a:pt x="501" y="788"/>
                  </a:cubicBezTo>
                  <a:cubicBezTo>
                    <a:pt x="966" y="716"/>
                    <a:pt x="966" y="37"/>
                    <a:pt x="5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4"/>
            <p:cNvSpPr/>
            <p:nvPr/>
          </p:nvSpPr>
          <p:spPr>
            <a:xfrm flipH="1">
              <a:off x="5876781" y="3005662"/>
              <a:ext cx="20312" cy="16429"/>
            </a:xfrm>
            <a:custGeom>
              <a:avLst/>
              <a:gdLst/>
              <a:ahLst/>
              <a:cxnLst/>
              <a:rect l="l" t="t" r="r" b="b"/>
              <a:pathLst>
                <a:path w="931" h="753" extrusionOk="0">
                  <a:moveTo>
                    <a:pt x="466" y="1"/>
                  </a:moveTo>
                  <a:cubicBezTo>
                    <a:pt x="1" y="37"/>
                    <a:pt x="1" y="716"/>
                    <a:pt x="466" y="752"/>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4"/>
            <p:cNvSpPr/>
            <p:nvPr/>
          </p:nvSpPr>
          <p:spPr>
            <a:xfrm flipH="1">
              <a:off x="2259949" y="3889911"/>
              <a:ext cx="20312" cy="17192"/>
            </a:xfrm>
            <a:custGeom>
              <a:avLst/>
              <a:gdLst/>
              <a:ahLst/>
              <a:cxnLst/>
              <a:rect l="l" t="t" r="r" b="b"/>
              <a:pathLst>
                <a:path w="931" h="788" extrusionOk="0">
                  <a:moveTo>
                    <a:pt x="465" y="1"/>
                  </a:moveTo>
                  <a:cubicBezTo>
                    <a:pt x="0" y="37"/>
                    <a:pt x="0" y="716"/>
                    <a:pt x="465" y="788"/>
                  </a:cubicBezTo>
                  <a:cubicBezTo>
                    <a:pt x="931" y="716"/>
                    <a:pt x="931" y="37"/>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4"/>
            <p:cNvSpPr/>
            <p:nvPr/>
          </p:nvSpPr>
          <p:spPr>
            <a:xfrm flipH="1">
              <a:off x="2444225" y="932200"/>
              <a:ext cx="20312" cy="17192"/>
            </a:xfrm>
            <a:custGeom>
              <a:avLst/>
              <a:gdLst/>
              <a:ahLst/>
              <a:cxnLst/>
              <a:rect l="l" t="t" r="r" b="b"/>
              <a:pathLst>
                <a:path w="931" h="788" extrusionOk="0">
                  <a:moveTo>
                    <a:pt x="466" y="1"/>
                  </a:moveTo>
                  <a:cubicBezTo>
                    <a:pt x="1" y="72"/>
                    <a:pt x="1" y="752"/>
                    <a:pt x="466" y="788"/>
                  </a:cubicBezTo>
                  <a:cubicBezTo>
                    <a:pt x="931" y="752"/>
                    <a:pt x="931" y="72"/>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4"/>
            <p:cNvSpPr/>
            <p:nvPr/>
          </p:nvSpPr>
          <p:spPr>
            <a:xfrm flipH="1">
              <a:off x="4385614" y="452523"/>
              <a:ext cx="21098" cy="17192"/>
            </a:xfrm>
            <a:custGeom>
              <a:avLst/>
              <a:gdLst/>
              <a:ahLst/>
              <a:cxnLst/>
              <a:rect l="l" t="t" r="r" b="b"/>
              <a:pathLst>
                <a:path w="967" h="788" extrusionOk="0">
                  <a:moveTo>
                    <a:pt x="502" y="1"/>
                  </a:moveTo>
                  <a:cubicBezTo>
                    <a:pt x="1" y="36"/>
                    <a:pt x="1" y="716"/>
                    <a:pt x="502" y="788"/>
                  </a:cubicBezTo>
                  <a:cubicBezTo>
                    <a:pt x="967" y="716"/>
                    <a:pt x="967" y="36"/>
                    <a:pt x="5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4"/>
            <p:cNvSpPr/>
            <p:nvPr/>
          </p:nvSpPr>
          <p:spPr>
            <a:xfrm flipH="1">
              <a:off x="508636" y="1224394"/>
              <a:ext cx="20312" cy="17192"/>
            </a:xfrm>
            <a:custGeom>
              <a:avLst/>
              <a:gdLst/>
              <a:ahLst/>
              <a:cxnLst/>
              <a:rect l="l" t="t" r="r" b="b"/>
              <a:pathLst>
                <a:path w="931" h="788" extrusionOk="0">
                  <a:moveTo>
                    <a:pt x="465" y="0"/>
                  </a:moveTo>
                  <a:cubicBezTo>
                    <a:pt x="0" y="72"/>
                    <a:pt x="0" y="751"/>
                    <a:pt x="465" y="787"/>
                  </a:cubicBezTo>
                  <a:cubicBezTo>
                    <a:pt x="931" y="751"/>
                    <a:pt x="931" y="72"/>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14"/>
            <p:cNvSpPr/>
            <p:nvPr/>
          </p:nvSpPr>
          <p:spPr>
            <a:xfrm flipH="1">
              <a:off x="8615030" y="2212596"/>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4"/>
            <p:cNvSpPr/>
            <p:nvPr/>
          </p:nvSpPr>
          <p:spPr>
            <a:xfrm flipH="1">
              <a:off x="5812501" y="415848"/>
              <a:ext cx="20312" cy="17192"/>
            </a:xfrm>
            <a:custGeom>
              <a:avLst/>
              <a:gdLst/>
              <a:ahLst/>
              <a:cxnLst/>
              <a:rect l="l" t="t" r="r" b="b"/>
              <a:pathLst>
                <a:path w="931" h="788" extrusionOk="0">
                  <a:moveTo>
                    <a:pt x="465" y="0"/>
                  </a:moveTo>
                  <a:cubicBezTo>
                    <a:pt x="0" y="36"/>
                    <a:pt x="0" y="716"/>
                    <a:pt x="465" y="787"/>
                  </a:cubicBezTo>
                  <a:cubicBezTo>
                    <a:pt x="930" y="716"/>
                    <a:pt x="930"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14"/>
            <p:cNvSpPr/>
            <p:nvPr/>
          </p:nvSpPr>
          <p:spPr>
            <a:xfrm rot="5400000" flipH="1">
              <a:off x="1156773" y="832142"/>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14"/>
            <p:cNvSpPr/>
            <p:nvPr/>
          </p:nvSpPr>
          <p:spPr>
            <a:xfrm rot="5400000" flipH="1">
              <a:off x="1787158" y="1289474"/>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14"/>
            <p:cNvSpPr/>
            <p:nvPr/>
          </p:nvSpPr>
          <p:spPr>
            <a:xfrm flipH="1">
              <a:off x="1467688" y="437611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4"/>
            <p:cNvSpPr/>
            <p:nvPr/>
          </p:nvSpPr>
          <p:spPr>
            <a:xfrm rot="5400000" flipH="1">
              <a:off x="1638181" y="491305"/>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4"/>
            <p:cNvSpPr/>
            <p:nvPr/>
          </p:nvSpPr>
          <p:spPr>
            <a:xfrm flipH="1">
              <a:off x="742339" y="4462863"/>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6" name="Google Shape;526;p14"/>
          <p:cNvSpPr txBox="1">
            <a:spLocks noGrp="1"/>
          </p:cNvSpPr>
          <p:nvPr>
            <p:ph type="subTitle" idx="1"/>
          </p:nvPr>
        </p:nvSpPr>
        <p:spPr>
          <a:xfrm>
            <a:off x="1221250" y="2551950"/>
            <a:ext cx="2842200" cy="1126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a:solidFill>
                  <a:schemeClr val="lt1"/>
                </a:solidFill>
              </a:defRPr>
            </a:lvl1pPr>
            <a:lvl2pPr lvl="1" algn="ctr" rtl="0">
              <a:spcBef>
                <a:spcPts val="1600"/>
              </a:spcBef>
              <a:spcAft>
                <a:spcPts val="0"/>
              </a:spcAft>
              <a:buNone/>
              <a:defRPr/>
            </a:lvl2pPr>
            <a:lvl3pPr lvl="2" algn="ctr" rtl="0">
              <a:spcBef>
                <a:spcPts val="1600"/>
              </a:spcBef>
              <a:spcAft>
                <a:spcPts val="0"/>
              </a:spcAft>
              <a:buNone/>
              <a:defRPr/>
            </a:lvl3pPr>
            <a:lvl4pPr lvl="3" algn="ctr" rtl="0">
              <a:spcBef>
                <a:spcPts val="1600"/>
              </a:spcBef>
              <a:spcAft>
                <a:spcPts val="0"/>
              </a:spcAft>
              <a:buNone/>
              <a:defRPr/>
            </a:lvl4pPr>
            <a:lvl5pPr lvl="4" algn="ctr" rtl="0">
              <a:spcBef>
                <a:spcPts val="1600"/>
              </a:spcBef>
              <a:spcAft>
                <a:spcPts val="0"/>
              </a:spcAft>
              <a:buNone/>
              <a:defRPr/>
            </a:lvl5pPr>
            <a:lvl6pPr lvl="5" algn="ctr" rtl="0">
              <a:spcBef>
                <a:spcPts val="1600"/>
              </a:spcBef>
              <a:spcAft>
                <a:spcPts val="0"/>
              </a:spcAft>
              <a:buNone/>
              <a:defRPr/>
            </a:lvl6pPr>
            <a:lvl7pPr lvl="6" algn="ctr" rtl="0">
              <a:spcBef>
                <a:spcPts val="1600"/>
              </a:spcBef>
              <a:spcAft>
                <a:spcPts val="0"/>
              </a:spcAft>
              <a:buNone/>
              <a:defRPr/>
            </a:lvl7pPr>
            <a:lvl8pPr lvl="7" algn="ctr" rtl="0">
              <a:spcBef>
                <a:spcPts val="1600"/>
              </a:spcBef>
              <a:spcAft>
                <a:spcPts val="0"/>
              </a:spcAft>
              <a:buNone/>
              <a:defRPr/>
            </a:lvl8pPr>
            <a:lvl9pPr lvl="8" algn="ctr" rtl="0">
              <a:spcBef>
                <a:spcPts val="1600"/>
              </a:spcBef>
              <a:spcAft>
                <a:spcPts val="1600"/>
              </a:spcAft>
              <a:buNone/>
              <a:defRPr/>
            </a:lvl9pPr>
          </a:lstStyle>
          <a:p>
            <a:endParaRPr/>
          </a:p>
        </p:txBody>
      </p:sp>
      <p:sp>
        <p:nvSpPr>
          <p:cNvPr id="527" name="Google Shape;527;p14"/>
          <p:cNvSpPr txBox="1">
            <a:spLocks noGrp="1"/>
          </p:cNvSpPr>
          <p:nvPr>
            <p:ph type="title"/>
          </p:nvPr>
        </p:nvSpPr>
        <p:spPr>
          <a:xfrm>
            <a:off x="1013500" y="1522225"/>
            <a:ext cx="3257700" cy="118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8500"/>
              <a:buNone/>
              <a:defRPr sz="85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22892378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ext 3">
  <p:cSld name="Title and text 3">
    <p:spTree>
      <p:nvGrpSpPr>
        <p:cNvPr id="1" name="Shape 1021"/>
        <p:cNvGrpSpPr/>
        <p:nvPr/>
      </p:nvGrpSpPr>
      <p:grpSpPr>
        <a:xfrm>
          <a:off x="0" y="0"/>
          <a:ext cx="0" cy="0"/>
          <a:chOff x="0" y="0"/>
          <a:chExt cx="0" cy="0"/>
        </a:xfrm>
      </p:grpSpPr>
      <p:grpSp>
        <p:nvGrpSpPr>
          <p:cNvPr id="1022" name="Google Shape;1022;p26"/>
          <p:cNvGrpSpPr/>
          <p:nvPr/>
        </p:nvGrpSpPr>
        <p:grpSpPr>
          <a:xfrm>
            <a:off x="6339825" y="210025"/>
            <a:ext cx="2611636" cy="4421300"/>
            <a:chOff x="6339825" y="210025"/>
            <a:chExt cx="2611636" cy="4421300"/>
          </a:xfrm>
        </p:grpSpPr>
        <p:sp>
          <p:nvSpPr>
            <p:cNvPr id="1023" name="Google Shape;1023;p26"/>
            <p:cNvSpPr/>
            <p:nvPr/>
          </p:nvSpPr>
          <p:spPr>
            <a:xfrm>
              <a:off x="6339825" y="210025"/>
              <a:ext cx="1966025" cy="2222875"/>
            </a:xfrm>
            <a:custGeom>
              <a:avLst/>
              <a:gdLst/>
              <a:ahLst/>
              <a:cxnLst/>
              <a:rect l="l" t="t" r="r" b="b"/>
              <a:pathLst>
                <a:path w="78641" h="88915" extrusionOk="0">
                  <a:moveTo>
                    <a:pt x="0" y="0"/>
                  </a:moveTo>
                  <a:cubicBezTo>
                    <a:pt x="1396" y="3589"/>
                    <a:pt x="1196" y="17145"/>
                    <a:pt x="8373" y="21531"/>
                  </a:cubicBezTo>
                  <a:cubicBezTo>
                    <a:pt x="15550" y="25917"/>
                    <a:pt x="35353" y="22594"/>
                    <a:pt x="43062" y="26315"/>
                  </a:cubicBezTo>
                  <a:cubicBezTo>
                    <a:pt x="50771" y="30036"/>
                    <a:pt x="49442" y="41467"/>
                    <a:pt x="54625" y="43859"/>
                  </a:cubicBezTo>
                  <a:cubicBezTo>
                    <a:pt x="59808" y="46251"/>
                    <a:pt x="70374" y="36815"/>
                    <a:pt x="74162" y="40669"/>
                  </a:cubicBezTo>
                  <a:cubicBezTo>
                    <a:pt x="77950" y="44523"/>
                    <a:pt x="80210" y="58944"/>
                    <a:pt x="77352" y="66985"/>
                  </a:cubicBezTo>
                  <a:cubicBezTo>
                    <a:pt x="74495" y="75026"/>
                    <a:pt x="60406" y="85260"/>
                    <a:pt x="57017" y="88915"/>
                  </a:cubicBezTo>
                </a:path>
              </a:pathLst>
            </a:custGeom>
            <a:noFill/>
            <a:ln w="19050" cap="rnd" cmpd="sng">
              <a:solidFill>
                <a:schemeClr val="lt2"/>
              </a:solidFill>
              <a:prstDash val="dash"/>
              <a:round/>
              <a:headEnd type="none" w="med" len="med"/>
              <a:tailEnd type="none" w="med" len="med"/>
            </a:ln>
          </p:spPr>
        </p:sp>
        <p:sp>
          <p:nvSpPr>
            <p:cNvPr id="1024" name="Google Shape;1024;p26"/>
            <p:cNvSpPr/>
            <p:nvPr/>
          </p:nvSpPr>
          <p:spPr>
            <a:xfrm>
              <a:off x="6449036" y="3193350"/>
              <a:ext cx="2502425" cy="1437975"/>
            </a:xfrm>
            <a:custGeom>
              <a:avLst/>
              <a:gdLst/>
              <a:ahLst/>
              <a:cxnLst/>
              <a:rect l="l" t="t" r="r" b="b"/>
              <a:pathLst>
                <a:path w="100097" h="57519" extrusionOk="0">
                  <a:moveTo>
                    <a:pt x="100097" y="48499"/>
                  </a:moveTo>
                  <a:cubicBezTo>
                    <a:pt x="93319" y="49961"/>
                    <a:pt x="69993" y="59132"/>
                    <a:pt x="59427" y="57271"/>
                  </a:cubicBezTo>
                  <a:cubicBezTo>
                    <a:pt x="48861" y="55410"/>
                    <a:pt x="44674" y="39196"/>
                    <a:pt x="36700" y="37335"/>
                  </a:cubicBezTo>
                  <a:cubicBezTo>
                    <a:pt x="28726" y="35474"/>
                    <a:pt x="16166" y="47098"/>
                    <a:pt x="11581" y="46106"/>
                  </a:cubicBezTo>
                  <a:cubicBezTo>
                    <a:pt x="6996" y="45114"/>
                    <a:pt x="11115" y="36694"/>
                    <a:pt x="9188" y="31383"/>
                  </a:cubicBezTo>
                  <a:cubicBezTo>
                    <a:pt x="7261" y="26072"/>
                    <a:pt x="-414" y="19469"/>
                    <a:pt x="18" y="14238"/>
                  </a:cubicBezTo>
                  <a:cubicBezTo>
                    <a:pt x="450" y="9008"/>
                    <a:pt x="9821" y="2373"/>
                    <a:pt x="11782" y="0"/>
                  </a:cubicBezTo>
                </a:path>
              </a:pathLst>
            </a:custGeom>
            <a:noFill/>
            <a:ln w="19050" cap="rnd" cmpd="sng">
              <a:solidFill>
                <a:schemeClr val="lt2"/>
              </a:solidFill>
              <a:prstDash val="dash"/>
              <a:round/>
              <a:headEnd type="none" w="med" len="med"/>
              <a:tailEnd type="none" w="med" len="med"/>
            </a:ln>
          </p:spPr>
        </p:sp>
      </p:grpSp>
      <p:grpSp>
        <p:nvGrpSpPr>
          <p:cNvPr id="1025" name="Google Shape;1025;p26"/>
          <p:cNvGrpSpPr/>
          <p:nvPr/>
        </p:nvGrpSpPr>
        <p:grpSpPr>
          <a:xfrm>
            <a:off x="299973" y="377748"/>
            <a:ext cx="8121625" cy="4388004"/>
            <a:chOff x="280036" y="339648"/>
            <a:chExt cx="8121625" cy="4388004"/>
          </a:xfrm>
        </p:grpSpPr>
        <p:sp>
          <p:nvSpPr>
            <p:cNvPr id="1026" name="Google Shape;1026;p26"/>
            <p:cNvSpPr/>
            <p:nvPr/>
          </p:nvSpPr>
          <p:spPr>
            <a:xfrm>
              <a:off x="1612246" y="1244892"/>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26"/>
            <p:cNvSpPr/>
            <p:nvPr/>
          </p:nvSpPr>
          <p:spPr>
            <a:xfrm>
              <a:off x="3204739" y="4577653"/>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26"/>
            <p:cNvSpPr/>
            <p:nvPr/>
          </p:nvSpPr>
          <p:spPr>
            <a:xfrm>
              <a:off x="3420752" y="452030"/>
              <a:ext cx="63249" cy="48435"/>
            </a:xfrm>
            <a:custGeom>
              <a:avLst/>
              <a:gdLst/>
              <a:ahLst/>
              <a:cxnLst/>
              <a:rect l="l" t="t" r="r" b="b"/>
              <a:pathLst>
                <a:path w="2899" h="2220" extrusionOk="0">
                  <a:moveTo>
                    <a:pt x="1467" y="1"/>
                  </a:moveTo>
                  <a:cubicBezTo>
                    <a:pt x="0" y="1"/>
                    <a:pt x="0" y="2219"/>
                    <a:pt x="1467" y="2219"/>
                  </a:cubicBezTo>
                  <a:cubicBezTo>
                    <a:pt x="2898" y="2219"/>
                    <a:pt x="2898" y="1"/>
                    <a:pt x="14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26"/>
            <p:cNvSpPr/>
            <p:nvPr/>
          </p:nvSpPr>
          <p:spPr>
            <a:xfrm>
              <a:off x="4599174" y="4227268"/>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26"/>
            <p:cNvSpPr/>
            <p:nvPr/>
          </p:nvSpPr>
          <p:spPr>
            <a:xfrm>
              <a:off x="8091841" y="3098934"/>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26"/>
            <p:cNvSpPr/>
            <p:nvPr/>
          </p:nvSpPr>
          <p:spPr>
            <a:xfrm>
              <a:off x="932598" y="1477148"/>
              <a:ext cx="32814" cy="25003"/>
            </a:xfrm>
            <a:custGeom>
              <a:avLst/>
              <a:gdLst/>
              <a:ahLst/>
              <a:cxnLst/>
              <a:rect l="l" t="t" r="r" b="b"/>
              <a:pathLst>
                <a:path w="1504" h="1146" extrusionOk="0">
                  <a:moveTo>
                    <a:pt x="752" y="0"/>
                  </a:moveTo>
                  <a:cubicBezTo>
                    <a:pt x="1" y="0"/>
                    <a:pt x="1" y="1145"/>
                    <a:pt x="752" y="1145"/>
                  </a:cubicBezTo>
                  <a:cubicBezTo>
                    <a:pt x="1504" y="1145"/>
                    <a:pt x="1504" y="0"/>
                    <a:pt x="7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26"/>
            <p:cNvSpPr/>
            <p:nvPr/>
          </p:nvSpPr>
          <p:spPr>
            <a:xfrm>
              <a:off x="2195461" y="4273212"/>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26"/>
            <p:cNvSpPr/>
            <p:nvPr/>
          </p:nvSpPr>
          <p:spPr>
            <a:xfrm>
              <a:off x="5045894" y="537118"/>
              <a:ext cx="32814" cy="24217"/>
            </a:xfrm>
            <a:custGeom>
              <a:avLst/>
              <a:gdLst/>
              <a:ahLst/>
              <a:cxnLst/>
              <a:rect l="l" t="t" r="r" b="b"/>
              <a:pathLst>
                <a:path w="1504" h="1110" extrusionOk="0">
                  <a:moveTo>
                    <a:pt x="752" y="1"/>
                  </a:moveTo>
                  <a:cubicBezTo>
                    <a:pt x="1" y="1"/>
                    <a:pt x="1" y="1110"/>
                    <a:pt x="752" y="1110"/>
                  </a:cubicBezTo>
                  <a:cubicBezTo>
                    <a:pt x="1504" y="1110"/>
                    <a:pt x="1504"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26"/>
            <p:cNvSpPr/>
            <p:nvPr/>
          </p:nvSpPr>
          <p:spPr>
            <a:xfrm>
              <a:off x="6234061" y="1566279"/>
              <a:ext cx="32792" cy="24217"/>
            </a:xfrm>
            <a:custGeom>
              <a:avLst/>
              <a:gdLst/>
              <a:ahLst/>
              <a:cxnLst/>
              <a:rect l="l" t="t" r="r" b="b"/>
              <a:pathLst>
                <a:path w="1503" h="1110" extrusionOk="0">
                  <a:moveTo>
                    <a:pt x="751" y="0"/>
                  </a:moveTo>
                  <a:cubicBezTo>
                    <a:pt x="0" y="0"/>
                    <a:pt x="0" y="1109"/>
                    <a:pt x="751" y="1109"/>
                  </a:cubicBezTo>
                  <a:cubicBezTo>
                    <a:pt x="1503" y="1109"/>
                    <a:pt x="1503" y="0"/>
                    <a:pt x="7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26"/>
            <p:cNvSpPr/>
            <p:nvPr/>
          </p:nvSpPr>
          <p:spPr>
            <a:xfrm>
              <a:off x="533618" y="1354732"/>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26"/>
            <p:cNvSpPr/>
            <p:nvPr/>
          </p:nvSpPr>
          <p:spPr>
            <a:xfrm>
              <a:off x="4082125" y="4623823"/>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26"/>
            <p:cNvSpPr/>
            <p:nvPr/>
          </p:nvSpPr>
          <p:spPr>
            <a:xfrm>
              <a:off x="3325756" y="1519454"/>
              <a:ext cx="45293" cy="36697"/>
            </a:xfrm>
            <a:custGeom>
              <a:avLst/>
              <a:gdLst/>
              <a:ahLst/>
              <a:cxnLst/>
              <a:rect l="l" t="t" r="r" b="b"/>
              <a:pathLst>
                <a:path w="2076" h="1682" extrusionOk="0">
                  <a:moveTo>
                    <a:pt x="1038" y="0"/>
                  </a:moveTo>
                  <a:cubicBezTo>
                    <a:pt x="0" y="72"/>
                    <a:pt x="0" y="1610"/>
                    <a:pt x="1038" y="1682"/>
                  </a:cubicBezTo>
                  <a:cubicBezTo>
                    <a:pt x="2075" y="1610"/>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26"/>
            <p:cNvSpPr/>
            <p:nvPr/>
          </p:nvSpPr>
          <p:spPr>
            <a:xfrm>
              <a:off x="332660" y="407449"/>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26"/>
            <p:cNvSpPr/>
            <p:nvPr/>
          </p:nvSpPr>
          <p:spPr>
            <a:xfrm>
              <a:off x="347169" y="3364037"/>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26"/>
            <p:cNvSpPr/>
            <p:nvPr/>
          </p:nvSpPr>
          <p:spPr>
            <a:xfrm>
              <a:off x="8213604" y="388576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26"/>
            <p:cNvSpPr/>
            <p:nvPr/>
          </p:nvSpPr>
          <p:spPr>
            <a:xfrm>
              <a:off x="1447683" y="4690933"/>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26"/>
            <p:cNvSpPr/>
            <p:nvPr/>
          </p:nvSpPr>
          <p:spPr>
            <a:xfrm>
              <a:off x="1350642" y="360702"/>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26"/>
            <p:cNvSpPr/>
            <p:nvPr/>
          </p:nvSpPr>
          <p:spPr>
            <a:xfrm>
              <a:off x="1189007" y="1264076"/>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26"/>
            <p:cNvSpPr/>
            <p:nvPr/>
          </p:nvSpPr>
          <p:spPr>
            <a:xfrm>
              <a:off x="640299" y="3984188"/>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26"/>
            <p:cNvSpPr/>
            <p:nvPr/>
          </p:nvSpPr>
          <p:spPr>
            <a:xfrm>
              <a:off x="5805961" y="4374147"/>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26"/>
            <p:cNvSpPr/>
            <p:nvPr/>
          </p:nvSpPr>
          <p:spPr>
            <a:xfrm>
              <a:off x="3427212" y="4209579"/>
              <a:ext cx="21098" cy="17192"/>
            </a:xfrm>
            <a:custGeom>
              <a:avLst/>
              <a:gdLst/>
              <a:ahLst/>
              <a:cxnLst/>
              <a:rect l="l" t="t" r="r" b="b"/>
              <a:pathLst>
                <a:path w="967" h="788" extrusionOk="0">
                  <a:moveTo>
                    <a:pt x="501" y="1"/>
                  </a:moveTo>
                  <a:cubicBezTo>
                    <a:pt x="0" y="37"/>
                    <a:pt x="0" y="716"/>
                    <a:pt x="501" y="788"/>
                  </a:cubicBezTo>
                  <a:cubicBezTo>
                    <a:pt x="966" y="716"/>
                    <a:pt x="966" y="37"/>
                    <a:pt x="50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26"/>
            <p:cNvSpPr/>
            <p:nvPr/>
          </p:nvSpPr>
          <p:spPr>
            <a:xfrm>
              <a:off x="6863739" y="3585111"/>
              <a:ext cx="20312" cy="17192"/>
            </a:xfrm>
            <a:custGeom>
              <a:avLst/>
              <a:gdLst/>
              <a:ahLst/>
              <a:cxnLst/>
              <a:rect l="l" t="t" r="r" b="b"/>
              <a:pathLst>
                <a:path w="931" h="788" extrusionOk="0">
                  <a:moveTo>
                    <a:pt x="465" y="1"/>
                  </a:moveTo>
                  <a:cubicBezTo>
                    <a:pt x="0" y="37"/>
                    <a:pt x="0" y="716"/>
                    <a:pt x="465" y="788"/>
                  </a:cubicBezTo>
                  <a:cubicBezTo>
                    <a:pt x="931" y="716"/>
                    <a:pt x="931" y="37"/>
                    <a:pt x="46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26"/>
            <p:cNvSpPr/>
            <p:nvPr/>
          </p:nvSpPr>
          <p:spPr>
            <a:xfrm>
              <a:off x="6679463" y="932200"/>
              <a:ext cx="20312" cy="17192"/>
            </a:xfrm>
            <a:custGeom>
              <a:avLst/>
              <a:gdLst/>
              <a:ahLst/>
              <a:cxnLst/>
              <a:rect l="l" t="t" r="r" b="b"/>
              <a:pathLst>
                <a:path w="931" h="788" extrusionOk="0">
                  <a:moveTo>
                    <a:pt x="466" y="1"/>
                  </a:moveTo>
                  <a:cubicBezTo>
                    <a:pt x="1" y="72"/>
                    <a:pt x="1" y="752"/>
                    <a:pt x="466" y="788"/>
                  </a:cubicBezTo>
                  <a:cubicBezTo>
                    <a:pt x="931" y="752"/>
                    <a:pt x="931" y="72"/>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26"/>
            <p:cNvSpPr/>
            <p:nvPr/>
          </p:nvSpPr>
          <p:spPr>
            <a:xfrm>
              <a:off x="4319960" y="376323"/>
              <a:ext cx="21098" cy="17192"/>
            </a:xfrm>
            <a:custGeom>
              <a:avLst/>
              <a:gdLst/>
              <a:ahLst/>
              <a:cxnLst/>
              <a:rect l="l" t="t" r="r" b="b"/>
              <a:pathLst>
                <a:path w="967" h="788" extrusionOk="0">
                  <a:moveTo>
                    <a:pt x="502" y="1"/>
                  </a:moveTo>
                  <a:cubicBezTo>
                    <a:pt x="1" y="36"/>
                    <a:pt x="1" y="716"/>
                    <a:pt x="502" y="788"/>
                  </a:cubicBezTo>
                  <a:cubicBezTo>
                    <a:pt x="967" y="716"/>
                    <a:pt x="967" y="36"/>
                    <a:pt x="5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26"/>
            <p:cNvSpPr/>
            <p:nvPr/>
          </p:nvSpPr>
          <p:spPr>
            <a:xfrm>
              <a:off x="7793101" y="1471394"/>
              <a:ext cx="20312" cy="17192"/>
            </a:xfrm>
            <a:custGeom>
              <a:avLst/>
              <a:gdLst/>
              <a:ahLst/>
              <a:cxnLst/>
              <a:rect l="l" t="t" r="r" b="b"/>
              <a:pathLst>
                <a:path w="931" h="788" extrusionOk="0">
                  <a:moveTo>
                    <a:pt x="465" y="0"/>
                  </a:moveTo>
                  <a:cubicBezTo>
                    <a:pt x="0" y="72"/>
                    <a:pt x="0" y="751"/>
                    <a:pt x="465" y="787"/>
                  </a:cubicBezTo>
                  <a:cubicBezTo>
                    <a:pt x="931" y="751"/>
                    <a:pt x="931" y="72"/>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26"/>
            <p:cNvSpPr/>
            <p:nvPr/>
          </p:nvSpPr>
          <p:spPr>
            <a:xfrm>
              <a:off x="280036" y="2593596"/>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26"/>
            <p:cNvSpPr/>
            <p:nvPr/>
          </p:nvSpPr>
          <p:spPr>
            <a:xfrm>
              <a:off x="2893859" y="339648"/>
              <a:ext cx="20312" cy="17192"/>
            </a:xfrm>
            <a:custGeom>
              <a:avLst/>
              <a:gdLst/>
              <a:ahLst/>
              <a:cxnLst/>
              <a:rect l="l" t="t" r="r" b="b"/>
              <a:pathLst>
                <a:path w="931" h="788" extrusionOk="0">
                  <a:moveTo>
                    <a:pt x="465" y="0"/>
                  </a:moveTo>
                  <a:cubicBezTo>
                    <a:pt x="0" y="36"/>
                    <a:pt x="0" y="716"/>
                    <a:pt x="465" y="787"/>
                  </a:cubicBezTo>
                  <a:cubicBezTo>
                    <a:pt x="930" y="716"/>
                    <a:pt x="930"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26"/>
            <p:cNvSpPr/>
            <p:nvPr/>
          </p:nvSpPr>
          <p:spPr>
            <a:xfrm>
              <a:off x="7284068" y="1223807"/>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26"/>
            <p:cNvSpPr/>
            <p:nvPr/>
          </p:nvSpPr>
          <p:spPr>
            <a:xfrm>
              <a:off x="6814638" y="581324"/>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26"/>
            <p:cNvSpPr/>
            <p:nvPr/>
          </p:nvSpPr>
          <p:spPr>
            <a:xfrm>
              <a:off x="7478619" y="369031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26"/>
            <p:cNvSpPr/>
            <p:nvPr/>
          </p:nvSpPr>
          <p:spPr>
            <a:xfrm>
              <a:off x="7634657" y="752151"/>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26"/>
            <p:cNvSpPr/>
            <p:nvPr/>
          </p:nvSpPr>
          <p:spPr>
            <a:xfrm>
              <a:off x="8381349" y="4158063"/>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8" name="Google Shape;1058;p26"/>
          <p:cNvGrpSpPr/>
          <p:nvPr/>
        </p:nvGrpSpPr>
        <p:grpSpPr>
          <a:xfrm>
            <a:off x="0" y="0"/>
            <a:ext cx="9144000" cy="5143600"/>
            <a:chOff x="0" y="0"/>
            <a:chExt cx="9144000" cy="5143600"/>
          </a:xfrm>
        </p:grpSpPr>
        <p:grpSp>
          <p:nvGrpSpPr>
            <p:cNvPr id="1059" name="Google Shape;1059;p26"/>
            <p:cNvGrpSpPr/>
            <p:nvPr/>
          </p:nvGrpSpPr>
          <p:grpSpPr>
            <a:xfrm>
              <a:off x="0" y="0"/>
              <a:ext cx="9144000" cy="5143600"/>
              <a:chOff x="0" y="0"/>
              <a:chExt cx="9144000" cy="5143600"/>
            </a:xfrm>
          </p:grpSpPr>
          <p:sp>
            <p:nvSpPr>
              <p:cNvPr id="1060" name="Google Shape;1060;p26"/>
              <p:cNvSpPr/>
              <p:nvPr/>
            </p:nvSpPr>
            <p:spPr>
              <a:xfrm>
                <a:off x="0" y="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26"/>
              <p:cNvSpPr/>
              <p:nvPr/>
            </p:nvSpPr>
            <p:spPr>
              <a:xfrm>
                <a:off x="0" y="499420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2" name="Google Shape;1062;p26"/>
              <p:cNvGrpSpPr/>
              <p:nvPr/>
            </p:nvGrpSpPr>
            <p:grpSpPr>
              <a:xfrm>
                <a:off x="0" y="4650"/>
                <a:ext cx="9144000" cy="5134200"/>
                <a:chOff x="0" y="2363"/>
                <a:chExt cx="9144000" cy="5134200"/>
              </a:xfrm>
            </p:grpSpPr>
            <p:sp>
              <p:nvSpPr>
                <p:cNvPr id="1063" name="Google Shape;1063;p26"/>
                <p:cNvSpPr/>
                <p:nvPr/>
              </p:nvSpPr>
              <p:spPr>
                <a:xfrm rot="-5400000">
                  <a:off x="-24924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26"/>
                <p:cNvSpPr/>
                <p:nvPr/>
              </p:nvSpPr>
              <p:spPr>
                <a:xfrm rot="-5400000">
                  <a:off x="65022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65" name="Google Shape;1065;p26"/>
            <p:cNvSpPr/>
            <p:nvPr/>
          </p:nvSpPr>
          <p:spPr>
            <a:xfrm>
              <a:off x="144600" y="146700"/>
              <a:ext cx="8854800" cy="48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6" name="Google Shape;1066;p26"/>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algn="l" rtl="0">
              <a:spcBef>
                <a:spcPts val="0"/>
              </a:spcBef>
              <a:spcAft>
                <a:spcPts val="0"/>
              </a:spcAft>
              <a:buSzPts val="2800"/>
              <a:buFont typeface="Palanquin Dark"/>
              <a:buNone/>
              <a:defRPr>
                <a:latin typeface="Palanquin Dark"/>
                <a:ea typeface="Palanquin Dark"/>
                <a:cs typeface="Palanquin Dark"/>
                <a:sym typeface="Palanquin Dark"/>
              </a:defRPr>
            </a:lvl2pPr>
            <a:lvl3pPr lvl="2" algn="l" rtl="0">
              <a:spcBef>
                <a:spcPts val="0"/>
              </a:spcBef>
              <a:spcAft>
                <a:spcPts val="0"/>
              </a:spcAft>
              <a:buSzPts val="2800"/>
              <a:buFont typeface="Palanquin Dark"/>
              <a:buNone/>
              <a:defRPr>
                <a:latin typeface="Palanquin Dark"/>
                <a:ea typeface="Palanquin Dark"/>
                <a:cs typeface="Palanquin Dark"/>
                <a:sym typeface="Palanquin Dark"/>
              </a:defRPr>
            </a:lvl3pPr>
            <a:lvl4pPr lvl="3" algn="l" rtl="0">
              <a:spcBef>
                <a:spcPts val="0"/>
              </a:spcBef>
              <a:spcAft>
                <a:spcPts val="0"/>
              </a:spcAft>
              <a:buSzPts val="2800"/>
              <a:buFont typeface="Palanquin Dark"/>
              <a:buNone/>
              <a:defRPr>
                <a:latin typeface="Palanquin Dark"/>
                <a:ea typeface="Palanquin Dark"/>
                <a:cs typeface="Palanquin Dark"/>
                <a:sym typeface="Palanquin Dark"/>
              </a:defRPr>
            </a:lvl4pPr>
            <a:lvl5pPr lvl="4" algn="l" rtl="0">
              <a:spcBef>
                <a:spcPts val="0"/>
              </a:spcBef>
              <a:spcAft>
                <a:spcPts val="0"/>
              </a:spcAft>
              <a:buSzPts val="2800"/>
              <a:buFont typeface="Palanquin Dark"/>
              <a:buNone/>
              <a:defRPr>
                <a:latin typeface="Palanquin Dark"/>
                <a:ea typeface="Palanquin Dark"/>
                <a:cs typeface="Palanquin Dark"/>
                <a:sym typeface="Palanquin Dark"/>
              </a:defRPr>
            </a:lvl5pPr>
            <a:lvl6pPr lvl="5" algn="l" rtl="0">
              <a:spcBef>
                <a:spcPts val="0"/>
              </a:spcBef>
              <a:spcAft>
                <a:spcPts val="0"/>
              </a:spcAft>
              <a:buSzPts val="2800"/>
              <a:buFont typeface="Palanquin Dark"/>
              <a:buNone/>
              <a:defRPr>
                <a:latin typeface="Palanquin Dark"/>
                <a:ea typeface="Palanquin Dark"/>
                <a:cs typeface="Palanquin Dark"/>
                <a:sym typeface="Palanquin Dark"/>
              </a:defRPr>
            </a:lvl6pPr>
            <a:lvl7pPr lvl="6" algn="l" rtl="0">
              <a:spcBef>
                <a:spcPts val="0"/>
              </a:spcBef>
              <a:spcAft>
                <a:spcPts val="0"/>
              </a:spcAft>
              <a:buSzPts val="2800"/>
              <a:buFont typeface="Palanquin Dark"/>
              <a:buNone/>
              <a:defRPr>
                <a:latin typeface="Palanquin Dark"/>
                <a:ea typeface="Palanquin Dark"/>
                <a:cs typeface="Palanquin Dark"/>
                <a:sym typeface="Palanquin Dark"/>
              </a:defRPr>
            </a:lvl7pPr>
            <a:lvl8pPr lvl="7" algn="l" rtl="0">
              <a:spcBef>
                <a:spcPts val="0"/>
              </a:spcBef>
              <a:spcAft>
                <a:spcPts val="0"/>
              </a:spcAft>
              <a:buSzPts val="2800"/>
              <a:buFont typeface="Palanquin Dark"/>
              <a:buNone/>
              <a:defRPr>
                <a:latin typeface="Palanquin Dark"/>
                <a:ea typeface="Palanquin Dark"/>
                <a:cs typeface="Palanquin Dark"/>
                <a:sym typeface="Palanquin Dark"/>
              </a:defRPr>
            </a:lvl8pPr>
            <a:lvl9pPr lvl="8" algn="l"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
        <p:nvSpPr>
          <p:cNvPr id="1067" name="Google Shape;1067;p26"/>
          <p:cNvSpPr txBox="1">
            <a:spLocks noGrp="1"/>
          </p:cNvSpPr>
          <p:nvPr>
            <p:ph type="body" idx="1"/>
          </p:nvPr>
        </p:nvSpPr>
        <p:spPr>
          <a:xfrm>
            <a:off x="720000" y="1785525"/>
            <a:ext cx="5413200" cy="21624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dk2"/>
              </a:buClr>
              <a:buSzPts val="1600"/>
              <a:buChar char="●"/>
              <a:defRPr/>
            </a:lvl1pPr>
            <a:lvl2pPr marL="914400" lvl="1" indent="-330200" rtl="0">
              <a:spcBef>
                <a:spcPts val="1600"/>
              </a:spcBef>
              <a:spcAft>
                <a:spcPts val="0"/>
              </a:spcAft>
              <a:buSzPts val="1600"/>
              <a:buChar char="○"/>
              <a:defRPr/>
            </a:lvl2pPr>
            <a:lvl3pPr marL="1371600" lvl="2" indent="-330200" rtl="0">
              <a:spcBef>
                <a:spcPts val="1600"/>
              </a:spcBef>
              <a:spcAft>
                <a:spcPts val="0"/>
              </a:spcAft>
              <a:buSzPts val="1600"/>
              <a:buChar char="■"/>
              <a:defRPr/>
            </a:lvl3pPr>
            <a:lvl4pPr marL="1828800" lvl="3" indent="-330200" rtl="0">
              <a:spcBef>
                <a:spcPts val="1600"/>
              </a:spcBef>
              <a:spcAft>
                <a:spcPts val="0"/>
              </a:spcAft>
              <a:buSzPts val="1600"/>
              <a:buChar char="●"/>
              <a:defRPr/>
            </a:lvl4pPr>
            <a:lvl5pPr marL="2286000" lvl="4" indent="-330200" rtl="0">
              <a:spcBef>
                <a:spcPts val="1600"/>
              </a:spcBef>
              <a:spcAft>
                <a:spcPts val="0"/>
              </a:spcAft>
              <a:buSzPts val="1600"/>
              <a:buChar char="○"/>
              <a:defRPr/>
            </a:lvl5pPr>
            <a:lvl6pPr marL="2743200" lvl="5" indent="-330200" rtl="0">
              <a:spcBef>
                <a:spcPts val="1600"/>
              </a:spcBef>
              <a:spcAft>
                <a:spcPts val="0"/>
              </a:spcAft>
              <a:buSzPts val="1600"/>
              <a:buChar char="■"/>
              <a:defRPr/>
            </a:lvl6pPr>
            <a:lvl7pPr marL="3200400" lvl="6" indent="-330200" rtl="0">
              <a:spcBef>
                <a:spcPts val="1600"/>
              </a:spcBef>
              <a:spcAft>
                <a:spcPts val="0"/>
              </a:spcAft>
              <a:buSzPts val="1600"/>
              <a:buChar char="●"/>
              <a:defRPr/>
            </a:lvl7pPr>
            <a:lvl8pPr marL="3657600" lvl="7" indent="-330200" rtl="0">
              <a:spcBef>
                <a:spcPts val="1600"/>
              </a:spcBef>
              <a:spcAft>
                <a:spcPts val="0"/>
              </a:spcAft>
              <a:buSzPts val="1600"/>
              <a:buChar char="○"/>
              <a:defRPr/>
            </a:lvl8pPr>
            <a:lvl9pPr marL="4114800" lvl="8" indent="-330200" rtl="0">
              <a:spcBef>
                <a:spcPts val="1600"/>
              </a:spcBef>
              <a:spcAft>
                <a:spcPts val="1600"/>
              </a:spcAft>
              <a:buSzPts val="1600"/>
              <a:buChar char="■"/>
              <a:defRPr/>
            </a:lvl9pPr>
          </a:lstStyle>
          <a:p>
            <a:endParaRPr/>
          </a:p>
        </p:txBody>
      </p:sp>
    </p:spTree>
    <p:extLst>
      <p:ext uri="{BB962C8B-B14F-4D97-AF65-F5344CB8AC3E}">
        <p14:creationId xmlns:p14="http://schemas.microsoft.com/office/powerpoint/2010/main" val="39357451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3">
  <p:cSld name="Title only 3">
    <p:bg>
      <p:bgPr>
        <a:solidFill>
          <a:schemeClr val="lt2"/>
        </a:solidFill>
        <a:effectLst/>
      </p:bgPr>
    </p:bg>
    <p:spTree>
      <p:nvGrpSpPr>
        <p:cNvPr id="1" name="Shape 1154"/>
        <p:cNvGrpSpPr/>
        <p:nvPr/>
      </p:nvGrpSpPr>
      <p:grpSpPr>
        <a:xfrm>
          <a:off x="0" y="0"/>
          <a:ext cx="0" cy="0"/>
          <a:chOff x="0" y="0"/>
          <a:chExt cx="0" cy="0"/>
        </a:xfrm>
      </p:grpSpPr>
      <p:grpSp>
        <p:nvGrpSpPr>
          <p:cNvPr id="1155" name="Google Shape;1155;p29"/>
          <p:cNvGrpSpPr/>
          <p:nvPr/>
        </p:nvGrpSpPr>
        <p:grpSpPr>
          <a:xfrm>
            <a:off x="0" y="0"/>
            <a:ext cx="9144000" cy="5143600"/>
            <a:chOff x="0" y="0"/>
            <a:chExt cx="9144000" cy="5143600"/>
          </a:xfrm>
        </p:grpSpPr>
        <p:grpSp>
          <p:nvGrpSpPr>
            <p:cNvPr id="1156" name="Google Shape;1156;p29"/>
            <p:cNvGrpSpPr/>
            <p:nvPr/>
          </p:nvGrpSpPr>
          <p:grpSpPr>
            <a:xfrm>
              <a:off x="0" y="0"/>
              <a:ext cx="9144000" cy="5143600"/>
              <a:chOff x="0" y="0"/>
              <a:chExt cx="9144000" cy="5143600"/>
            </a:xfrm>
          </p:grpSpPr>
          <p:sp>
            <p:nvSpPr>
              <p:cNvPr id="1157" name="Google Shape;1157;p29"/>
              <p:cNvSpPr/>
              <p:nvPr/>
            </p:nvSpPr>
            <p:spPr>
              <a:xfrm>
                <a:off x="0" y="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9"/>
              <p:cNvSpPr/>
              <p:nvPr/>
            </p:nvSpPr>
            <p:spPr>
              <a:xfrm>
                <a:off x="0" y="499420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59" name="Google Shape;1159;p29"/>
              <p:cNvGrpSpPr/>
              <p:nvPr/>
            </p:nvGrpSpPr>
            <p:grpSpPr>
              <a:xfrm>
                <a:off x="0" y="4650"/>
                <a:ext cx="9144000" cy="5134200"/>
                <a:chOff x="0" y="2363"/>
                <a:chExt cx="9144000" cy="5134200"/>
              </a:xfrm>
            </p:grpSpPr>
            <p:sp>
              <p:nvSpPr>
                <p:cNvPr id="1160" name="Google Shape;1160;p29"/>
                <p:cNvSpPr/>
                <p:nvPr/>
              </p:nvSpPr>
              <p:spPr>
                <a:xfrm rot="-5400000">
                  <a:off x="-24924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9"/>
                <p:cNvSpPr/>
                <p:nvPr/>
              </p:nvSpPr>
              <p:spPr>
                <a:xfrm rot="-5400000">
                  <a:off x="65022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62" name="Google Shape;1162;p29"/>
            <p:cNvSpPr/>
            <p:nvPr/>
          </p:nvSpPr>
          <p:spPr>
            <a:xfrm>
              <a:off x="144600" y="146700"/>
              <a:ext cx="8854800" cy="48501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3" name="Google Shape;1163;p29"/>
          <p:cNvGrpSpPr/>
          <p:nvPr/>
        </p:nvGrpSpPr>
        <p:grpSpPr>
          <a:xfrm>
            <a:off x="7251211" y="209061"/>
            <a:ext cx="1700250" cy="4725378"/>
            <a:chOff x="7251211" y="209061"/>
            <a:chExt cx="1700250" cy="4725378"/>
          </a:xfrm>
        </p:grpSpPr>
        <p:sp>
          <p:nvSpPr>
            <p:cNvPr id="1164" name="Google Shape;1164;p29"/>
            <p:cNvSpPr/>
            <p:nvPr/>
          </p:nvSpPr>
          <p:spPr>
            <a:xfrm>
              <a:off x="7251211" y="209061"/>
              <a:ext cx="1700250" cy="1490725"/>
            </a:xfrm>
            <a:custGeom>
              <a:avLst/>
              <a:gdLst/>
              <a:ahLst/>
              <a:cxnLst/>
              <a:rect l="l" t="t" r="r" b="b"/>
              <a:pathLst>
                <a:path w="68010" h="59629" extrusionOk="0">
                  <a:moveTo>
                    <a:pt x="14193" y="0"/>
                  </a:moveTo>
                  <a:cubicBezTo>
                    <a:pt x="11903" y="2154"/>
                    <a:pt x="1680" y="9242"/>
                    <a:pt x="453" y="12924"/>
                  </a:cubicBezTo>
                  <a:cubicBezTo>
                    <a:pt x="-774" y="16606"/>
                    <a:pt x="222" y="20647"/>
                    <a:pt x="6833" y="22094"/>
                  </a:cubicBezTo>
                  <a:cubicBezTo>
                    <a:pt x="13444" y="23541"/>
                    <a:pt x="34431" y="17287"/>
                    <a:pt x="40118" y="21605"/>
                  </a:cubicBezTo>
                  <a:cubicBezTo>
                    <a:pt x="45805" y="25923"/>
                    <a:pt x="38301" y="43660"/>
                    <a:pt x="40956" y="48004"/>
                  </a:cubicBezTo>
                  <a:cubicBezTo>
                    <a:pt x="43611" y="52348"/>
                    <a:pt x="51539" y="45731"/>
                    <a:pt x="56048" y="47668"/>
                  </a:cubicBezTo>
                  <a:cubicBezTo>
                    <a:pt x="60557" y="49606"/>
                    <a:pt x="66016" y="57636"/>
                    <a:pt x="68010" y="59629"/>
                  </a:cubicBezTo>
                </a:path>
              </a:pathLst>
            </a:custGeom>
            <a:noFill/>
            <a:ln w="19050" cap="rnd" cmpd="sng">
              <a:solidFill>
                <a:schemeClr val="dk2"/>
              </a:solidFill>
              <a:prstDash val="dash"/>
              <a:round/>
              <a:headEnd type="none" w="med" len="med"/>
              <a:tailEnd type="none" w="med" len="med"/>
            </a:ln>
          </p:spPr>
        </p:sp>
        <p:sp>
          <p:nvSpPr>
            <p:cNvPr id="1165" name="Google Shape;1165;p29"/>
            <p:cNvSpPr/>
            <p:nvPr/>
          </p:nvSpPr>
          <p:spPr>
            <a:xfrm rot="10800000" flipH="1">
              <a:off x="7251211" y="3443714"/>
              <a:ext cx="1700250" cy="1490725"/>
            </a:xfrm>
            <a:custGeom>
              <a:avLst/>
              <a:gdLst/>
              <a:ahLst/>
              <a:cxnLst/>
              <a:rect l="l" t="t" r="r" b="b"/>
              <a:pathLst>
                <a:path w="68010" h="59629" extrusionOk="0">
                  <a:moveTo>
                    <a:pt x="14193" y="0"/>
                  </a:moveTo>
                  <a:cubicBezTo>
                    <a:pt x="11903" y="2154"/>
                    <a:pt x="1680" y="9242"/>
                    <a:pt x="453" y="12924"/>
                  </a:cubicBezTo>
                  <a:cubicBezTo>
                    <a:pt x="-774" y="16606"/>
                    <a:pt x="222" y="20647"/>
                    <a:pt x="6833" y="22094"/>
                  </a:cubicBezTo>
                  <a:cubicBezTo>
                    <a:pt x="13444" y="23541"/>
                    <a:pt x="34431" y="17287"/>
                    <a:pt x="40118" y="21605"/>
                  </a:cubicBezTo>
                  <a:cubicBezTo>
                    <a:pt x="45805" y="25923"/>
                    <a:pt x="38301" y="43660"/>
                    <a:pt x="40956" y="48004"/>
                  </a:cubicBezTo>
                  <a:cubicBezTo>
                    <a:pt x="43611" y="52348"/>
                    <a:pt x="51539" y="45731"/>
                    <a:pt x="56048" y="47668"/>
                  </a:cubicBezTo>
                  <a:cubicBezTo>
                    <a:pt x="60557" y="49606"/>
                    <a:pt x="66016" y="57636"/>
                    <a:pt x="68010" y="59629"/>
                  </a:cubicBezTo>
                </a:path>
              </a:pathLst>
            </a:custGeom>
            <a:noFill/>
            <a:ln w="19050" cap="rnd" cmpd="sng">
              <a:solidFill>
                <a:schemeClr val="dk2"/>
              </a:solidFill>
              <a:prstDash val="dash"/>
              <a:round/>
              <a:headEnd type="none" w="med" len="med"/>
              <a:tailEnd type="none" w="med" len="med"/>
            </a:ln>
          </p:spPr>
        </p:sp>
      </p:grpSp>
      <p:grpSp>
        <p:nvGrpSpPr>
          <p:cNvPr id="1166" name="Google Shape;1166;p29"/>
          <p:cNvGrpSpPr/>
          <p:nvPr/>
        </p:nvGrpSpPr>
        <p:grpSpPr>
          <a:xfrm>
            <a:off x="355242" y="838825"/>
            <a:ext cx="7614195" cy="3465851"/>
            <a:chOff x="355242" y="1019005"/>
            <a:chExt cx="7614195" cy="3465851"/>
          </a:xfrm>
        </p:grpSpPr>
        <p:sp>
          <p:nvSpPr>
            <p:cNvPr id="1167" name="Google Shape;1167;p29"/>
            <p:cNvSpPr/>
            <p:nvPr/>
          </p:nvSpPr>
          <p:spPr>
            <a:xfrm rot="5400000">
              <a:off x="610884" y="4152824"/>
              <a:ext cx="65996" cy="51335"/>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9"/>
            <p:cNvSpPr/>
            <p:nvPr/>
          </p:nvSpPr>
          <p:spPr>
            <a:xfrm rot="10800000">
              <a:off x="843556" y="3661929"/>
              <a:ext cx="34239" cy="25269"/>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9"/>
            <p:cNvSpPr/>
            <p:nvPr/>
          </p:nvSpPr>
          <p:spPr>
            <a:xfrm rot="10800000">
              <a:off x="7776121" y="3812005"/>
              <a:ext cx="33419" cy="26089"/>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9"/>
            <p:cNvSpPr/>
            <p:nvPr/>
          </p:nvSpPr>
          <p:spPr>
            <a:xfrm rot="-5400000">
              <a:off x="7926661" y="1023490"/>
              <a:ext cx="47260" cy="38291"/>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9"/>
            <p:cNvSpPr/>
            <p:nvPr/>
          </p:nvSpPr>
          <p:spPr>
            <a:xfrm rot="10800000">
              <a:off x="623979" y="3225445"/>
              <a:ext cx="47260" cy="38313"/>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9"/>
            <p:cNvSpPr/>
            <p:nvPr/>
          </p:nvSpPr>
          <p:spPr>
            <a:xfrm rot="10800000">
              <a:off x="355242" y="4446542"/>
              <a:ext cx="47260" cy="38313"/>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9"/>
            <p:cNvSpPr/>
            <p:nvPr/>
          </p:nvSpPr>
          <p:spPr>
            <a:xfrm rot="-5400000">
              <a:off x="7125628" y="1116733"/>
              <a:ext cx="21217" cy="17939"/>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9"/>
            <p:cNvSpPr/>
            <p:nvPr/>
          </p:nvSpPr>
          <p:spPr>
            <a:xfrm rot="5400000">
              <a:off x="7891892" y="4113285"/>
              <a:ext cx="65996" cy="51335"/>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9"/>
            <p:cNvSpPr/>
            <p:nvPr/>
          </p:nvSpPr>
          <p:spPr>
            <a:xfrm rot="-5400000">
              <a:off x="662007" y="1593043"/>
              <a:ext cx="65996" cy="51335"/>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9"/>
            <p:cNvSpPr/>
            <p:nvPr/>
          </p:nvSpPr>
          <p:spPr>
            <a:xfrm>
              <a:off x="461092" y="2110003"/>
              <a:ext cx="34239" cy="25269"/>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9"/>
            <p:cNvSpPr/>
            <p:nvPr/>
          </p:nvSpPr>
          <p:spPr>
            <a:xfrm>
              <a:off x="667647" y="2533442"/>
              <a:ext cx="47260" cy="38313"/>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9"/>
            <p:cNvSpPr/>
            <p:nvPr/>
          </p:nvSpPr>
          <p:spPr>
            <a:xfrm>
              <a:off x="697309" y="2081950"/>
              <a:ext cx="47260" cy="38313"/>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9" name="Google Shape;1179;p29"/>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500"/>
              <a:buNone/>
              <a:defRPr>
                <a:solidFill>
                  <a:schemeClr val="lt1"/>
                </a:solidFill>
              </a:defRPr>
            </a:lvl1pPr>
            <a:lvl2pPr lvl="1" algn="l" rtl="0">
              <a:spcBef>
                <a:spcPts val="0"/>
              </a:spcBef>
              <a:spcAft>
                <a:spcPts val="0"/>
              </a:spcAft>
              <a:buSzPts val="2800"/>
              <a:buFont typeface="Palanquin Dark"/>
              <a:buNone/>
              <a:defRPr>
                <a:latin typeface="Palanquin Dark"/>
                <a:ea typeface="Palanquin Dark"/>
                <a:cs typeface="Palanquin Dark"/>
                <a:sym typeface="Palanquin Dark"/>
              </a:defRPr>
            </a:lvl2pPr>
            <a:lvl3pPr lvl="2" algn="l" rtl="0">
              <a:spcBef>
                <a:spcPts val="0"/>
              </a:spcBef>
              <a:spcAft>
                <a:spcPts val="0"/>
              </a:spcAft>
              <a:buSzPts val="2800"/>
              <a:buFont typeface="Palanquin Dark"/>
              <a:buNone/>
              <a:defRPr>
                <a:latin typeface="Palanquin Dark"/>
                <a:ea typeface="Palanquin Dark"/>
                <a:cs typeface="Palanquin Dark"/>
                <a:sym typeface="Palanquin Dark"/>
              </a:defRPr>
            </a:lvl3pPr>
            <a:lvl4pPr lvl="3" algn="l" rtl="0">
              <a:spcBef>
                <a:spcPts val="0"/>
              </a:spcBef>
              <a:spcAft>
                <a:spcPts val="0"/>
              </a:spcAft>
              <a:buSzPts val="2800"/>
              <a:buFont typeface="Palanquin Dark"/>
              <a:buNone/>
              <a:defRPr>
                <a:latin typeface="Palanquin Dark"/>
                <a:ea typeface="Palanquin Dark"/>
                <a:cs typeface="Palanquin Dark"/>
                <a:sym typeface="Palanquin Dark"/>
              </a:defRPr>
            </a:lvl4pPr>
            <a:lvl5pPr lvl="4" algn="l" rtl="0">
              <a:spcBef>
                <a:spcPts val="0"/>
              </a:spcBef>
              <a:spcAft>
                <a:spcPts val="0"/>
              </a:spcAft>
              <a:buSzPts val="2800"/>
              <a:buFont typeface="Palanquin Dark"/>
              <a:buNone/>
              <a:defRPr>
                <a:latin typeface="Palanquin Dark"/>
                <a:ea typeface="Palanquin Dark"/>
                <a:cs typeface="Palanquin Dark"/>
                <a:sym typeface="Palanquin Dark"/>
              </a:defRPr>
            </a:lvl5pPr>
            <a:lvl6pPr lvl="5" algn="l" rtl="0">
              <a:spcBef>
                <a:spcPts val="0"/>
              </a:spcBef>
              <a:spcAft>
                <a:spcPts val="0"/>
              </a:spcAft>
              <a:buSzPts val="2800"/>
              <a:buFont typeface="Palanquin Dark"/>
              <a:buNone/>
              <a:defRPr>
                <a:latin typeface="Palanquin Dark"/>
                <a:ea typeface="Palanquin Dark"/>
                <a:cs typeface="Palanquin Dark"/>
                <a:sym typeface="Palanquin Dark"/>
              </a:defRPr>
            </a:lvl6pPr>
            <a:lvl7pPr lvl="6" algn="l" rtl="0">
              <a:spcBef>
                <a:spcPts val="0"/>
              </a:spcBef>
              <a:spcAft>
                <a:spcPts val="0"/>
              </a:spcAft>
              <a:buSzPts val="2800"/>
              <a:buFont typeface="Palanquin Dark"/>
              <a:buNone/>
              <a:defRPr>
                <a:latin typeface="Palanquin Dark"/>
                <a:ea typeface="Palanquin Dark"/>
                <a:cs typeface="Palanquin Dark"/>
                <a:sym typeface="Palanquin Dark"/>
              </a:defRPr>
            </a:lvl7pPr>
            <a:lvl8pPr lvl="7" algn="l" rtl="0">
              <a:spcBef>
                <a:spcPts val="0"/>
              </a:spcBef>
              <a:spcAft>
                <a:spcPts val="0"/>
              </a:spcAft>
              <a:buSzPts val="2800"/>
              <a:buFont typeface="Palanquin Dark"/>
              <a:buNone/>
              <a:defRPr>
                <a:latin typeface="Palanquin Dark"/>
                <a:ea typeface="Palanquin Dark"/>
                <a:cs typeface="Palanquin Dark"/>
                <a:sym typeface="Palanquin Dark"/>
              </a:defRPr>
            </a:lvl8pPr>
            <a:lvl9pPr lvl="8" algn="l"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Tree>
    <p:extLst>
      <p:ext uri="{BB962C8B-B14F-4D97-AF65-F5344CB8AC3E}">
        <p14:creationId xmlns:p14="http://schemas.microsoft.com/office/powerpoint/2010/main" val="3892155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75"/>
        <p:cNvGrpSpPr/>
        <p:nvPr/>
      </p:nvGrpSpPr>
      <p:grpSpPr>
        <a:xfrm>
          <a:off x="0" y="0"/>
          <a:ext cx="0" cy="0"/>
          <a:chOff x="0" y="0"/>
          <a:chExt cx="0" cy="0"/>
        </a:xfrm>
      </p:grpSpPr>
      <p:grpSp>
        <p:nvGrpSpPr>
          <p:cNvPr id="176" name="Google Shape;176;p6"/>
          <p:cNvGrpSpPr/>
          <p:nvPr/>
        </p:nvGrpSpPr>
        <p:grpSpPr>
          <a:xfrm>
            <a:off x="0" y="0"/>
            <a:ext cx="9144000" cy="5143600"/>
            <a:chOff x="0" y="0"/>
            <a:chExt cx="9144000" cy="5143600"/>
          </a:xfrm>
        </p:grpSpPr>
        <p:grpSp>
          <p:nvGrpSpPr>
            <p:cNvPr id="177" name="Google Shape;177;p6"/>
            <p:cNvGrpSpPr/>
            <p:nvPr/>
          </p:nvGrpSpPr>
          <p:grpSpPr>
            <a:xfrm>
              <a:off x="0" y="0"/>
              <a:ext cx="9144000" cy="5143600"/>
              <a:chOff x="0" y="0"/>
              <a:chExt cx="9144000" cy="5143600"/>
            </a:xfrm>
          </p:grpSpPr>
          <p:sp>
            <p:nvSpPr>
              <p:cNvPr id="178" name="Google Shape;178;p6"/>
              <p:cNvSpPr/>
              <p:nvPr/>
            </p:nvSpPr>
            <p:spPr>
              <a:xfrm>
                <a:off x="0" y="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6"/>
              <p:cNvSpPr/>
              <p:nvPr/>
            </p:nvSpPr>
            <p:spPr>
              <a:xfrm>
                <a:off x="0" y="499420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0" name="Google Shape;180;p6"/>
              <p:cNvGrpSpPr/>
              <p:nvPr/>
            </p:nvGrpSpPr>
            <p:grpSpPr>
              <a:xfrm>
                <a:off x="0" y="4650"/>
                <a:ext cx="9144000" cy="5134200"/>
                <a:chOff x="0" y="2363"/>
                <a:chExt cx="9144000" cy="5134200"/>
              </a:xfrm>
            </p:grpSpPr>
            <p:sp>
              <p:nvSpPr>
                <p:cNvPr id="181" name="Google Shape;181;p6"/>
                <p:cNvSpPr/>
                <p:nvPr/>
              </p:nvSpPr>
              <p:spPr>
                <a:xfrm rot="-5400000">
                  <a:off x="-24924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6"/>
                <p:cNvSpPr/>
                <p:nvPr/>
              </p:nvSpPr>
              <p:spPr>
                <a:xfrm rot="-5400000">
                  <a:off x="65022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83" name="Google Shape;183;p6"/>
            <p:cNvSpPr/>
            <p:nvPr/>
          </p:nvSpPr>
          <p:spPr>
            <a:xfrm>
              <a:off x="144600" y="146700"/>
              <a:ext cx="8854800" cy="48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4" name="Google Shape;184;p6"/>
          <p:cNvSpPr/>
          <p:nvPr/>
        </p:nvSpPr>
        <p:spPr>
          <a:xfrm>
            <a:off x="7251205" y="204525"/>
            <a:ext cx="1704825" cy="2101000"/>
          </a:xfrm>
          <a:custGeom>
            <a:avLst/>
            <a:gdLst/>
            <a:ahLst/>
            <a:cxnLst/>
            <a:rect l="l" t="t" r="r" b="b"/>
            <a:pathLst>
              <a:path w="68193" h="84040" extrusionOk="0">
                <a:moveTo>
                  <a:pt x="14193" y="0"/>
                </a:moveTo>
                <a:cubicBezTo>
                  <a:pt x="11903" y="2154"/>
                  <a:pt x="1680" y="9242"/>
                  <a:pt x="453" y="12924"/>
                </a:cubicBezTo>
                <a:cubicBezTo>
                  <a:pt x="-774" y="16606"/>
                  <a:pt x="222" y="20647"/>
                  <a:pt x="6833" y="22094"/>
                </a:cubicBezTo>
                <a:cubicBezTo>
                  <a:pt x="13444" y="23541"/>
                  <a:pt x="34431" y="17287"/>
                  <a:pt x="40118" y="21605"/>
                </a:cubicBezTo>
                <a:cubicBezTo>
                  <a:pt x="45805" y="25923"/>
                  <a:pt x="37998" y="41011"/>
                  <a:pt x="40956" y="48004"/>
                </a:cubicBezTo>
                <a:cubicBezTo>
                  <a:pt x="43915" y="54997"/>
                  <a:pt x="53330" y="57555"/>
                  <a:pt x="57869" y="63561"/>
                </a:cubicBezTo>
                <a:cubicBezTo>
                  <a:pt x="62409" y="69567"/>
                  <a:pt x="66472" y="80627"/>
                  <a:pt x="68193" y="84040"/>
                </a:cubicBezTo>
              </a:path>
            </a:pathLst>
          </a:custGeom>
          <a:noFill/>
          <a:ln w="19050" cap="rnd" cmpd="sng">
            <a:solidFill>
              <a:schemeClr val="lt2"/>
            </a:solidFill>
            <a:prstDash val="dash"/>
            <a:round/>
            <a:headEnd type="none" w="med" len="med"/>
            <a:tailEnd type="none" w="med" len="med"/>
          </a:ln>
        </p:spPr>
      </p:sp>
      <p:grpSp>
        <p:nvGrpSpPr>
          <p:cNvPr id="185" name="Google Shape;185;p6"/>
          <p:cNvGrpSpPr/>
          <p:nvPr/>
        </p:nvGrpSpPr>
        <p:grpSpPr>
          <a:xfrm>
            <a:off x="507643" y="2253229"/>
            <a:ext cx="8128714" cy="2231626"/>
            <a:chOff x="507643" y="2253229"/>
            <a:chExt cx="8128714" cy="2231626"/>
          </a:xfrm>
        </p:grpSpPr>
        <p:sp>
          <p:nvSpPr>
            <p:cNvPr id="186" name="Google Shape;186;p6"/>
            <p:cNvSpPr/>
            <p:nvPr/>
          </p:nvSpPr>
          <p:spPr>
            <a:xfrm rot="5400000">
              <a:off x="687085" y="3848023"/>
              <a:ext cx="65994" cy="51334"/>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6"/>
            <p:cNvSpPr/>
            <p:nvPr/>
          </p:nvSpPr>
          <p:spPr>
            <a:xfrm rot="10800000">
              <a:off x="919757" y="3357130"/>
              <a:ext cx="34238" cy="25268"/>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6"/>
            <p:cNvSpPr/>
            <p:nvPr/>
          </p:nvSpPr>
          <p:spPr>
            <a:xfrm rot="10800000">
              <a:off x="8461921" y="3964405"/>
              <a:ext cx="33419" cy="26089"/>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6"/>
            <p:cNvSpPr/>
            <p:nvPr/>
          </p:nvSpPr>
          <p:spPr>
            <a:xfrm rot="10800000">
              <a:off x="8404099" y="2253229"/>
              <a:ext cx="47260" cy="38291"/>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6"/>
            <p:cNvSpPr/>
            <p:nvPr/>
          </p:nvSpPr>
          <p:spPr>
            <a:xfrm rot="10800000">
              <a:off x="700180" y="2920647"/>
              <a:ext cx="47259" cy="38312"/>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6"/>
            <p:cNvSpPr/>
            <p:nvPr/>
          </p:nvSpPr>
          <p:spPr>
            <a:xfrm rot="10800000">
              <a:off x="507643" y="4446543"/>
              <a:ext cx="47259" cy="38312"/>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6"/>
            <p:cNvSpPr/>
            <p:nvPr/>
          </p:nvSpPr>
          <p:spPr>
            <a:xfrm rot="10800000">
              <a:off x="8500188" y="3077460"/>
              <a:ext cx="21217" cy="17939"/>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6"/>
            <p:cNvSpPr/>
            <p:nvPr/>
          </p:nvSpPr>
          <p:spPr>
            <a:xfrm rot="5400000">
              <a:off x="8577693" y="4418085"/>
              <a:ext cx="65994" cy="51334"/>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4" name="Google Shape;194;p6"/>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algn="l" rtl="0">
              <a:spcBef>
                <a:spcPts val="0"/>
              </a:spcBef>
              <a:spcAft>
                <a:spcPts val="0"/>
              </a:spcAft>
              <a:buSzPts val="2800"/>
              <a:buFont typeface="Palanquin Dark"/>
              <a:buNone/>
              <a:defRPr>
                <a:latin typeface="Palanquin Dark"/>
                <a:ea typeface="Palanquin Dark"/>
                <a:cs typeface="Palanquin Dark"/>
                <a:sym typeface="Palanquin Dark"/>
              </a:defRPr>
            </a:lvl2pPr>
            <a:lvl3pPr lvl="2" algn="l" rtl="0">
              <a:spcBef>
                <a:spcPts val="0"/>
              </a:spcBef>
              <a:spcAft>
                <a:spcPts val="0"/>
              </a:spcAft>
              <a:buSzPts val="2800"/>
              <a:buFont typeface="Palanquin Dark"/>
              <a:buNone/>
              <a:defRPr>
                <a:latin typeface="Palanquin Dark"/>
                <a:ea typeface="Palanquin Dark"/>
                <a:cs typeface="Palanquin Dark"/>
                <a:sym typeface="Palanquin Dark"/>
              </a:defRPr>
            </a:lvl3pPr>
            <a:lvl4pPr lvl="3" algn="l" rtl="0">
              <a:spcBef>
                <a:spcPts val="0"/>
              </a:spcBef>
              <a:spcAft>
                <a:spcPts val="0"/>
              </a:spcAft>
              <a:buSzPts val="2800"/>
              <a:buFont typeface="Palanquin Dark"/>
              <a:buNone/>
              <a:defRPr>
                <a:latin typeface="Palanquin Dark"/>
                <a:ea typeface="Palanquin Dark"/>
                <a:cs typeface="Palanquin Dark"/>
                <a:sym typeface="Palanquin Dark"/>
              </a:defRPr>
            </a:lvl4pPr>
            <a:lvl5pPr lvl="4" algn="l" rtl="0">
              <a:spcBef>
                <a:spcPts val="0"/>
              </a:spcBef>
              <a:spcAft>
                <a:spcPts val="0"/>
              </a:spcAft>
              <a:buSzPts val="2800"/>
              <a:buFont typeface="Palanquin Dark"/>
              <a:buNone/>
              <a:defRPr>
                <a:latin typeface="Palanquin Dark"/>
                <a:ea typeface="Palanquin Dark"/>
                <a:cs typeface="Palanquin Dark"/>
                <a:sym typeface="Palanquin Dark"/>
              </a:defRPr>
            </a:lvl5pPr>
            <a:lvl6pPr lvl="5" algn="l" rtl="0">
              <a:spcBef>
                <a:spcPts val="0"/>
              </a:spcBef>
              <a:spcAft>
                <a:spcPts val="0"/>
              </a:spcAft>
              <a:buSzPts val="2800"/>
              <a:buFont typeface="Palanquin Dark"/>
              <a:buNone/>
              <a:defRPr>
                <a:latin typeface="Palanquin Dark"/>
                <a:ea typeface="Palanquin Dark"/>
                <a:cs typeface="Palanquin Dark"/>
                <a:sym typeface="Palanquin Dark"/>
              </a:defRPr>
            </a:lvl6pPr>
            <a:lvl7pPr lvl="6" algn="l" rtl="0">
              <a:spcBef>
                <a:spcPts val="0"/>
              </a:spcBef>
              <a:spcAft>
                <a:spcPts val="0"/>
              </a:spcAft>
              <a:buSzPts val="2800"/>
              <a:buFont typeface="Palanquin Dark"/>
              <a:buNone/>
              <a:defRPr>
                <a:latin typeface="Palanquin Dark"/>
                <a:ea typeface="Palanquin Dark"/>
                <a:cs typeface="Palanquin Dark"/>
                <a:sym typeface="Palanquin Dark"/>
              </a:defRPr>
            </a:lvl7pPr>
            <a:lvl8pPr lvl="7" algn="l" rtl="0">
              <a:spcBef>
                <a:spcPts val="0"/>
              </a:spcBef>
              <a:spcAft>
                <a:spcPts val="0"/>
              </a:spcAft>
              <a:buSzPts val="2800"/>
              <a:buFont typeface="Palanquin Dark"/>
              <a:buNone/>
              <a:defRPr>
                <a:latin typeface="Palanquin Dark"/>
                <a:ea typeface="Palanquin Dark"/>
                <a:cs typeface="Palanquin Dark"/>
                <a:sym typeface="Palanquin Dark"/>
              </a:defRPr>
            </a:lvl8pPr>
            <a:lvl9pPr lvl="8" algn="l"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1353"/>
        <p:cNvGrpSpPr/>
        <p:nvPr/>
      </p:nvGrpSpPr>
      <p:grpSpPr>
        <a:xfrm>
          <a:off x="0" y="0"/>
          <a:ext cx="0" cy="0"/>
          <a:chOff x="0" y="0"/>
          <a:chExt cx="0" cy="0"/>
        </a:xfrm>
      </p:grpSpPr>
      <p:grpSp>
        <p:nvGrpSpPr>
          <p:cNvPr id="1354" name="Google Shape;1354;p36"/>
          <p:cNvGrpSpPr/>
          <p:nvPr/>
        </p:nvGrpSpPr>
        <p:grpSpPr>
          <a:xfrm>
            <a:off x="194785" y="225225"/>
            <a:ext cx="8754430" cy="4693051"/>
            <a:chOff x="195325" y="220874"/>
            <a:chExt cx="8754430" cy="4693051"/>
          </a:xfrm>
        </p:grpSpPr>
        <p:sp>
          <p:nvSpPr>
            <p:cNvPr id="1355" name="Google Shape;1355;p36"/>
            <p:cNvSpPr/>
            <p:nvPr/>
          </p:nvSpPr>
          <p:spPr>
            <a:xfrm>
              <a:off x="7420705" y="220874"/>
              <a:ext cx="1529050" cy="1089475"/>
            </a:xfrm>
            <a:custGeom>
              <a:avLst/>
              <a:gdLst/>
              <a:ahLst/>
              <a:cxnLst/>
              <a:rect l="l" t="t" r="r" b="b"/>
              <a:pathLst>
                <a:path w="61162" h="43579" extrusionOk="0">
                  <a:moveTo>
                    <a:pt x="12974" y="0"/>
                  </a:moveTo>
                  <a:cubicBezTo>
                    <a:pt x="10949" y="1327"/>
                    <a:pt x="2429" y="5308"/>
                    <a:pt x="823" y="7962"/>
                  </a:cubicBezTo>
                  <a:cubicBezTo>
                    <a:pt x="-783" y="10616"/>
                    <a:pt x="-85" y="14876"/>
                    <a:pt x="3337" y="15923"/>
                  </a:cubicBezTo>
                  <a:cubicBezTo>
                    <a:pt x="6759" y="16971"/>
                    <a:pt x="16397" y="10616"/>
                    <a:pt x="21355" y="14247"/>
                  </a:cubicBezTo>
                  <a:cubicBezTo>
                    <a:pt x="26313" y="17879"/>
                    <a:pt x="28757" y="33871"/>
                    <a:pt x="33087" y="37712"/>
                  </a:cubicBezTo>
                  <a:cubicBezTo>
                    <a:pt x="37417" y="41553"/>
                    <a:pt x="42655" y="36315"/>
                    <a:pt x="47334" y="37293"/>
                  </a:cubicBezTo>
                  <a:cubicBezTo>
                    <a:pt x="52013" y="38271"/>
                    <a:pt x="58857" y="42531"/>
                    <a:pt x="61162" y="43579"/>
                  </a:cubicBezTo>
                </a:path>
              </a:pathLst>
            </a:custGeom>
            <a:noFill/>
            <a:ln w="19050" cap="rnd" cmpd="sng">
              <a:solidFill>
                <a:schemeClr val="lt2"/>
              </a:solidFill>
              <a:prstDash val="dash"/>
              <a:round/>
              <a:headEnd type="none" w="med" len="med"/>
              <a:tailEnd type="none" w="med" len="med"/>
            </a:ln>
          </p:spPr>
        </p:sp>
        <p:sp>
          <p:nvSpPr>
            <p:cNvPr id="1356" name="Google Shape;1356;p36"/>
            <p:cNvSpPr/>
            <p:nvPr/>
          </p:nvSpPr>
          <p:spPr>
            <a:xfrm>
              <a:off x="195325" y="3269275"/>
              <a:ext cx="687525" cy="1644650"/>
            </a:xfrm>
            <a:custGeom>
              <a:avLst/>
              <a:gdLst/>
              <a:ahLst/>
              <a:cxnLst/>
              <a:rect l="l" t="t" r="r" b="b"/>
              <a:pathLst>
                <a:path w="27501" h="65786" extrusionOk="0">
                  <a:moveTo>
                    <a:pt x="24177" y="65786"/>
                  </a:moveTo>
                  <a:cubicBezTo>
                    <a:pt x="24666" y="63970"/>
                    <a:pt x="28765" y="57686"/>
                    <a:pt x="27110" y="54892"/>
                  </a:cubicBezTo>
                  <a:cubicBezTo>
                    <a:pt x="25455" y="52099"/>
                    <a:pt x="17369" y="51888"/>
                    <a:pt x="14247" y="49025"/>
                  </a:cubicBezTo>
                  <a:cubicBezTo>
                    <a:pt x="11125" y="46162"/>
                    <a:pt x="8750" y="42042"/>
                    <a:pt x="8380" y="37712"/>
                  </a:cubicBezTo>
                  <a:cubicBezTo>
                    <a:pt x="8010" y="33382"/>
                    <a:pt x="12026" y="27097"/>
                    <a:pt x="12026" y="23046"/>
                  </a:cubicBezTo>
                  <a:cubicBezTo>
                    <a:pt x="12026" y="18996"/>
                    <a:pt x="10384" y="17250"/>
                    <a:pt x="8380" y="13409"/>
                  </a:cubicBezTo>
                  <a:cubicBezTo>
                    <a:pt x="6376" y="9568"/>
                    <a:pt x="1397" y="2235"/>
                    <a:pt x="0" y="0"/>
                  </a:cubicBezTo>
                </a:path>
              </a:pathLst>
            </a:custGeom>
            <a:noFill/>
            <a:ln w="19050" cap="rnd" cmpd="sng">
              <a:solidFill>
                <a:schemeClr val="lt2"/>
              </a:solidFill>
              <a:prstDash val="dash"/>
              <a:round/>
              <a:headEnd type="none" w="med" len="med"/>
              <a:tailEnd type="none" w="med" len="med"/>
            </a:ln>
          </p:spPr>
        </p:sp>
      </p:grpSp>
      <p:grpSp>
        <p:nvGrpSpPr>
          <p:cNvPr id="1357" name="Google Shape;1357;p36"/>
          <p:cNvGrpSpPr/>
          <p:nvPr/>
        </p:nvGrpSpPr>
        <p:grpSpPr>
          <a:xfrm rot="10800000">
            <a:off x="358788" y="419151"/>
            <a:ext cx="8426425" cy="4305198"/>
            <a:chOff x="297351" y="378361"/>
            <a:chExt cx="8426425" cy="4305198"/>
          </a:xfrm>
        </p:grpSpPr>
        <p:sp>
          <p:nvSpPr>
            <p:cNvPr id="1358" name="Google Shape;1358;p36"/>
            <p:cNvSpPr/>
            <p:nvPr/>
          </p:nvSpPr>
          <p:spPr>
            <a:xfrm rot="5400000">
              <a:off x="2577414" y="4467384"/>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36"/>
            <p:cNvSpPr/>
            <p:nvPr/>
          </p:nvSpPr>
          <p:spPr>
            <a:xfrm rot="5400000">
              <a:off x="413199" y="3423420"/>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36"/>
            <p:cNvSpPr/>
            <p:nvPr/>
          </p:nvSpPr>
          <p:spPr>
            <a:xfrm rot="10800000">
              <a:off x="8438166" y="1835726"/>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36"/>
            <p:cNvSpPr/>
            <p:nvPr/>
          </p:nvSpPr>
          <p:spPr>
            <a:xfrm rot="-5400000">
              <a:off x="379512" y="863099"/>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36"/>
            <p:cNvSpPr/>
            <p:nvPr/>
          </p:nvSpPr>
          <p:spPr>
            <a:xfrm rot="10800000">
              <a:off x="8437131" y="2467278"/>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36"/>
            <p:cNvSpPr/>
            <p:nvPr/>
          </p:nvSpPr>
          <p:spPr>
            <a:xfrm rot="10800000">
              <a:off x="8306550" y="3319926"/>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36"/>
            <p:cNvSpPr/>
            <p:nvPr/>
          </p:nvSpPr>
          <p:spPr>
            <a:xfrm rot="10800000">
              <a:off x="2056564" y="426438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36"/>
            <p:cNvSpPr/>
            <p:nvPr/>
          </p:nvSpPr>
          <p:spPr>
            <a:xfrm rot="10800000">
              <a:off x="7431628" y="4659320"/>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36"/>
            <p:cNvSpPr/>
            <p:nvPr/>
          </p:nvSpPr>
          <p:spPr>
            <a:xfrm rot="-5400000">
              <a:off x="589381" y="380313"/>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36"/>
            <p:cNvSpPr/>
            <p:nvPr/>
          </p:nvSpPr>
          <p:spPr>
            <a:xfrm rot="10800000">
              <a:off x="8703442" y="2890672"/>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36"/>
            <p:cNvSpPr/>
            <p:nvPr/>
          </p:nvSpPr>
          <p:spPr>
            <a:xfrm rot="10800000">
              <a:off x="2775300" y="4060451"/>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36"/>
            <p:cNvSpPr/>
            <p:nvPr/>
          </p:nvSpPr>
          <p:spPr>
            <a:xfrm rot="10800000">
              <a:off x="297351" y="1555591"/>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0" name="Google Shape;1370;p36"/>
          <p:cNvGrpSpPr/>
          <p:nvPr/>
        </p:nvGrpSpPr>
        <p:grpSpPr>
          <a:xfrm>
            <a:off x="0" y="0"/>
            <a:ext cx="9144000" cy="5143600"/>
            <a:chOff x="0" y="0"/>
            <a:chExt cx="9144000" cy="5143600"/>
          </a:xfrm>
        </p:grpSpPr>
        <p:grpSp>
          <p:nvGrpSpPr>
            <p:cNvPr id="1371" name="Google Shape;1371;p36"/>
            <p:cNvGrpSpPr/>
            <p:nvPr/>
          </p:nvGrpSpPr>
          <p:grpSpPr>
            <a:xfrm>
              <a:off x="0" y="0"/>
              <a:ext cx="9144000" cy="5143600"/>
              <a:chOff x="0" y="0"/>
              <a:chExt cx="9144000" cy="5143600"/>
            </a:xfrm>
          </p:grpSpPr>
          <p:sp>
            <p:nvSpPr>
              <p:cNvPr id="1372" name="Google Shape;1372;p36"/>
              <p:cNvSpPr/>
              <p:nvPr/>
            </p:nvSpPr>
            <p:spPr>
              <a:xfrm>
                <a:off x="0" y="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36"/>
              <p:cNvSpPr/>
              <p:nvPr/>
            </p:nvSpPr>
            <p:spPr>
              <a:xfrm>
                <a:off x="0" y="499420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74" name="Google Shape;1374;p36"/>
              <p:cNvGrpSpPr/>
              <p:nvPr/>
            </p:nvGrpSpPr>
            <p:grpSpPr>
              <a:xfrm>
                <a:off x="0" y="4650"/>
                <a:ext cx="9144000" cy="5134200"/>
                <a:chOff x="0" y="2363"/>
                <a:chExt cx="9144000" cy="5134200"/>
              </a:xfrm>
            </p:grpSpPr>
            <p:sp>
              <p:nvSpPr>
                <p:cNvPr id="1375" name="Google Shape;1375;p36"/>
                <p:cNvSpPr/>
                <p:nvPr/>
              </p:nvSpPr>
              <p:spPr>
                <a:xfrm rot="-5400000">
                  <a:off x="-24924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36"/>
                <p:cNvSpPr/>
                <p:nvPr/>
              </p:nvSpPr>
              <p:spPr>
                <a:xfrm rot="-5400000">
                  <a:off x="65022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377" name="Google Shape;1377;p36"/>
            <p:cNvSpPr/>
            <p:nvPr/>
          </p:nvSpPr>
          <p:spPr>
            <a:xfrm>
              <a:off x="144600" y="146700"/>
              <a:ext cx="8854800" cy="48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4494304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675"/>
        <p:cNvGrpSpPr/>
        <p:nvPr/>
      </p:nvGrpSpPr>
      <p:grpSpPr>
        <a:xfrm>
          <a:off x="0" y="0"/>
          <a:ext cx="0" cy="0"/>
          <a:chOff x="0" y="0"/>
          <a:chExt cx="0" cy="0"/>
        </a:xfrm>
      </p:grpSpPr>
      <p:grpSp>
        <p:nvGrpSpPr>
          <p:cNvPr id="676" name="Google Shape;676;p18"/>
          <p:cNvGrpSpPr/>
          <p:nvPr/>
        </p:nvGrpSpPr>
        <p:grpSpPr>
          <a:xfrm>
            <a:off x="194785" y="225225"/>
            <a:ext cx="8754430" cy="4693051"/>
            <a:chOff x="195325" y="220874"/>
            <a:chExt cx="8754430" cy="4693051"/>
          </a:xfrm>
        </p:grpSpPr>
        <p:sp>
          <p:nvSpPr>
            <p:cNvPr id="677" name="Google Shape;677;p18"/>
            <p:cNvSpPr/>
            <p:nvPr/>
          </p:nvSpPr>
          <p:spPr>
            <a:xfrm>
              <a:off x="7420705" y="220874"/>
              <a:ext cx="1529050" cy="1089475"/>
            </a:xfrm>
            <a:custGeom>
              <a:avLst/>
              <a:gdLst/>
              <a:ahLst/>
              <a:cxnLst/>
              <a:rect l="l" t="t" r="r" b="b"/>
              <a:pathLst>
                <a:path w="61162" h="43579" extrusionOk="0">
                  <a:moveTo>
                    <a:pt x="12974" y="0"/>
                  </a:moveTo>
                  <a:cubicBezTo>
                    <a:pt x="10949" y="1327"/>
                    <a:pt x="2429" y="5308"/>
                    <a:pt x="823" y="7962"/>
                  </a:cubicBezTo>
                  <a:cubicBezTo>
                    <a:pt x="-783" y="10616"/>
                    <a:pt x="-85" y="14876"/>
                    <a:pt x="3337" y="15923"/>
                  </a:cubicBezTo>
                  <a:cubicBezTo>
                    <a:pt x="6759" y="16971"/>
                    <a:pt x="16397" y="10616"/>
                    <a:pt x="21355" y="14247"/>
                  </a:cubicBezTo>
                  <a:cubicBezTo>
                    <a:pt x="26313" y="17879"/>
                    <a:pt x="28757" y="33871"/>
                    <a:pt x="33087" y="37712"/>
                  </a:cubicBezTo>
                  <a:cubicBezTo>
                    <a:pt x="37417" y="41553"/>
                    <a:pt x="42655" y="36315"/>
                    <a:pt x="47334" y="37293"/>
                  </a:cubicBezTo>
                  <a:cubicBezTo>
                    <a:pt x="52013" y="38271"/>
                    <a:pt x="58857" y="42531"/>
                    <a:pt x="61162" y="43579"/>
                  </a:cubicBezTo>
                </a:path>
              </a:pathLst>
            </a:custGeom>
            <a:noFill/>
            <a:ln w="19050" cap="rnd" cmpd="sng">
              <a:solidFill>
                <a:schemeClr val="lt2"/>
              </a:solidFill>
              <a:prstDash val="dash"/>
              <a:round/>
              <a:headEnd type="none" w="med" len="med"/>
              <a:tailEnd type="none" w="med" len="med"/>
            </a:ln>
          </p:spPr>
        </p:sp>
        <p:sp>
          <p:nvSpPr>
            <p:cNvPr id="678" name="Google Shape;678;p18"/>
            <p:cNvSpPr/>
            <p:nvPr/>
          </p:nvSpPr>
          <p:spPr>
            <a:xfrm>
              <a:off x="195325" y="3269275"/>
              <a:ext cx="687525" cy="1644650"/>
            </a:xfrm>
            <a:custGeom>
              <a:avLst/>
              <a:gdLst/>
              <a:ahLst/>
              <a:cxnLst/>
              <a:rect l="l" t="t" r="r" b="b"/>
              <a:pathLst>
                <a:path w="27501" h="65786" extrusionOk="0">
                  <a:moveTo>
                    <a:pt x="24177" y="65786"/>
                  </a:moveTo>
                  <a:cubicBezTo>
                    <a:pt x="24666" y="63970"/>
                    <a:pt x="28765" y="57686"/>
                    <a:pt x="27110" y="54892"/>
                  </a:cubicBezTo>
                  <a:cubicBezTo>
                    <a:pt x="25455" y="52099"/>
                    <a:pt x="17369" y="51888"/>
                    <a:pt x="14247" y="49025"/>
                  </a:cubicBezTo>
                  <a:cubicBezTo>
                    <a:pt x="11125" y="46162"/>
                    <a:pt x="8750" y="42042"/>
                    <a:pt x="8380" y="37712"/>
                  </a:cubicBezTo>
                  <a:cubicBezTo>
                    <a:pt x="8010" y="33382"/>
                    <a:pt x="12026" y="27097"/>
                    <a:pt x="12026" y="23046"/>
                  </a:cubicBezTo>
                  <a:cubicBezTo>
                    <a:pt x="12026" y="18996"/>
                    <a:pt x="10384" y="17250"/>
                    <a:pt x="8380" y="13409"/>
                  </a:cubicBezTo>
                  <a:cubicBezTo>
                    <a:pt x="6376" y="9568"/>
                    <a:pt x="1397" y="2235"/>
                    <a:pt x="0" y="0"/>
                  </a:cubicBezTo>
                </a:path>
              </a:pathLst>
            </a:custGeom>
            <a:noFill/>
            <a:ln w="19050" cap="rnd" cmpd="sng">
              <a:solidFill>
                <a:schemeClr val="lt2"/>
              </a:solidFill>
              <a:prstDash val="dash"/>
              <a:round/>
              <a:headEnd type="none" w="med" len="med"/>
              <a:tailEnd type="none" w="med" len="med"/>
            </a:ln>
          </p:spPr>
        </p:sp>
      </p:grpSp>
      <p:grpSp>
        <p:nvGrpSpPr>
          <p:cNvPr id="679" name="Google Shape;679;p18"/>
          <p:cNvGrpSpPr/>
          <p:nvPr/>
        </p:nvGrpSpPr>
        <p:grpSpPr>
          <a:xfrm rot="10800000">
            <a:off x="358788" y="419151"/>
            <a:ext cx="8426425" cy="4305198"/>
            <a:chOff x="297351" y="378361"/>
            <a:chExt cx="8426425" cy="4305198"/>
          </a:xfrm>
        </p:grpSpPr>
        <p:sp>
          <p:nvSpPr>
            <p:cNvPr id="680" name="Google Shape;680;p18"/>
            <p:cNvSpPr/>
            <p:nvPr/>
          </p:nvSpPr>
          <p:spPr>
            <a:xfrm rot="5400000">
              <a:off x="2577414" y="4467384"/>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8"/>
            <p:cNvSpPr/>
            <p:nvPr/>
          </p:nvSpPr>
          <p:spPr>
            <a:xfrm rot="5400000">
              <a:off x="413199" y="3423420"/>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8"/>
            <p:cNvSpPr/>
            <p:nvPr/>
          </p:nvSpPr>
          <p:spPr>
            <a:xfrm rot="10800000">
              <a:off x="8438166" y="1835726"/>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8"/>
            <p:cNvSpPr/>
            <p:nvPr/>
          </p:nvSpPr>
          <p:spPr>
            <a:xfrm rot="-5400000">
              <a:off x="379512" y="863099"/>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8"/>
            <p:cNvSpPr/>
            <p:nvPr/>
          </p:nvSpPr>
          <p:spPr>
            <a:xfrm rot="10800000">
              <a:off x="8437131" y="2467278"/>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8"/>
            <p:cNvSpPr/>
            <p:nvPr/>
          </p:nvSpPr>
          <p:spPr>
            <a:xfrm rot="10800000">
              <a:off x="8306550" y="3319926"/>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8"/>
            <p:cNvSpPr/>
            <p:nvPr/>
          </p:nvSpPr>
          <p:spPr>
            <a:xfrm rot="10800000">
              <a:off x="2056564" y="426438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8"/>
            <p:cNvSpPr/>
            <p:nvPr/>
          </p:nvSpPr>
          <p:spPr>
            <a:xfrm rot="10800000">
              <a:off x="7431628" y="4659320"/>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8"/>
            <p:cNvSpPr/>
            <p:nvPr/>
          </p:nvSpPr>
          <p:spPr>
            <a:xfrm rot="-5400000">
              <a:off x="589381" y="380313"/>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8"/>
            <p:cNvSpPr/>
            <p:nvPr/>
          </p:nvSpPr>
          <p:spPr>
            <a:xfrm rot="10800000">
              <a:off x="8703442" y="2890672"/>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8"/>
            <p:cNvSpPr/>
            <p:nvPr/>
          </p:nvSpPr>
          <p:spPr>
            <a:xfrm rot="10800000">
              <a:off x="2775300" y="4060451"/>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8"/>
            <p:cNvSpPr/>
            <p:nvPr/>
          </p:nvSpPr>
          <p:spPr>
            <a:xfrm rot="10800000">
              <a:off x="297351" y="1555591"/>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2" name="Google Shape;692;p18"/>
          <p:cNvGrpSpPr/>
          <p:nvPr/>
        </p:nvGrpSpPr>
        <p:grpSpPr>
          <a:xfrm>
            <a:off x="0" y="0"/>
            <a:ext cx="9144000" cy="5143600"/>
            <a:chOff x="0" y="0"/>
            <a:chExt cx="9144000" cy="5143600"/>
          </a:xfrm>
        </p:grpSpPr>
        <p:grpSp>
          <p:nvGrpSpPr>
            <p:cNvPr id="693" name="Google Shape;693;p18"/>
            <p:cNvGrpSpPr/>
            <p:nvPr/>
          </p:nvGrpSpPr>
          <p:grpSpPr>
            <a:xfrm>
              <a:off x="0" y="0"/>
              <a:ext cx="9144000" cy="5143600"/>
              <a:chOff x="0" y="0"/>
              <a:chExt cx="9144000" cy="5143600"/>
            </a:xfrm>
          </p:grpSpPr>
          <p:sp>
            <p:nvSpPr>
              <p:cNvPr id="694" name="Google Shape;694;p18"/>
              <p:cNvSpPr/>
              <p:nvPr/>
            </p:nvSpPr>
            <p:spPr>
              <a:xfrm>
                <a:off x="0" y="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8"/>
              <p:cNvSpPr/>
              <p:nvPr/>
            </p:nvSpPr>
            <p:spPr>
              <a:xfrm>
                <a:off x="0" y="499420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6" name="Google Shape;696;p18"/>
              <p:cNvGrpSpPr/>
              <p:nvPr/>
            </p:nvGrpSpPr>
            <p:grpSpPr>
              <a:xfrm>
                <a:off x="0" y="4650"/>
                <a:ext cx="9144000" cy="5134200"/>
                <a:chOff x="0" y="2363"/>
                <a:chExt cx="9144000" cy="5134200"/>
              </a:xfrm>
            </p:grpSpPr>
            <p:sp>
              <p:nvSpPr>
                <p:cNvPr id="697" name="Google Shape;697;p18"/>
                <p:cNvSpPr/>
                <p:nvPr/>
              </p:nvSpPr>
              <p:spPr>
                <a:xfrm rot="-5400000">
                  <a:off x="-24924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8"/>
                <p:cNvSpPr/>
                <p:nvPr/>
              </p:nvSpPr>
              <p:spPr>
                <a:xfrm rot="-5400000">
                  <a:off x="65022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99" name="Google Shape;699;p18"/>
            <p:cNvSpPr/>
            <p:nvPr/>
          </p:nvSpPr>
          <p:spPr>
            <a:xfrm>
              <a:off x="144600" y="146700"/>
              <a:ext cx="8854800" cy="48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0" name="Google Shape;700;p18"/>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algn="l" rtl="0">
              <a:spcBef>
                <a:spcPts val="0"/>
              </a:spcBef>
              <a:spcAft>
                <a:spcPts val="0"/>
              </a:spcAft>
              <a:buSzPts val="2800"/>
              <a:buFont typeface="Palanquin Dark"/>
              <a:buNone/>
              <a:defRPr>
                <a:latin typeface="Palanquin Dark"/>
                <a:ea typeface="Palanquin Dark"/>
                <a:cs typeface="Palanquin Dark"/>
                <a:sym typeface="Palanquin Dark"/>
              </a:defRPr>
            </a:lvl2pPr>
            <a:lvl3pPr lvl="2" algn="l" rtl="0">
              <a:spcBef>
                <a:spcPts val="0"/>
              </a:spcBef>
              <a:spcAft>
                <a:spcPts val="0"/>
              </a:spcAft>
              <a:buSzPts val="2800"/>
              <a:buFont typeface="Palanquin Dark"/>
              <a:buNone/>
              <a:defRPr>
                <a:latin typeface="Palanquin Dark"/>
                <a:ea typeface="Palanquin Dark"/>
                <a:cs typeface="Palanquin Dark"/>
                <a:sym typeface="Palanquin Dark"/>
              </a:defRPr>
            </a:lvl3pPr>
            <a:lvl4pPr lvl="3" algn="l" rtl="0">
              <a:spcBef>
                <a:spcPts val="0"/>
              </a:spcBef>
              <a:spcAft>
                <a:spcPts val="0"/>
              </a:spcAft>
              <a:buSzPts val="2800"/>
              <a:buFont typeface="Palanquin Dark"/>
              <a:buNone/>
              <a:defRPr>
                <a:latin typeface="Palanquin Dark"/>
                <a:ea typeface="Palanquin Dark"/>
                <a:cs typeface="Palanquin Dark"/>
                <a:sym typeface="Palanquin Dark"/>
              </a:defRPr>
            </a:lvl4pPr>
            <a:lvl5pPr lvl="4" algn="l" rtl="0">
              <a:spcBef>
                <a:spcPts val="0"/>
              </a:spcBef>
              <a:spcAft>
                <a:spcPts val="0"/>
              </a:spcAft>
              <a:buSzPts val="2800"/>
              <a:buFont typeface="Palanquin Dark"/>
              <a:buNone/>
              <a:defRPr>
                <a:latin typeface="Palanquin Dark"/>
                <a:ea typeface="Palanquin Dark"/>
                <a:cs typeface="Palanquin Dark"/>
                <a:sym typeface="Palanquin Dark"/>
              </a:defRPr>
            </a:lvl5pPr>
            <a:lvl6pPr lvl="5" algn="l" rtl="0">
              <a:spcBef>
                <a:spcPts val="0"/>
              </a:spcBef>
              <a:spcAft>
                <a:spcPts val="0"/>
              </a:spcAft>
              <a:buSzPts val="2800"/>
              <a:buFont typeface="Palanquin Dark"/>
              <a:buNone/>
              <a:defRPr>
                <a:latin typeface="Palanquin Dark"/>
                <a:ea typeface="Palanquin Dark"/>
                <a:cs typeface="Palanquin Dark"/>
                <a:sym typeface="Palanquin Dark"/>
              </a:defRPr>
            </a:lvl6pPr>
            <a:lvl7pPr lvl="6" algn="l" rtl="0">
              <a:spcBef>
                <a:spcPts val="0"/>
              </a:spcBef>
              <a:spcAft>
                <a:spcPts val="0"/>
              </a:spcAft>
              <a:buSzPts val="2800"/>
              <a:buFont typeface="Palanquin Dark"/>
              <a:buNone/>
              <a:defRPr>
                <a:latin typeface="Palanquin Dark"/>
                <a:ea typeface="Palanquin Dark"/>
                <a:cs typeface="Palanquin Dark"/>
                <a:sym typeface="Palanquin Dark"/>
              </a:defRPr>
            </a:lvl7pPr>
            <a:lvl8pPr lvl="7" algn="l" rtl="0">
              <a:spcBef>
                <a:spcPts val="0"/>
              </a:spcBef>
              <a:spcAft>
                <a:spcPts val="0"/>
              </a:spcAft>
              <a:buSzPts val="2800"/>
              <a:buFont typeface="Palanquin Dark"/>
              <a:buNone/>
              <a:defRPr>
                <a:latin typeface="Palanquin Dark"/>
                <a:ea typeface="Palanquin Dark"/>
                <a:cs typeface="Palanquin Dark"/>
                <a:sym typeface="Palanquin Dark"/>
              </a:defRPr>
            </a:lvl8pPr>
            <a:lvl9pPr lvl="8" algn="l"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
        <p:nvSpPr>
          <p:cNvPr id="701" name="Google Shape;701;p18"/>
          <p:cNvSpPr txBox="1">
            <a:spLocks noGrp="1"/>
          </p:cNvSpPr>
          <p:nvPr>
            <p:ph type="subTitle" idx="1"/>
          </p:nvPr>
        </p:nvSpPr>
        <p:spPr>
          <a:xfrm>
            <a:off x="722375" y="3077900"/>
            <a:ext cx="2244900" cy="837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1pPr>
            <a:lvl2pPr lvl="1"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2pPr>
            <a:lvl3pPr lvl="2"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3pPr>
            <a:lvl4pPr lvl="3"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4pPr>
            <a:lvl5pPr lvl="4"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5pPr>
            <a:lvl6pPr lvl="5"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6pPr>
            <a:lvl7pPr lvl="6"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7pPr>
            <a:lvl8pPr lvl="7"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8pPr>
            <a:lvl9pPr lvl="8"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9pPr>
          </a:lstStyle>
          <a:p>
            <a:endParaRPr/>
          </a:p>
        </p:txBody>
      </p:sp>
      <p:sp>
        <p:nvSpPr>
          <p:cNvPr id="702" name="Google Shape;702;p18"/>
          <p:cNvSpPr txBox="1">
            <a:spLocks noGrp="1"/>
          </p:cNvSpPr>
          <p:nvPr>
            <p:ph type="subTitle" idx="2"/>
          </p:nvPr>
        </p:nvSpPr>
        <p:spPr>
          <a:xfrm>
            <a:off x="722375" y="3906550"/>
            <a:ext cx="2244900" cy="61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a:lvl2pPr>
            <a:lvl3pPr lvl="2" rtl="0">
              <a:lnSpc>
                <a:spcPct val="100000"/>
              </a:lnSpc>
              <a:spcBef>
                <a:spcPts val="0"/>
              </a:spcBef>
              <a:spcAft>
                <a:spcPts val="0"/>
              </a:spcAft>
              <a:buNone/>
              <a:defRPr/>
            </a:lvl3pPr>
            <a:lvl4pPr lvl="3" rtl="0">
              <a:lnSpc>
                <a:spcPct val="100000"/>
              </a:lnSpc>
              <a:spcBef>
                <a:spcPts val="0"/>
              </a:spcBef>
              <a:spcAft>
                <a:spcPts val="0"/>
              </a:spcAft>
              <a:buNone/>
              <a:defRPr/>
            </a:lvl4pPr>
            <a:lvl5pPr lvl="4" rtl="0">
              <a:lnSpc>
                <a:spcPct val="100000"/>
              </a:lnSpc>
              <a:spcBef>
                <a:spcPts val="0"/>
              </a:spcBef>
              <a:spcAft>
                <a:spcPts val="0"/>
              </a:spcAft>
              <a:buNone/>
              <a:defRPr/>
            </a:lvl5pPr>
            <a:lvl6pPr lvl="5" rtl="0">
              <a:lnSpc>
                <a:spcPct val="100000"/>
              </a:lnSpc>
              <a:spcBef>
                <a:spcPts val="0"/>
              </a:spcBef>
              <a:spcAft>
                <a:spcPts val="0"/>
              </a:spcAft>
              <a:buNone/>
              <a:defRPr/>
            </a:lvl6pPr>
            <a:lvl7pPr lvl="6" rtl="0">
              <a:lnSpc>
                <a:spcPct val="100000"/>
              </a:lnSpc>
              <a:spcBef>
                <a:spcPts val="0"/>
              </a:spcBef>
              <a:spcAft>
                <a:spcPts val="0"/>
              </a:spcAft>
              <a:buNone/>
              <a:defRPr/>
            </a:lvl7pPr>
            <a:lvl8pPr lvl="7" rtl="0">
              <a:lnSpc>
                <a:spcPct val="100000"/>
              </a:lnSpc>
              <a:spcBef>
                <a:spcPts val="0"/>
              </a:spcBef>
              <a:spcAft>
                <a:spcPts val="0"/>
              </a:spcAft>
              <a:buNone/>
              <a:defRPr/>
            </a:lvl8pPr>
            <a:lvl9pPr lvl="8" rtl="0">
              <a:lnSpc>
                <a:spcPct val="100000"/>
              </a:lnSpc>
              <a:spcBef>
                <a:spcPts val="0"/>
              </a:spcBef>
              <a:spcAft>
                <a:spcPts val="0"/>
              </a:spcAft>
              <a:buNone/>
              <a:defRPr/>
            </a:lvl9pPr>
          </a:lstStyle>
          <a:p>
            <a:endParaRPr/>
          </a:p>
        </p:txBody>
      </p:sp>
      <p:sp>
        <p:nvSpPr>
          <p:cNvPr id="703" name="Google Shape;703;p18"/>
          <p:cNvSpPr txBox="1">
            <a:spLocks noGrp="1"/>
          </p:cNvSpPr>
          <p:nvPr>
            <p:ph type="subTitle" idx="3"/>
          </p:nvPr>
        </p:nvSpPr>
        <p:spPr>
          <a:xfrm>
            <a:off x="3450247" y="3077900"/>
            <a:ext cx="2244900" cy="837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1pPr>
            <a:lvl2pPr lvl="1"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2pPr>
            <a:lvl3pPr lvl="2"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3pPr>
            <a:lvl4pPr lvl="3"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4pPr>
            <a:lvl5pPr lvl="4"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5pPr>
            <a:lvl6pPr lvl="5"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6pPr>
            <a:lvl7pPr lvl="6"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7pPr>
            <a:lvl8pPr lvl="7"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8pPr>
            <a:lvl9pPr lvl="8"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9pPr>
          </a:lstStyle>
          <a:p>
            <a:endParaRPr/>
          </a:p>
        </p:txBody>
      </p:sp>
      <p:sp>
        <p:nvSpPr>
          <p:cNvPr id="704" name="Google Shape;704;p18"/>
          <p:cNvSpPr txBox="1">
            <a:spLocks noGrp="1"/>
          </p:cNvSpPr>
          <p:nvPr>
            <p:ph type="subTitle" idx="4"/>
          </p:nvPr>
        </p:nvSpPr>
        <p:spPr>
          <a:xfrm>
            <a:off x="3450246" y="3906550"/>
            <a:ext cx="2244900" cy="61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a:lvl2pPr>
            <a:lvl3pPr lvl="2" rtl="0">
              <a:lnSpc>
                <a:spcPct val="100000"/>
              </a:lnSpc>
              <a:spcBef>
                <a:spcPts val="0"/>
              </a:spcBef>
              <a:spcAft>
                <a:spcPts val="0"/>
              </a:spcAft>
              <a:buNone/>
              <a:defRPr/>
            </a:lvl3pPr>
            <a:lvl4pPr lvl="3" rtl="0">
              <a:lnSpc>
                <a:spcPct val="100000"/>
              </a:lnSpc>
              <a:spcBef>
                <a:spcPts val="0"/>
              </a:spcBef>
              <a:spcAft>
                <a:spcPts val="0"/>
              </a:spcAft>
              <a:buNone/>
              <a:defRPr/>
            </a:lvl4pPr>
            <a:lvl5pPr lvl="4" rtl="0">
              <a:lnSpc>
                <a:spcPct val="100000"/>
              </a:lnSpc>
              <a:spcBef>
                <a:spcPts val="0"/>
              </a:spcBef>
              <a:spcAft>
                <a:spcPts val="0"/>
              </a:spcAft>
              <a:buNone/>
              <a:defRPr/>
            </a:lvl5pPr>
            <a:lvl6pPr lvl="5" rtl="0">
              <a:lnSpc>
                <a:spcPct val="100000"/>
              </a:lnSpc>
              <a:spcBef>
                <a:spcPts val="0"/>
              </a:spcBef>
              <a:spcAft>
                <a:spcPts val="0"/>
              </a:spcAft>
              <a:buNone/>
              <a:defRPr/>
            </a:lvl6pPr>
            <a:lvl7pPr lvl="6" rtl="0">
              <a:lnSpc>
                <a:spcPct val="100000"/>
              </a:lnSpc>
              <a:spcBef>
                <a:spcPts val="0"/>
              </a:spcBef>
              <a:spcAft>
                <a:spcPts val="0"/>
              </a:spcAft>
              <a:buNone/>
              <a:defRPr/>
            </a:lvl7pPr>
            <a:lvl8pPr lvl="7" rtl="0">
              <a:lnSpc>
                <a:spcPct val="100000"/>
              </a:lnSpc>
              <a:spcBef>
                <a:spcPts val="0"/>
              </a:spcBef>
              <a:spcAft>
                <a:spcPts val="0"/>
              </a:spcAft>
              <a:buNone/>
              <a:defRPr/>
            </a:lvl8pPr>
            <a:lvl9pPr lvl="8" rtl="0">
              <a:lnSpc>
                <a:spcPct val="100000"/>
              </a:lnSpc>
              <a:spcBef>
                <a:spcPts val="0"/>
              </a:spcBef>
              <a:spcAft>
                <a:spcPts val="0"/>
              </a:spcAft>
              <a:buNone/>
              <a:defRPr/>
            </a:lvl9pPr>
          </a:lstStyle>
          <a:p>
            <a:endParaRPr/>
          </a:p>
        </p:txBody>
      </p:sp>
      <p:sp>
        <p:nvSpPr>
          <p:cNvPr id="705" name="Google Shape;705;p18"/>
          <p:cNvSpPr txBox="1">
            <a:spLocks noGrp="1"/>
          </p:cNvSpPr>
          <p:nvPr>
            <p:ph type="subTitle" idx="5"/>
          </p:nvPr>
        </p:nvSpPr>
        <p:spPr>
          <a:xfrm>
            <a:off x="6181473" y="3077900"/>
            <a:ext cx="2244900" cy="837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1pPr>
            <a:lvl2pPr lvl="1"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2pPr>
            <a:lvl3pPr lvl="2"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3pPr>
            <a:lvl4pPr lvl="3"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4pPr>
            <a:lvl5pPr lvl="4"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5pPr>
            <a:lvl6pPr lvl="5"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6pPr>
            <a:lvl7pPr lvl="6"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7pPr>
            <a:lvl8pPr lvl="7"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8pPr>
            <a:lvl9pPr lvl="8" rtl="0">
              <a:lnSpc>
                <a:spcPct val="100000"/>
              </a:lnSpc>
              <a:spcBef>
                <a:spcPts val="0"/>
              </a:spcBef>
              <a:spcAft>
                <a:spcPts val="0"/>
              </a:spcAft>
              <a:buNone/>
              <a:defRPr sz="2400" b="1">
                <a:solidFill>
                  <a:schemeClr val="accent3"/>
                </a:solidFill>
                <a:latin typeface="Pathway Gothic One"/>
                <a:ea typeface="Pathway Gothic One"/>
                <a:cs typeface="Pathway Gothic One"/>
                <a:sym typeface="Pathway Gothic One"/>
              </a:defRPr>
            </a:lvl9pPr>
          </a:lstStyle>
          <a:p>
            <a:endParaRPr/>
          </a:p>
        </p:txBody>
      </p:sp>
      <p:sp>
        <p:nvSpPr>
          <p:cNvPr id="706" name="Google Shape;706;p18"/>
          <p:cNvSpPr txBox="1">
            <a:spLocks noGrp="1"/>
          </p:cNvSpPr>
          <p:nvPr>
            <p:ph type="subTitle" idx="6"/>
          </p:nvPr>
        </p:nvSpPr>
        <p:spPr>
          <a:xfrm>
            <a:off x="6181472" y="3906550"/>
            <a:ext cx="2244900" cy="61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a:lvl2pPr>
            <a:lvl3pPr lvl="2" rtl="0">
              <a:lnSpc>
                <a:spcPct val="100000"/>
              </a:lnSpc>
              <a:spcBef>
                <a:spcPts val="0"/>
              </a:spcBef>
              <a:spcAft>
                <a:spcPts val="0"/>
              </a:spcAft>
              <a:buNone/>
              <a:defRPr/>
            </a:lvl3pPr>
            <a:lvl4pPr lvl="3" rtl="0">
              <a:lnSpc>
                <a:spcPct val="100000"/>
              </a:lnSpc>
              <a:spcBef>
                <a:spcPts val="0"/>
              </a:spcBef>
              <a:spcAft>
                <a:spcPts val="0"/>
              </a:spcAft>
              <a:buNone/>
              <a:defRPr/>
            </a:lvl4pPr>
            <a:lvl5pPr lvl="4" rtl="0">
              <a:lnSpc>
                <a:spcPct val="100000"/>
              </a:lnSpc>
              <a:spcBef>
                <a:spcPts val="0"/>
              </a:spcBef>
              <a:spcAft>
                <a:spcPts val="0"/>
              </a:spcAft>
              <a:buNone/>
              <a:defRPr/>
            </a:lvl5pPr>
            <a:lvl6pPr lvl="5" rtl="0">
              <a:lnSpc>
                <a:spcPct val="100000"/>
              </a:lnSpc>
              <a:spcBef>
                <a:spcPts val="0"/>
              </a:spcBef>
              <a:spcAft>
                <a:spcPts val="0"/>
              </a:spcAft>
              <a:buNone/>
              <a:defRPr/>
            </a:lvl6pPr>
            <a:lvl7pPr lvl="6" rtl="0">
              <a:lnSpc>
                <a:spcPct val="100000"/>
              </a:lnSpc>
              <a:spcBef>
                <a:spcPts val="0"/>
              </a:spcBef>
              <a:spcAft>
                <a:spcPts val="0"/>
              </a:spcAft>
              <a:buNone/>
              <a:defRPr/>
            </a:lvl7pPr>
            <a:lvl8pPr lvl="7" rtl="0">
              <a:lnSpc>
                <a:spcPct val="100000"/>
              </a:lnSpc>
              <a:spcBef>
                <a:spcPts val="0"/>
              </a:spcBef>
              <a:spcAft>
                <a:spcPts val="0"/>
              </a:spcAft>
              <a:buNone/>
              <a:defRPr/>
            </a:lvl8pPr>
            <a:lvl9pPr lvl="8" rtl="0">
              <a:lnSpc>
                <a:spcPct val="100000"/>
              </a:lnSpc>
              <a:spcBef>
                <a:spcPts val="0"/>
              </a:spcBef>
              <a:spcAft>
                <a:spcPts val="0"/>
              </a:spcAft>
              <a:buNone/>
              <a:defRPr/>
            </a:lvl9pPr>
          </a:lstStyle>
          <a:p>
            <a:endParaRPr/>
          </a:p>
        </p:txBody>
      </p:sp>
    </p:spTree>
    <p:extLst>
      <p:ext uri="{BB962C8B-B14F-4D97-AF65-F5344CB8AC3E}">
        <p14:creationId xmlns:p14="http://schemas.microsoft.com/office/powerpoint/2010/main" val="31497656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41"/>
        <p:cNvGrpSpPr/>
        <p:nvPr/>
      </p:nvGrpSpPr>
      <p:grpSpPr>
        <a:xfrm>
          <a:off x="0" y="0"/>
          <a:ext cx="0" cy="0"/>
          <a:chOff x="0" y="0"/>
          <a:chExt cx="0" cy="0"/>
        </a:xfrm>
      </p:grpSpPr>
      <p:grpSp>
        <p:nvGrpSpPr>
          <p:cNvPr id="442" name="Google Shape;442;p13"/>
          <p:cNvGrpSpPr/>
          <p:nvPr/>
        </p:nvGrpSpPr>
        <p:grpSpPr>
          <a:xfrm>
            <a:off x="420224" y="459941"/>
            <a:ext cx="8303551" cy="4223618"/>
            <a:chOff x="331812" y="482980"/>
            <a:chExt cx="8303551" cy="4223618"/>
          </a:xfrm>
        </p:grpSpPr>
        <p:sp>
          <p:nvSpPr>
            <p:cNvPr id="443" name="Google Shape;443;p13"/>
            <p:cNvSpPr/>
            <p:nvPr/>
          </p:nvSpPr>
          <p:spPr>
            <a:xfrm rot="10800000">
              <a:off x="3810905" y="4231195"/>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13"/>
            <p:cNvSpPr/>
            <p:nvPr/>
          </p:nvSpPr>
          <p:spPr>
            <a:xfrm rot="5400000">
              <a:off x="888802" y="2128223"/>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13"/>
            <p:cNvSpPr/>
            <p:nvPr/>
          </p:nvSpPr>
          <p:spPr>
            <a:xfrm rot="5400000">
              <a:off x="324787" y="2074859"/>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13"/>
            <p:cNvSpPr/>
            <p:nvPr/>
          </p:nvSpPr>
          <p:spPr>
            <a:xfrm rot="10800000">
              <a:off x="654596" y="3257948"/>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13"/>
            <p:cNvSpPr/>
            <p:nvPr/>
          </p:nvSpPr>
          <p:spPr>
            <a:xfrm rot="10800000">
              <a:off x="6044989" y="4174749"/>
              <a:ext cx="32814" cy="25003"/>
            </a:xfrm>
            <a:custGeom>
              <a:avLst/>
              <a:gdLst/>
              <a:ahLst/>
              <a:cxnLst/>
              <a:rect l="l" t="t" r="r" b="b"/>
              <a:pathLst>
                <a:path w="1504" h="1146" extrusionOk="0">
                  <a:moveTo>
                    <a:pt x="752" y="0"/>
                  </a:moveTo>
                  <a:cubicBezTo>
                    <a:pt x="1" y="0"/>
                    <a:pt x="1" y="1145"/>
                    <a:pt x="752" y="1145"/>
                  </a:cubicBezTo>
                  <a:cubicBezTo>
                    <a:pt x="1504" y="1145"/>
                    <a:pt x="1504" y="0"/>
                    <a:pt x="7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13"/>
            <p:cNvSpPr/>
            <p:nvPr/>
          </p:nvSpPr>
          <p:spPr>
            <a:xfrm rot="10800000">
              <a:off x="5315547" y="1074649"/>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13"/>
            <p:cNvSpPr/>
            <p:nvPr/>
          </p:nvSpPr>
          <p:spPr>
            <a:xfrm rot="10800000">
              <a:off x="8578354" y="3763765"/>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13"/>
            <p:cNvSpPr/>
            <p:nvPr/>
          </p:nvSpPr>
          <p:spPr>
            <a:xfrm rot="10800000">
              <a:off x="5016582" y="482980"/>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13"/>
            <p:cNvSpPr/>
            <p:nvPr/>
          </p:nvSpPr>
          <p:spPr>
            <a:xfrm rot="10800000">
              <a:off x="8348719" y="4623917"/>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13"/>
            <p:cNvSpPr/>
            <p:nvPr/>
          </p:nvSpPr>
          <p:spPr>
            <a:xfrm rot="10800000">
              <a:off x="8522938" y="2123766"/>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13"/>
            <p:cNvSpPr/>
            <p:nvPr/>
          </p:nvSpPr>
          <p:spPr>
            <a:xfrm rot="10800000">
              <a:off x="444152" y="283962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13"/>
            <p:cNvSpPr/>
            <p:nvPr/>
          </p:nvSpPr>
          <p:spPr>
            <a:xfrm rot="10800000">
              <a:off x="6355623" y="1254048"/>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13"/>
            <p:cNvSpPr/>
            <p:nvPr/>
          </p:nvSpPr>
          <p:spPr>
            <a:xfrm rot="10800000">
              <a:off x="7343216" y="4682359"/>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13"/>
            <p:cNvSpPr/>
            <p:nvPr/>
          </p:nvSpPr>
          <p:spPr>
            <a:xfrm rot="10800000">
              <a:off x="4277081" y="4243210"/>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13"/>
            <p:cNvSpPr/>
            <p:nvPr/>
          </p:nvSpPr>
          <p:spPr>
            <a:xfrm rot="10800000">
              <a:off x="5816389" y="1752506"/>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13"/>
            <p:cNvSpPr/>
            <p:nvPr/>
          </p:nvSpPr>
          <p:spPr>
            <a:xfrm rot="10800000">
              <a:off x="4917141" y="904561"/>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13"/>
            <p:cNvSpPr/>
            <p:nvPr/>
          </p:nvSpPr>
          <p:spPr>
            <a:xfrm rot="10800000">
              <a:off x="8615030" y="2913712"/>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13"/>
            <p:cNvSpPr/>
            <p:nvPr/>
          </p:nvSpPr>
          <p:spPr>
            <a:xfrm rot="10800000">
              <a:off x="2001088" y="1416491"/>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13"/>
            <p:cNvSpPr/>
            <p:nvPr/>
          </p:nvSpPr>
          <p:spPr>
            <a:xfrm rot="10800000">
              <a:off x="1275739" y="1654831"/>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2" name="Google Shape;462;p13"/>
          <p:cNvGrpSpPr/>
          <p:nvPr/>
        </p:nvGrpSpPr>
        <p:grpSpPr>
          <a:xfrm>
            <a:off x="0" y="0"/>
            <a:ext cx="9144000" cy="5143600"/>
            <a:chOff x="0" y="0"/>
            <a:chExt cx="9144000" cy="5143600"/>
          </a:xfrm>
        </p:grpSpPr>
        <p:grpSp>
          <p:nvGrpSpPr>
            <p:cNvPr id="463" name="Google Shape;463;p13"/>
            <p:cNvGrpSpPr/>
            <p:nvPr/>
          </p:nvGrpSpPr>
          <p:grpSpPr>
            <a:xfrm>
              <a:off x="0" y="0"/>
              <a:ext cx="9144000" cy="5143600"/>
              <a:chOff x="0" y="0"/>
              <a:chExt cx="9144000" cy="5143600"/>
            </a:xfrm>
          </p:grpSpPr>
          <p:sp>
            <p:nvSpPr>
              <p:cNvPr id="464" name="Google Shape;464;p13"/>
              <p:cNvSpPr/>
              <p:nvPr/>
            </p:nvSpPr>
            <p:spPr>
              <a:xfrm>
                <a:off x="0" y="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13"/>
              <p:cNvSpPr/>
              <p:nvPr/>
            </p:nvSpPr>
            <p:spPr>
              <a:xfrm>
                <a:off x="0" y="499420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6" name="Google Shape;466;p13"/>
              <p:cNvGrpSpPr/>
              <p:nvPr/>
            </p:nvGrpSpPr>
            <p:grpSpPr>
              <a:xfrm>
                <a:off x="0" y="4650"/>
                <a:ext cx="9144000" cy="5134200"/>
                <a:chOff x="0" y="2363"/>
                <a:chExt cx="9144000" cy="5134200"/>
              </a:xfrm>
            </p:grpSpPr>
            <p:sp>
              <p:nvSpPr>
                <p:cNvPr id="467" name="Google Shape;467;p13"/>
                <p:cNvSpPr/>
                <p:nvPr/>
              </p:nvSpPr>
              <p:spPr>
                <a:xfrm rot="-5400000">
                  <a:off x="-24924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13"/>
                <p:cNvSpPr/>
                <p:nvPr/>
              </p:nvSpPr>
              <p:spPr>
                <a:xfrm rot="-5400000">
                  <a:off x="65022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69" name="Google Shape;469;p13"/>
            <p:cNvSpPr/>
            <p:nvPr/>
          </p:nvSpPr>
          <p:spPr>
            <a:xfrm>
              <a:off x="144600" y="146700"/>
              <a:ext cx="8854800" cy="48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0" name="Google Shape;470;p13"/>
          <p:cNvGrpSpPr/>
          <p:nvPr/>
        </p:nvGrpSpPr>
        <p:grpSpPr>
          <a:xfrm>
            <a:off x="194925" y="204525"/>
            <a:ext cx="8754160" cy="4734450"/>
            <a:chOff x="194925" y="204525"/>
            <a:chExt cx="8754160" cy="4734450"/>
          </a:xfrm>
        </p:grpSpPr>
        <p:sp>
          <p:nvSpPr>
            <p:cNvPr id="471" name="Google Shape;471;p13"/>
            <p:cNvSpPr/>
            <p:nvPr/>
          </p:nvSpPr>
          <p:spPr>
            <a:xfrm>
              <a:off x="6915935" y="204525"/>
              <a:ext cx="2033150" cy="2492025"/>
            </a:xfrm>
            <a:custGeom>
              <a:avLst/>
              <a:gdLst/>
              <a:ahLst/>
              <a:cxnLst/>
              <a:rect l="l" t="t" r="r" b="b"/>
              <a:pathLst>
                <a:path w="81326" h="99681" extrusionOk="0">
                  <a:moveTo>
                    <a:pt x="27897" y="0"/>
                  </a:moveTo>
                  <a:cubicBezTo>
                    <a:pt x="23726" y="2097"/>
                    <a:pt x="6844" y="8158"/>
                    <a:pt x="2873" y="12580"/>
                  </a:cubicBezTo>
                  <a:cubicBezTo>
                    <a:pt x="-1098" y="17003"/>
                    <a:pt x="-1181" y="24143"/>
                    <a:pt x="4069" y="26535"/>
                  </a:cubicBezTo>
                  <a:cubicBezTo>
                    <a:pt x="9319" y="28927"/>
                    <a:pt x="27594" y="23080"/>
                    <a:pt x="34372" y="26934"/>
                  </a:cubicBezTo>
                  <a:cubicBezTo>
                    <a:pt x="41150" y="30788"/>
                    <a:pt x="38973" y="43916"/>
                    <a:pt x="44739" y="49661"/>
                  </a:cubicBezTo>
                  <a:cubicBezTo>
                    <a:pt x="50505" y="55406"/>
                    <a:pt x="62868" y="53066"/>
                    <a:pt x="68966" y="61403"/>
                  </a:cubicBezTo>
                  <a:cubicBezTo>
                    <a:pt x="75064" y="69740"/>
                    <a:pt x="79266" y="93301"/>
                    <a:pt x="81326" y="99681"/>
                  </a:cubicBezTo>
                </a:path>
              </a:pathLst>
            </a:custGeom>
            <a:noFill/>
            <a:ln w="19050" cap="rnd" cmpd="sng">
              <a:solidFill>
                <a:schemeClr val="lt2"/>
              </a:solidFill>
              <a:prstDash val="dash"/>
              <a:round/>
              <a:headEnd type="none" w="med" len="med"/>
              <a:tailEnd type="none" w="med" len="med"/>
            </a:ln>
          </p:spPr>
        </p:sp>
        <p:sp>
          <p:nvSpPr>
            <p:cNvPr id="472" name="Google Shape;472;p13"/>
            <p:cNvSpPr/>
            <p:nvPr/>
          </p:nvSpPr>
          <p:spPr>
            <a:xfrm>
              <a:off x="194925" y="2446950"/>
              <a:ext cx="1335725" cy="2492025"/>
            </a:xfrm>
            <a:custGeom>
              <a:avLst/>
              <a:gdLst/>
              <a:ahLst/>
              <a:cxnLst/>
              <a:rect l="l" t="t" r="r" b="b"/>
              <a:pathLst>
                <a:path w="53429" h="99681" extrusionOk="0">
                  <a:moveTo>
                    <a:pt x="53429" y="99681"/>
                  </a:moveTo>
                  <a:cubicBezTo>
                    <a:pt x="50735" y="96730"/>
                    <a:pt x="44013" y="85722"/>
                    <a:pt x="37265" y="81973"/>
                  </a:cubicBezTo>
                  <a:cubicBezTo>
                    <a:pt x="30517" y="78224"/>
                    <a:pt x="17462" y="80245"/>
                    <a:pt x="12943" y="77188"/>
                  </a:cubicBezTo>
                  <a:cubicBezTo>
                    <a:pt x="8424" y="74131"/>
                    <a:pt x="9820" y="68616"/>
                    <a:pt x="10152" y="63632"/>
                  </a:cubicBezTo>
                  <a:cubicBezTo>
                    <a:pt x="10484" y="58648"/>
                    <a:pt x="15801" y="53398"/>
                    <a:pt x="14937" y="47284"/>
                  </a:cubicBezTo>
                  <a:cubicBezTo>
                    <a:pt x="14073" y="41170"/>
                    <a:pt x="7459" y="34830"/>
                    <a:pt x="4969" y="26949"/>
                  </a:cubicBezTo>
                  <a:cubicBezTo>
                    <a:pt x="2480" y="19068"/>
                    <a:pt x="828" y="4492"/>
                    <a:pt x="0" y="0"/>
                  </a:cubicBezTo>
                </a:path>
              </a:pathLst>
            </a:custGeom>
            <a:noFill/>
            <a:ln w="19050" cap="rnd" cmpd="sng">
              <a:solidFill>
                <a:schemeClr val="lt2"/>
              </a:solidFill>
              <a:prstDash val="dash"/>
              <a:round/>
              <a:headEnd type="none" w="med" len="med"/>
              <a:tailEnd type="none" w="med" len="med"/>
            </a:ln>
          </p:spPr>
        </p:sp>
      </p:grpSp>
      <p:sp>
        <p:nvSpPr>
          <p:cNvPr id="473" name="Google Shape;473;p13"/>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algn="l" rtl="0">
              <a:spcBef>
                <a:spcPts val="0"/>
              </a:spcBef>
              <a:spcAft>
                <a:spcPts val="0"/>
              </a:spcAft>
              <a:buSzPts val="2800"/>
              <a:buFont typeface="Palanquin Dark"/>
              <a:buNone/>
              <a:defRPr>
                <a:latin typeface="Palanquin Dark"/>
                <a:ea typeface="Palanquin Dark"/>
                <a:cs typeface="Palanquin Dark"/>
                <a:sym typeface="Palanquin Dark"/>
              </a:defRPr>
            </a:lvl2pPr>
            <a:lvl3pPr lvl="2" algn="l" rtl="0">
              <a:spcBef>
                <a:spcPts val="0"/>
              </a:spcBef>
              <a:spcAft>
                <a:spcPts val="0"/>
              </a:spcAft>
              <a:buSzPts val="2800"/>
              <a:buFont typeface="Palanquin Dark"/>
              <a:buNone/>
              <a:defRPr>
                <a:latin typeface="Palanquin Dark"/>
                <a:ea typeface="Palanquin Dark"/>
                <a:cs typeface="Palanquin Dark"/>
                <a:sym typeface="Palanquin Dark"/>
              </a:defRPr>
            </a:lvl3pPr>
            <a:lvl4pPr lvl="3" algn="l" rtl="0">
              <a:spcBef>
                <a:spcPts val="0"/>
              </a:spcBef>
              <a:spcAft>
                <a:spcPts val="0"/>
              </a:spcAft>
              <a:buSzPts val="2800"/>
              <a:buFont typeface="Palanquin Dark"/>
              <a:buNone/>
              <a:defRPr>
                <a:latin typeface="Palanquin Dark"/>
                <a:ea typeface="Palanquin Dark"/>
                <a:cs typeface="Palanquin Dark"/>
                <a:sym typeface="Palanquin Dark"/>
              </a:defRPr>
            </a:lvl4pPr>
            <a:lvl5pPr lvl="4" algn="l" rtl="0">
              <a:spcBef>
                <a:spcPts val="0"/>
              </a:spcBef>
              <a:spcAft>
                <a:spcPts val="0"/>
              </a:spcAft>
              <a:buSzPts val="2800"/>
              <a:buFont typeface="Palanquin Dark"/>
              <a:buNone/>
              <a:defRPr>
                <a:latin typeface="Palanquin Dark"/>
                <a:ea typeface="Palanquin Dark"/>
                <a:cs typeface="Palanquin Dark"/>
                <a:sym typeface="Palanquin Dark"/>
              </a:defRPr>
            </a:lvl5pPr>
            <a:lvl6pPr lvl="5" algn="l" rtl="0">
              <a:spcBef>
                <a:spcPts val="0"/>
              </a:spcBef>
              <a:spcAft>
                <a:spcPts val="0"/>
              </a:spcAft>
              <a:buSzPts val="2800"/>
              <a:buFont typeface="Palanquin Dark"/>
              <a:buNone/>
              <a:defRPr>
                <a:latin typeface="Palanquin Dark"/>
                <a:ea typeface="Palanquin Dark"/>
                <a:cs typeface="Palanquin Dark"/>
                <a:sym typeface="Palanquin Dark"/>
              </a:defRPr>
            </a:lvl6pPr>
            <a:lvl7pPr lvl="6" algn="l" rtl="0">
              <a:spcBef>
                <a:spcPts val="0"/>
              </a:spcBef>
              <a:spcAft>
                <a:spcPts val="0"/>
              </a:spcAft>
              <a:buSzPts val="2800"/>
              <a:buFont typeface="Palanquin Dark"/>
              <a:buNone/>
              <a:defRPr>
                <a:latin typeface="Palanquin Dark"/>
                <a:ea typeface="Palanquin Dark"/>
                <a:cs typeface="Palanquin Dark"/>
                <a:sym typeface="Palanquin Dark"/>
              </a:defRPr>
            </a:lvl7pPr>
            <a:lvl8pPr lvl="7" algn="l" rtl="0">
              <a:spcBef>
                <a:spcPts val="0"/>
              </a:spcBef>
              <a:spcAft>
                <a:spcPts val="0"/>
              </a:spcAft>
              <a:buSzPts val="2800"/>
              <a:buFont typeface="Palanquin Dark"/>
              <a:buNone/>
              <a:defRPr>
                <a:latin typeface="Palanquin Dark"/>
                <a:ea typeface="Palanquin Dark"/>
                <a:cs typeface="Palanquin Dark"/>
                <a:sym typeface="Palanquin Dark"/>
              </a:defRPr>
            </a:lvl8pPr>
            <a:lvl9pPr lvl="8" algn="l"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
        <p:nvSpPr>
          <p:cNvPr id="474" name="Google Shape;474;p13"/>
          <p:cNvSpPr txBox="1">
            <a:spLocks noGrp="1"/>
          </p:cNvSpPr>
          <p:nvPr>
            <p:ph type="title" idx="2" hasCustomPrompt="1"/>
          </p:nvPr>
        </p:nvSpPr>
        <p:spPr>
          <a:xfrm>
            <a:off x="1524000" y="1881172"/>
            <a:ext cx="885900" cy="704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lt2"/>
              </a:buClr>
              <a:buSzPts val="3500"/>
              <a:buNone/>
              <a:defRPr>
                <a:solidFill>
                  <a:schemeClr val="lt2"/>
                </a:solidFill>
              </a:defRPr>
            </a:lvl1pPr>
            <a:lvl2pPr lvl="1" algn="ctr" rtl="0">
              <a:lnSpc>
                <a:spcPct val="100000"/>
              </a:lnSpc>
              <a:spcBef>
                <a:spcPts val="0"/>
              </a:spcBef>
              <a:spcAft>
                <a:spcPts val="0"/>
              </a:spcAft>
              <a:buSzPts val="2800"/>
              <a:buFont typeface="Bebas Neue"/>
              <a:buNone/>
              <a:defRPr>
                <a:latin typeface="Bebas Neue"/>
                <a:ea typeface="Bebas Neue"/>
                <a:cs typeface="Bebas Neue"/>
                <a:sym typeface="Bebas Neue"/>
              </a:defRPr>
            </a:lvl2pPr>
            <a:lvl3pPr lvl="2" algn="ctr" rtl="0">
              <a:lnSpc>
                <a:spcPct val="100000"/>
              </a:lnSpc>
              <a:spcBef>
                <a:spcPts val="0"/>
              </a:spcBef>
              <a:spcAft>
                <a:spcPts val="0"/>
              </a:spcAft>
              <a:buSzPts val="2800"/>
              <a:buFont typeface="Bebas Neue"/>
              <a:buNone/>
              <a:defRPr>
                <a:latin typeface="Bebas Neue"/>
                <a:ea typeface="Bebas Neue"/>
                <a:cs typeface="Bebas Neue"/>
                <a:sym typeface="Bebas Neue"/>
              </a:defRPr>
            </a:lvl3pPr>
            <a:lvl4pPr lvl="3" algn="ctr" rtl="0">
              <a:lnSpc>
                <a:spcPct val="100000"/>
              </a:lnSpc>
              <a:spcBef>
                <a:spcPts val="0"/>
              </a:spcBef>
              <a:spcAft>
                <a:spcPts val="0"/>
              </a:spcAft>
              <a:buSzPts val="2800"/>
              <a:buFont typeface="Bebas Neue"/>
              <a:buNone/>
              <a:defRPr>
                <a:latin typeface="Bebas Neue"/>
                <a:ea typeface="Bebas Neue"/>
                <a:cs typeface="Bebas Neue"/>
                <a:sym typeface="Bebas Neue"/>
              </a:defRPr>
            </a:lvl4pPr>
            <a:lvl5pPr lvl="4" algn="ctr" rtl="0">
              <a:lnSpc>
                <a:spcPct val="100000"/>
              </a:lnSpc>
              <a:spcBef>
                <a:spcPts val="0"/>
              </a:spcBef>
              <a:spcAft>
                <a:spcPts val="0"/>
              </a:spcAft>
              <a:buSzPts val="2800"/>
              <a:buFont typeface="Bebas Neue"/>
              <a:buNone/>
              <a:defRPr>
                <a:latin typeface="Bebas Neue"/>
                <a:ea typeface="Bebas Neue"/>
                <a:cs typeface="Bebas Neue"/>
                <a:sym typeface="Bebas Neue"/>
              </a:defRPr>
            </a:lvl5pPr>
            <a:lvl6pPr lvl="5" algn="ctr" rtl="0">
              <a:lnSpc>
                <a:spcPct val="100000"/>
              </a:lnSpc>
              <a:spcBef>
                <a:spcPts val="0"/>
              </a:spcBef>
              <a:spcAft>
                <a:spcPts val="0"/>
              </a:spcAft>
              <a:buSzPts val="2800"/>
              <a:buFont typeface="Bebas Neue"/>
              <a:buNone/>
              <a:defRPr>
                <a:latin typeface="Bebas Neue"/>
                <a:ea typeface="Bebas Neue"/>
                <a:cs typeface="Bebas Neue"/>
                <a:sym typeface="Bebas Neue"/>
              </a:defRPr>
            </a:lvl6pPr>
            <a:lvl7pPr lvl="6" algn="ctr" rtl="0">
              <a:lnSpc>
                <a:spcPct val="100000"/>
              </a:lnSpc>
              <a:spcBef>
                <a:spcPts val="0"/>
              </a:spcBef>
              <a:spcAft>
                <a:spcPts val="0"/>
              </a:spcAft>
              <a:buSzPts val="2800"/>
              <a:buFont typeface="Bebas Neue"/>
              <a:buNone/>
              <a:defRPr>
                <a:latin typeface="Bebas Neue"/>
                <a:ea typeface="Bebas Neue"/>
                <a:cs typeface="Bebas Neue"/>
                <a:sym typeface="Bebas Neue"/>
              </a:defRPr>
            </a:lvl7pPr>
            <a:lvl8pPr lvl="7" algn="ctr" rtl="0">
              <a:lnSpc>
                <a:spcPct val="100000"/>
              </a:lnSpc>
              <a:spcBef>
                <a:spcPts val="0"/>
              </a:spcBef>
              <a:spcAft>
                <a:spcPts val="0"/>
              </a:spcAft>
              <a:buSzPts val="2800"/>
              <a:buFont typeface="Bebas Neue"/>
              <a:buNone/>
              <a:defRPr>
                <a:latin typeface="Bebas Neue"/>
                <a:ea typeface="Bebas Neue"/>
                <a:cs typeface="Bebas Neue"/>
                <a:sym typeface="Bebas Neue"/>
              </a:defRPr>
            </a:lvl8pPr>
            <a:lvl9pPr lvl="8" algn="ctr" rtl="0">
              <a:lnSpc>
                <a:spcPct val="100000"/>
              </a:lnSpc>
              <a:spcBef>
                <a:spcPts val="0"/>
              </a:spcBef>
              <a:spcAft>
                <a:spcPts val="0"/>
              </a:spcAft>
              <a:buSzPts val="2800"/>
              <a:buFont typeface="Bebas Neue"/>
              <a:buNone/>
              <a:defRPr>
                <a:latin typeface="Bebas Neue"/>
                <a:ea typeface="Bebas Neue"/>
                <a:cs typeface="Bebas Neue"/>
                <a:sym typeface="Bebas Neue"/>
              </a:defRPr>
            </a:lvl9pPr>
          </a:lstStyle>
          <a:p>
            <a:r>
              <a:t>xx%</a:t>
            </a:r>
          </a:p>
        </p:txBody>
      </p:sp>
      <p:sp>
        <p:nvSpPr>
          <p:cNvPr id="475" name="Google Shape;475;p13"/>
          <p:cNvSpPr txBox="1">
            <a:spLocks noGrp="1"/>
          </p:cNvSpPr>
          <p:nvPr>
            <p:ph type="subTitle" idx="1"/>
          </p:nvPr>
        </p:nvSpPr>
        <p:spPr>
          <a:xfrm>
            <a:off x="895650" y="2849300"/>
            <a:ext cx="2142600" cy="3714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1pPr>
            <a:lvl2pPr lvl="1">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2pPr>
            <a:lvl3pPr lvl="2">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3pPr>
            <a:lvl4pPr lvl="3">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4pPr>
            <a:lvl5pPr lvl="4">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5pPr>
            <a:lvl6pPr lvl="5">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6pPr>
            <a:lvl7pPr lvl="6">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7pPr>
            <a:lvl8pPr lvl="7">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8pPr>
            <a:lvl9pPr lvl="8">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9pPr>
          </a:lstStyle>
          <a:p>
            <a:endParaRPr/>
          </a:p>
        </p:txBody>
      </p:sp>
      <p:sp>
        <p:nvSpPr>
          <p:cNvPr id="476" name="Google Shape;476;p13"/>
          <p:cNvSpPr txBox="1">
            <a:spLocks noGrp="1"/>
          </p:cNvSpPr>
          <p:nvPr>
            <p:ph type="subTitle" idx="3"/>
          </p:nvPr>
        </p:nvSpPr>
        <p:spPr>
          <a:xfrm>
            <a:off x="895650" y="3220747"/>
            <a:ext cx="2142600" cy="883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a:lvl2pPr>
            <a:lvl3pPr lvl="2" rtl="0">
              <a:lnSpc>
                <a:spcPct val="100000"/>
              </a:lnSpc>
              <a:spcBef>
                <a:spcPts val="0"/>
              </a:spcBef>
              <a:spcAft>
                <a:spcPts val="0"/>
              </a:spcAft>
              <a:buNone/>
              <a:defRPr/>
            </a:lvl3pPr>
            <a:lvl4pPr lvl="3" rtl="0">
              <a:lnSpc>
                <a:spcPct val="100000"/>
              </a:lnSpc>
              <a:spcBef>
                <a:spcPts val="0"/>
              </a:spcBef>
              <a:spcAft>
                <a:spcPts val="0"/>
              </a:spcAft>
              <a:buNone/>
              <a:defRPr/>
            </a:lvl4pPr>
            <a:lvl5pPr lvl="4" rtl="0">
              <a:lnSpc>
                <a:spcPct val="100000"/>
              </a:lnSpc>
              <a:spcBef>
                <a:spcPts val="0"/>
              </a:spcBef>
              <a:spcAft>
                <a:spcPts val="0"/>
              </a:spcAft>
              <a:buNone/>
              <a:defRPr/>
            </a:lvl5pPr>
            <a:lvl6pPr lvl="5" rtl="0">
              <a:lnSpc>
                <a:spcPct val="100000"/>
              </a:lnSpc>
              <a:spcBef>
                <a:spcPts val="0"/>
              </a:spcBef>
              <a:spcAft>
                <a:spcPts val="0"/>
              </a:spcAft>
              <a:buNone/>
              <a:defRPr/>
            </a:lvl6pPr>
            <a:lvl7pPr lvl="6" rtl="0">
              <a:lnSpc>
                <a:spcPct val="100000"/>
              </a:lnSpc>
              <a:spcBef>
                <a:spcPts val="0"/>
              </a:spcBef>
              <a:spcAft>
                <a:spcPts val="0"/>
              </a:spcAft>
              <a:buNone/>
              <a:defRPr/>
            </a:lvl7pPr>
            <a:lvl8pPr lvl="7" rtl="0">
              <a:lnSpc>
                <a:spcPct val="100000"/>
              </a:lnSpc>
              <a:spcBef>
                <a:spcPts val="0"/>
              </a:spcBef>
              <a:spcAft>
                <a:spcPts val="0"/>
              </a:spcAft>
              <a:buNone/>
              <a:defRPr/>
            </a:lvl8pPr>
            <a:lvl9pPr lvl="8" rtl="0">
              <a:lnSpc>
                <a:spcPct val="100000"/>
              </a:lnSpc>
              <a:spcBef>
                <a:spcPts val="0"/>
              </a:spcBef>
              <a:spcAft>
                <a:spcPts val="0"/>
              </a:spcAft>
              <a:buNone/>
              <a:defRPr/>
            </a:lvl9pPr>
          </a:lstStyle>
          <a:p>
            <a:endParaRPr/>
          </a:p>
        </p:txBody>
      </p:sp>
      <p:sp>
        <p:nvSpPr>
          <p:cNvPr id="477" name="Google Shape;477;p13"/>
          <p:cNvSpPr txBox="1">
            <a:spLocks noGrp="1"/>
          </p:cNvSpPr>
          <p:nvPr>
            <p:ph type="title" idx="4" hasCustomPrompt="1"/>
          </p:nvPr>
        </p:nvSpPr>
        <p:spPr>
          <a:xfrm>
            <a:off x="4127449" y="1881172"/>
            <a:ext cx="885900" cy="704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lt2"/>
              </a:buClr>
              <a:buSzPts val="3500"/>
              <a:buNone/>
              <a:defRPr>
                <a:solidFill>
                  <a:schemeClr val="lt2"/>
                </a:solidFill>
              </a:defRPr>
            </a:lvl1pPr>
            <a:lvl2pPr lvl="1" algn="ctr" rtl="0">
              <a:lnSpc>
                <a:spcPct val="100000"/>
              </a:lnSpc>
              <a:spcBef>
                <a:spcPts val="0"/>
              </a:spcBef>
              <a:spcAft>
                <a:spcPts val="0"/>
              </a:spcAft>
              <a:buSzPts val="2800"/>
              <a:buFont typeface="Bebas Neue"/>
              <a:buNone/>
              <a:defRPr>
                <a:latin typeface="Bebas Neue"/>
                <a:ea typeface="Bebas Neue"/>
                <a:cs typeface="Bebas Neue"/>
                <a:sym typeface="Bebas Neue"/>
              </a:defRPr>
            </a:lvl2pPr>
            <a:lvl3pPr lvl="2" algn="ctr" rtl="0">
              <a:lnSpc>
                <a:spcPct val="100000"/>
              </a:lnSpc>
              <a:spcBef>
                <a:spcPts val="0"/>
              </a:spcBef>
              <a:spcAft>
                <a:spcPts val="0"/>
              </a:spcAft>
              <a:buSzPts val="2800"/>
              <a:buFont typeface="Bebas Neue"/>
              <a:buNone/>
              <a:defRPr>
                <a:latin typeface="Bebas Neue"/>
                <a:ea typeface="Bebas Neue"/>
                <a:cs typeface="Bebas Neue"/>
                <a:sym typeface="Bebas Neue"/>
              </a:defRPr>
            </a:lvl3pPr>
            <a:lvl4pPr lvl="3" algn="ctr" rtl="0">
              <a:lnSpc>
                <a:spcPct val="100000"/>
              </a:lnSpc>
              <a:spcBef>
                <a:spcPts val="0"/>
              </a:spcBef>
              <a:spcAft>
                <a:spcPts val="0"/>
              </a:spcAft>
              <a:buSzPts val="2800"/>
              <a:buFont typeface="Bebas Neue"/>
              <a:buNone/>
              <a:defRPr>
                <a:latin typeface="Bebas Neue"/>
                <a:ea typeface="Bebas Neue"/>
                <a:cs typeface="Bebas Neue"/>
                <a:sym typeface="Bebas Neue"/>
              </a:defRPr>
            </a:lvl4pPr>
            <a:lvl5pPr lvl="4" algn="ctr" rtl="0">
              <a:lnSpc>
                <a:spcPct val="100000"/>
              </a:lnSpc>
              <a:spcBef>
                <a:spcPts val="0"/>
              </a:spcBef>
              <a:spcAft>
                <a:spcPts val="0"/>
              </a:spcAft>
              <a:buSzPts val="2800"/>
              <a:buFont typeface="Bebas Neue"/>
              <a:buNone/>
              <a:defRPr>
                <a:latin typeface="Bebas Neue"/>
                <a:ea typeface="Bebas Neue"/>
                <a:cs typeface="Bebas Neue"/>
                <a:sym typeface="Bebas Neue"/>
              </a:defRPr>
            </a:lvl5pPr>
            <a:lvl6pPr lvl="5" algn="ctr" rtl="0">
              <a:lnSpc>
                <a:spcPct val="100000"/>
              </a:lnSpc>
              <a:spcBef>
                <a:spcPts val="0"/>
              </a:spcBef>
              <a:spcAft>
                <a:spcPts val="0"/>
              </a:spcAft>
              <a:buSzPts val="2800"/>
              <a:buFont typeface="Bebas Neue"/>
              <a:buNone/>
              <a:defRPr>
                <a:latin typeface="Bebas Neue"/>
                <a:ea typeface="Bebas Neue"/>
                <a:cs typeface="Bebas Neue"/>
                <a:sym typeface="Bebas Neue"/>
              </a:defRPr>
            </a:lvl6pPr>
            <a:lvl7pPr lvl="6" algn="ctr" rtl="0">
              <a:lnSpc>
                <a:spcPct val="100000"/>
              </a:lnSpc>
              <a:spcBef>
                <a:spcPts val="0"/>
              </a:spcBef>
              <a:spcAft>
                <a:spcPts val="0"/>
              </a:spcAft>
              <a:buSzPts val="2800"/>
              <a:buFont typeface="Bebas Neue"/>
              <a:buNone/>
              <a:defRPr>
                <a:latin typeface="Bebas Neue"/>
                <a:ea typeface="Bebas Neue"/>
                <a:cs typeface="Bebas Neue"/>
                <a:sym typeface="Bebas Neue"/>
              </a:defRPr>
            </a:lvl7pPr>
            <a:lvl8pPr lvl="7" algn="ctr" rtl="0">
              <a:lnSpc>
                <a:spcPct val="100000"/>
              </a:lnSpc>
              <a:spcBef>
                <a:spcPts val="0"/>
              </a:spcBef>
              <a:spcAft>
                <a:spcPts val="0"/>
              </a:spcAft>
              <a:buSzPts val="2800"/>
              <a:buFont typeface="Bebas Neue"/>
              <a:buNone/>
              <a:defRPr>
                <a:latin typeface="Bebas Neue"/>
                <a:ea typeface="Bebas Neue"/>
                <a:cs typeface="Bebas Neue"/>
                <a:sym typeface="Bebas Neue"/>
              </a:defRPr>
            </a:lvl8pPr>
            <a:lvl9pPr lvl="8" algn="ctr" rtl="0">
              <a:lnSpc>
                <a:spcPct val="100000"/>
              </a:lnSpc>
              <a:spcBef>
                <a:spcPts val="0"/>
              </a:spcBef>
              <a:spcAft>
                <a:spcPts val="0"/>
              </a:spcAft>
              <a:buSzPts val="2800"/>
              <a:buFont typeface="Bebas Neue"/>
              <a:buNone/>
              <a:defRPr>
                <a:latin typeface="Bebas Neue"/>
                <a:ea typeface="Bebas Neue"/>
                <a:cs typeface="Bebas Neue"/>
                <a:sym typeface="Bebas Neue"/>
              </a:defRPr>
            </a:lvl9pPr>
          </a:lstStyle>
          <a:p>
            <a:r>
              <a:t>xx%</a:t>
            </a:r>
          </a:p>
        </p:txBody>
      </p:sp>
      <p:sp>
        <p:nvSpPr>
          <p:cNvPr id="478" name="Google Shape;478;p13"/>
          <p:cNvSpPr txBox="1">
            <a:spLocks noGrp="1"/>
          </p:cNvSpPr>
          <p:nvPr>
            <p:ph type="subTitle" idx="5"/>
          </p:nvPr>
        </p:nvSpPr>
        <p:spPr>
          <a:xfrm>
            <a:off x="3499099" y="2849300"/>
            <a:ext cx="2142600" cy="37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1pPr>
            <a:lvl2pPr lvl="1"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2pPr>
            <a:lvl3pPr lvl="2"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3pPr>
            <a:lvl4pPr lvl="3"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4pPr>
            <a:lvl5pPr lvl="4"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5pPr>
            <a:lvl6pPr lvl="5"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6pPr>
            <a:lvl7pPr lvl="6"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7pPr>
            <a:lvl8pPr lvl="7"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8pPr>
            <a:lvl9pPr lvl="8"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9pPr>
          </a:lstStyle>
          <a:p>
            <a:endParaRPr/>
          </a:p>
        </p:txBody>
      </p:sp>
      <p:sp>
        <p:nvSpPr>
          <p:cNvPr id="479" name="Google Shape;479;p13"/>
          <p:cNvSpPr txBox="1">
            <a:spLocks noGrp="1"/>
          </p:cNvSpPr>
          <p:nvPr>
            <p:ph type="subTitle" idx="6"/>
          </p:nvPr>
        </p:nvSpPr>
        <p:spPr>
          <a:xfrm>
            <a:off x="3499099" y="3220747"/>
            <a:ext cx="2142600" cy="883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a:lvl2pPr>
            <a:lvl3pPr lvl="2" rtl="0">
              <a:lnSpc>
                <a:spcPct val="100000"/>
              </a:lnSpc>
              <a:spcBef>
                <a:spcPts val="0"/>
              </a:spcBef>
              <a:spcAft>
                <a:spcPts val="0"/>
              </a:spcAft>
              <a:buNone/>
              <a:defRPr/>
            </a:lvl3pPr>
            <a:lvl4pPr lvl="3" rtl="0">
              <a:lnSpc>
                <a:spcPct val="100000"/>
              </a:lnSpc>
              <a:spcBef>
                <a:spcPts val="0"/>
              </a:spcBef>
              <a:spcAft>
                <a:spcPts val="0"/>
              </a:spcAft>
              <a:buNone/>
              <a:defRPr/>
            </a:lvl4pPr>
            <a:lvl5pPr lvl="4" rtl="0">
              <a:lnSpc>
                <a:spcPct val="100000"/>
              </a:lnSpc>
              <a:spcBef>
                <a:spcPts val="0"/>
              </a:spcBef>
              <a:spcAft>
                <a:spcPts val="0"/>
              </a:spcAft>
              <a:buNone/>
              <a:defRPr/>
            </a:lvl5pPr>
            <a:lvl6pPr lvl="5" rtl="0">
              <a:lnSpc>
                <a:spcPct val="100000"/>
              </a:lnSpc>
              <a:spcBef>
                <a:spcPts val="0"/>
              </a:spcBef>
              <a:spcAft>
                <a:spcPts val="0"/>
              </a:spcAft>
              <a:buNone/>
              <a:defRPr/>
            </a:lvl6pPr>
            <a:lvl7pPr lvl="6" rtl="0">
              <a:lnSpc>
                <a:spcPct val="100000"/>
              </a:lnSpc>
              <a:spcBef>
                <a:spcPts val="0"/>
              </a:spcBef>
              <a:spcAft>
                <a:spcPts val="0"/>
              </a:spcAft>
              <a:buNone/>
              <a:defRPr/>
            </a:lvl7pPr>
            <a:lvl8pPr lvl="7" rtl="0">
              <a:lnSpc>
                <a:spcPct val="100000"/>
              </a:lnSpc>
              <a:spcBef>
                <a:spcPts val="0"/>
              </a:spcBef>
              <a:spcAft>
                <a:spcPts val="0"/>
              </a:spcAft>
              <a:buNone/>
              <a:defRPr/>
            </a:lvl8pPr>
            <a:lvl9pPr lvl="8" rtl="0">
              <a:lnSpc>
                <a:spcPct val="100000"/>
              </a:lnSpc>
              <a:spcBef>
                <a:spcPts val="0"/>
              </a:spcBef>
              <a:spcAft>
                <a:spcPts val="0"/>
              </a:spcAft>
              <a:buNone/>
              <a:defRPr/>
            </a:lvl9pPr>
          </a:lstStyle>
          <a:p>
            <a:endParaRPr/>
          </a:p>
        </p:txBody>
      </p:sp>
      <p:sp>
        <p:nvSpPr>
          <p:cNvPr id="480" name="Google Shape;480;p13"/>
          <p:cNvSpPr txBox="1">
            <a:spLocks noGrp="1"/>
          </p:cNvSpPr>
          <p:nvPr>
            <p:ph type="title" idx="7" hasCustomPrompt="1"/>
          </p:nvPr>
        </p:nvSpPr>
        <p:spPr>
          <a:xfrm>
            <a:off x="6734100" y="1881172"/>
            <a:ext cx="885900" cy="704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lt2"/>
              </a:buClr>
              <a:buSzPts val="3500"/>
              <a:buNone/>
              <a:defRPr>
                <a:solidFill>
                  <a:schemeClr val="lt2"/>
                </a:solidFill>
              </a:defRPr>
            </a:lvl1pPr>
            <a:lvl2pPr lvl="1" algn="ctr" rtl="0">
              <a:lnSpc>
                <a:spcPct val="100000"/>
              </a:lnSpc>
              <a:spcBef>
                <a:spcPts val="0"/>
              </a:spcBef>
              <a:spcAft>
                <a:spcPts val="0"/>
              </a:spcAft>
              <a:buSzPts val="2800"/>
              <a:buFont typeface="Bebas Neue"/>
              <a:buNone/>
              <a:defRPr>
                <a:latin typeface="Bebas Neue"/>
                <a:ea typeface="Bebas Neue"/>
                <a:cs typeface="Bebas Neue"/>
                <a:sym typeface="Bebas Neue"/>
              </a:defRPr>
            </a:lvl2pPr>
            <a:lvl3pPr lvl="2" algn="ctr" rtl="0">
              <a:lnSpc>
                <a:spcPct val="100000"/>
              </a:lnSpc>
              <a:spcBef>
                <a:spcPts val="0"/>
              </a:spcBef>
              <a:spcAft>
                <a:spcPts val="0"/>
              </a:spcAft>
              <a:buSzPts val="2800"/>
              <a:buFont typeface="Bebas Neue"/>
              <a:buNone/>
              <a:defRPr>
                <a:latin typeface="Bebas Neue"/>
                <a:ea typeface="Bebas Neue"/>
                <a:cs typeface="Bebas Neue"/>
                <a:sym typeface="Bebas Neue"/>
              </a:defRPr>
            </a:lvl3pPr>
            <a:lvl4pPr lvl="3" algn="ctr" rtl="0">
              <a:lnSpc>
                <a:spcPct val="100000"/>
              </a:lnSpc>
              <a:spcBef>
                <a:spcPts val="0"/>
              </a:spcBef>
              <a:spcAft>
                <a:spcPts val="0"/>
              </a:spcAft>
              <a:buSzPts val="2800"/>
              <a:buFont typeface="Bebas Neue"/>
              <a:buNone/>
              <a:defRPr>
                <a:latin typeface="Bebas Neue"/>
                <a:ea typeface="Bebas Neue"/>
                <a:cs typeface="Bebas Neue"/>
                <a:sym typeface="Bebas Neue"/>
              </a:defRPr>
            </a:lvl4pPr>
            <a:lvl5pPr lvl="4" algn="ctr" rtl="0">
              <a:lnSpc>
                <a:spcPct val="100000"/>
              </a:lnSpc>
              <a:spcBef>
                <a:spcPts val="0"/>
              </a:spcBef>
              <a:spcAft>
                <a:spcPts val="0"/>
              </a:spcAft>
              <a:buSzPts val="2800"/>
              <a:buFont typeface="Bebas Neue"/>
              <a:buNone/>
              <a:defRPr>
                <a:latin typeface="Bebas Neue"/>
                <a:ea typeface="Bebas Neue"/>
                <a:cs typeface="Bebas Neue"/>
                <a:sym typeface="Bebas Neue"/>
              </a:defRPr>
            </a:lvl5pPr>
            <a:lvl6pPr lvl="5" algn="ctr" rtl="0">
              <a:lnSpc>
                <a:spcPct val="100000"/>
              </a:lnSpc>
              <a:spcBef>
                <a:spcPts val="0"/>
              </a:spcBef>
              <a:spcAft>
                <a:spcPts val="0"/>
              </a:spcAft>
              <a:buSzPts val="2800"/>
              <a:buFont typeface="Bebas Neue"/>
              <a:buNone/>
              <a:defRPr>
                <a:latin typeface="Bebas Neue"/>
                <a:ea typeface="Bebas Neue"/>
                <a:cs typeface="Bebas Neue"/>
                <a:sym typeface="Bebas Neue"/>
              </a:defRPr>
            </a:lvl6pPr>
            <a:lvl7pPr lvl="6" algn="ctr" rtl="0">
              <a:lnSpc>
                <a:spcPct val="100000"/>
              </a:lnSpc>
              <a:spcBef>
                <a:spcPts val="0"/>
              </a:spcBef>
              <a:spcAft>
                <a:spcPts val="0"/>
              </a:spcAft>
              <a:buSzPts val="2800"/>
              <a:buFont typeface="Bebas Neue"/>
              <a:buNone/>
              <a:defRPr>
                <a:latin typeface="Bebas Neue"/>
                <a:ea typeface="Bebas Neue"/>
                <a:cs typeface="Bebas Neue"/>
                <a:sym typeface="Bebas Neue"/>
              </a:defRPr>
            </a:lvl7pPr>
            <a:lvl8pPr lvl="7" algn="ctr" rtl="0">
              <a:lnSpc>
                <a:spcPct val="100000"/>
              </a:lnSpc>
              <a:spcBef>
                <a:spcPts val="0"/>
              </a:spcBef>
              <a:spcAft>
                <a:spcPts val="0"/>
              </a:spcAft>
              <a:buSzPts val="2800"/>
              <a:buFont typeface="Bebas Neue"/>
              <a:buNone/>
              <a:defRPr>
                <a:latin typeface="Bebas Neue"/>
                <a:ea typeface="Bebas Neue"/>
                <a:cs typeface="Bebas Neue"/>
                <a:sym typeface="Bebas Neue"/>
              </a:defRPr>
            </a:lvl8pPr>
            <a:lvl9pPr lvl="8" algn="ctr" rtl="0">
              <a:lnSpc>
                <a:spcPct val="100000"/>
              </a:lnSpc>
              <a:spcBef>
                <a:spcPts val="0"/>
              </a:spcBef>
              <a:spcAft>
                <a:spcPts val="0"/>
              </a:spcAft>
              <a:buSzPts val="2800"/>
              <a:buFont typeface="Bebas Neue"/>
              <a:buNone/>
              <a:defRPr>
                <a:latin typeface="Bebas Neue"/>
                <a:ea typeface="Bebas Neue"/>
                <a:cs typeface="Bebas Neue"/>
                <a:sym typeface="Bebas Neue"/>
              </a:defRPr>
            </a:lvl9pPr>
          </a:lstStyle>
          <a:p>
            <a:r>
              <a:t>xx%</a:t>
            </a:r>
          </a:p>
        </p:txBody>
      </p:sp>
      <p:sp>
        <p:nvSpPr>
          <p:cNvPr id="481" name="Google Shape;481;p13"/>
          <p:cNvSpPr txBox="1">
            <a:spLocks noGrp="1"/>
          </p:cNvSpPr>
          <p:nvPr>
            <p:ph type="subTitle" idx="8"/>
          </p:nvPr>
        </p:nvSpPr>
        <p:spPr>
          <a:xfrm>
            <a:off x="6105750" y="2849300"/>
            <a:ext cx="2142600" cy="37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1pPr>
            <a:lvl2pPr lvl="1"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2pPr>
            <a:lvl3pPr lvl="2"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3pPr>
            <a:lvl4pPr lvl="3"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4pPr>
            <a:lvl5pPr lvl="4"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5pPr>
            <a:lvl6pPr lvl="5"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6pPr>
            <a:lvl7pPr lvl="6"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7pPr>
            <a:lvl8pPr lvl="7"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8pPr>
            <a:lvl9pPr lvl="8" rtl="0">
              <a:lnSpc>
                <a:spcPct val="100000"/>
              </a:lnSpc>
              <a:spcBef>
                <a:spcPts val="0"/>
              </a:spcBef>
              <a:spcAft>
                <a:spcPts val="0"/>
              </a:spcAft>
              <a:buNone/>
              <a:defRPr sz="2600" b="1">
                <a:solidFill>
                  <a:schemeClr val="accent3"/>
                </a:solidFill>
                <a:latin typeface="Pathway Gothic One"/>
                <a:ea typeface="Pathway Gothic One"/>
                <a:cs typeface="Pathway Gothic One"/>
                <a:sym typeface="Pathway Gothic One"/>
              </a:defRPr>
            </a:lvl9pPr>
          </a:lstStyle>
          <a:p>
            <a:endParaRPr/>
          </a:p>
        </p:txBody>
      </p:sp>
      <p:sp>
        <p:nvSpPr>
          <p:cNvPr id="482" name="Google Shape;482;p13"/>
          <p:cNvSpPr txBox="1">
            <a:spLocks noGrp="1"/>
          </p:cNvSpPr>
          <p:nvPr>
            <p:ph type="subTitle" idx="9"/>
          </p:nvPr>
        </p:nvSpPr>
        <p:spPr>
          <a:xfrm>
            <a:off x="6105750" y="3220747"/>
            <a:ext cx="2142600" cy="883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rtl="0">
              <a:lnSpc>
                <a:spcPct val="100000"/>
              </a:lnSpc>
              <a:spcBef>
                <a:spcPts val="0"/>
              </a:spcBef>
              <a:spcAft>
                <a:spcPts val="0"/>
              </a:spcAft>
              <a:buNone/>
              <a:defRPr/>
            </a:lvl2pPr>
            <a:lvl3pPr lvl="2" rtl="0">
              <a:lnSpc>
                <a:spcPct val="100000"/>
              </a:lnSpc>
              <a:spcBef>
                <a:spcPts val="0"/>
              </a:spcBef>
              <a:spcAft>
                <a:spcPts val="0"/>
              </a:spcAft>
              <a:buNone/>
              <a:defRPr/>
            </a:lvl3pPr>
            <a:lvl4pPr lvl="3" rtl="0">
              <a:lnSpc>
                <a:spcPct val="100000"/>
              </a:lnSpc>
              <a:spcBef>
                <a:spcPts val="0"/>
              </a:spcBef>
              <a:spcAft>
                <a:spcPts val="0"/>
              </a:spcAft>
              <a:buNone/>
              <a:defRPr/>
            </a:lvl4pPr>
            <a:lvl5pPr lvl="4" rtl="0">
              <a:lnSpc>
                <a:spcPct val="100000"/>
              </a:lnSpc>
              <a:spcBef>
                <a:spcPts val="0"/>
              </a:spcBef>
              <a:spcAft>
                <a:spcPts val="0"/>
              </a:spcAft>
              <a:buNone/>
              <a:defRPr/>
            </a:lvl5pPr>
            <a:lvl6pPr lvl="5" rtl="0">
              <a:lnSpc>
                <a:spcPct val="100000"/>
              </a:lnSpc>
              <a:spcBef>
                <a:spcPts val="0"/>
              </a:spcBef>
              <a:spcAft>
                <a:spcPts val="0"/>
              </a:spcAft>
              <a:buNone/>
              <a:defRPr/>
            </a:lvl6pPr>
            <a:lvl7pPr lvl="6" rtl="0">
              <a:lnSpc>
                <a:spcPct val="100000"/>
              </a:lnSpc>
              <a:spcBef>
                <a:spcPts val="0"/>
              </a:spcBef>
              <a:spcAft>
                <a:spcPts val="0"/>
              </a:spcAft>
              <a:buNone/>
              <a:defRPr/>
            </a:lvl7pPr>
            <a:lvl8pPr lvl="7" rtl="0">
              <a:lnSpc>
                <a:spcPct val="100000"/>
              </a:lnSpc>
              <a:spcBef>
                <a:spcPts val="0"/>
              </a:spcBef>
              <a:spcAft>
                <a:spcPts val="0"/>
              </a:spcAft>
              <a:buNone/>
              <a:defRPr/>
            </a:lvl8pPr>
            <a:lvl9pPr lvl="8" rtl="0">
              <a:lnSpc>
                <a:spcPct val="100000"/>
              </a:lnSpc>
              <a:spcBef>
                <a:spcPts val="0"/>
              </a:spcBef>
              <a:spcAft>
                <a:spcPts val="0"/>
              </a:spcAft>
              <a:buNone/>
              <a:defRPr/>
            </a:lvl9pPr>
          </a:lstStyle>
          <a:p>
            <a:endParaRPr/>
          </a:p>
        </p:txBody>
      </p:sp>
    </p:spTree>
    <p:extLst>
      <p:ext uri="{BB962C8B-B14F-4D97-AF65-F5344CB8AC3E}">
        <p14:creationId xmlns:p14="http://schemas.microsoft.com/office/powerpoint/2010/main" val="7093581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lt2"/>
        </a:solidFill>
        <a:effectLst/>
      </p:bgPr>
    </p:bg>
    <p:spTree>
      <p:nvGrpSpPr>
        <p:cNvPr id="1" name="Shape 373"/>
        <p:cNvGrpSpPr/>
        <p:nvPr/>
      </p:nvGrpSpPr>
      <p:grpSpPr>
        <a:xfrm>
          <a:off x="0" y="0"/>
          <a:ext cx="0" cy="0"/>
          <a:chOff x="0" y="0"/>
          <a:chExt cx="0" cy="0"/>
        </a:xfrm>
      </p:grpSpPr>
      <p:grpSp>
        <p:nvGrpSpPr>
          <p:cNvPr id="374" name="Google Shape;374;p11"/>
          <p:cNvGrpSpPr/>
          <p:nvPr/>
        </p:nvGrpSpPr>
        <p:grpSpPr>
          <a:xfrm>
            <a:off x="0" y="0"/>
            <a:ext cx="9144000" cy="5143600"/>
            <a:chOff x="0" y="0"/>
            <a:chExt cx="9144000" cy="5143600"/>
          </a:xfrm>
        </p:grpSpPr>
        <p:grpSp>
          <p:nvGrpSpPr>
            <p:cNvPr id="375" name="Google Shape;375;p11"/>
            <p:cNvGrpSpPr/>
            <p:nvPr/>
          </p:nvGrpSpPr>
          <p:grpSpPr>
            <a:xfrm>
              <a:off x="0" y="0"/>
              <a:ext cx="9144000" cy="5143600"/>
              <a:chOff x="0" y="0"/>
              <a:chExt cx="9144000" cy="5143600"/>
            </a:xfrm>
          </p:grpSpPr>
          <p:sp>
            <p:nvSpPr>
              <p:cNvPr id="376" name="Google Shape;376;p11"/>
              <p:cNvSpPr/>
              <p:nvPr/>
            </p:nvSpPr>
            <p:spPr>
              <a:xfrm>
                <a:off x="0" y="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11"/>
              <p:cNvSpPr/>
              <p:nvPr/>
            </p:nvSpPr>
            <p:spPr>
              <a:xfrm>
                <a:off x="0" y="499420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8" name="Google Shape;378;p11"/>
              <p:cNvGrpSpPr/>
              <p:nvPr/>
            </p:nvGrpSpPr>
            <p:grpSpPr>
              <a:xfrm>
                <a:off x="0" y="4650"/>
                <a:ext cx="9144000" cy="5134200"/>
                <a:chOff x="0" y="2363"/>
                <a:chExt cx="9144000" cy="5134200"/>
              </a:xfrm>
            </p:grpSpPr>
            <p:sp>
              <p:nvSpPr>
                <p:cNvPr id="379" name="Google Shape;379;p11"/>
                <p:cNvSpPr/>
                <p:nvPr/>
              </p:nvSpPr>
              <p:spPr>
                <a:xfrm rot="-5400000">
                  <a:off x="-24924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11"/>
                <p:cNvSpPr/>
                <p:nvPr/>
              </p:nvSpPr>
              <p:spPr>
                <a:xfrm rot="-5400000">
                  <a:off x="65022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81" name="Google Shape;381;p11"/>
            <p:cNvSpPr/>
            <p:nvPr/>
          </p:nvSpPr>
          <p:spPr>
            <a:xfrm>
              <a:off x="144600" y="146700"/>
              <a:ext cx="8854800" cy="48501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2" name="Google Shape;382;p11"/>
          <p:cNvGrpSpPr/>
          <p:nvPr/>
        </p:nvGrpSpPr>
        <p:grpSpPr>
          <a:xfrm flipH="1">
            <a:off x="511188" y="377748"/>
            <a:ext cx="8121625" cy="4388004"/>
            <a:chOff x="511188" y="377748"/>
            <a:chExt cx="8121625" cy="4388004"/>
          </a:xfrm>
        </p:grpSpPr>
        <p:sp>
          <p:nvSpPr>
            <p:cNvPr id="383" name="Google Shape;383;p11"/>
            <p:cNvSpPr/>
            <p:nvPr/>
          </p:nvSpPr>
          <p:spPr>
            <a:xfrm>
              <a:off x="1767197" y="1669055"/>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1"/>
            <p:cNvSpPr/>
            <p:nvPr/>
          </p:nvSpPr>
          <p:spPr>
            <a:xfrm>
              <a:off x="3101186" y="4691953"/>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1"/>
            <p:cNvSpPr/>
            <p:nvPr/>
          </p:nvSpPr>
          <p:spPr>
            <a:xfrm>
              <a:off x="3880503" y="1023530"/>
              <a:ext cx="63249" cy="48435"/>
            </a:xfrm>
            <a:custGeom>
              <a:avLst/>
              <a:gdLst/>
              <a:ahLst/>
              <a:cxnLst/>
              <a:rect l="l" t="t" r="r" b="b"/>
              <a:pathLst>
                <a:path w="2899" h="2220" extrusionOk="0">
                  <a:moveTo>
                    <a:pt x="1467" y="1"/>
                  </a:moveTo>
                  <a:cubicBezTo>
                    <a:pt x="0" y="1"/>
                    <a:pt x="0" y="2219"/>
                    <a:pt x="1467" y="2219"/>
                  </a:cubicBezTo>
                  <a:cubicBezTo>
                    <a:pt x="2898" y="2219"/>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1"/>
            <p:cNvSpPr/>
            <p:nvPr/>
          </p:nvSpPr>
          <p:spPr>
            <a:xfrm>
              <a:off x="2616981" y="4265368"/>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1"/>
            <p:cNvSpPr/>
            <p:nvPr/>
          </p:nvSpPr>
          <p:spPr>
            <a:xfrm>
              <a:off x="8322992" y="3137034"/>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1"/>
            <p:cNvSpPr/>
            <p:nvPr/>
          </p:nvSpPr>
          <p:spPr>
            <a:xfrm>
              <a:off x="1468549" y="2358511"/>
              <a:ext cx="32814" cy="25003"/>
            </a:xfrm>
            <a:custGeom>
              <a:avLst/>
              <a:gdLst/>
              <a:ahLst/>
              <a:cxnLst/>
              <a:rect l="l" t="t" r="r" b="b"/>
              <a:pathLst>
                <a:path w="1504" h="1146" extrusionOk="0">
                  <a:moveTo>
                    <a:pt x="752" y="0"/>
                  </a:moveTo>
                  <a:cubicBezTo>
                    <a:pt x="1" y="0"/>
                    <a:pt x="1" y="1145"/>
                    <a:pt x="752" y="1145"/>
                  </a:cubicBezTo>
                  <a:cubicBezTo>
                    <a:pt x="1504" y="1145"/>
                    <a:pt x="1504" y="0"/>
                    <a:pt x="7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11"/>
            <p:cNvSpPr/>
            <p:nvPr/>
          </p:nvSpPr>
          <p:spPr>
            <a:xfrm rot="5400000">
              <a:off x="1557024" y="3445930"/>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1"/>
            <p:cNvSpPr/>
            <p:nvPr/>
          </p:nvSpPr>
          <p:spPr>
            <a:xfrm>
              <a:off x="5277045" y="575218"/>
              <a:ext cx="32814" cy="24217"/>
            </a:xfrm>
            <a:custGeom>
              <a:avLst/>
              <a:gdLst/>
              <a:ahLst/>
              <a:cxnLst/>
              <a:rect l="l" t="t" r="r" b="b"/>
              <a:pathLst>
                <a:path w="1504" h="1110"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11"/>
            <p:cNvSpPr/>
            <p:nvPr/>
          </p:nvSpPr>
          <p:spPr>
            <a:xfrm>
              <a:off x="7913012" y="2366379"/>
              <a:ext cx="32792" cy="24217"/>
            </a:xfrm>
            <a:custGeom>
              <a:avLst/>
              <a:gdLst/>
              <a:ahLst/>
              <a:cxnLst/>
              <a:rect l="l" t="t" r="r" b="b"/>
              <a:pathLst>
                <a:path w="1503" h="1110" extrusionOk="0">
                  <a:moveTo>
                    <a:pt x="751" y="0"/>
                  </a:moveTo>
                  <a:cubicBezTo>
                    <a:pt x="0" y="0"/>
                    <a:pt x="0" y="1109"/>
                    <a:pt x="751" y="1109"/>
                  </a:cubicBezTo>
                  <a:cubicBezTo>
                    <a:pt x="1503" y="1109"/>
                    <a:pt x="1503" y="0"/>
                    <a:pt x="75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11"/>
            <p:cNvSpPr/>
            <p:nvPr/>
          </p:nvSpPr>
          <p:spPr>
            <a:xfrm>
              <a:off x="764769" y="1392832"/>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11"/>
            <p:cNvSpPr/>
            <p:nvPr/>
          </p:nvSpPr>
          <p:spPr>
            <a:xfrm>
              <a:off x="4313276" y="4661923"/>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11"/>
            <p:cNvSpPr/>
            <p:nvPr/>
          </p:nvSpPr>
          <p:spPr>
            <a:xfrm>
              <a:off x="7443107" y="3843554"/>
              <a:ext cx="45293" cy="36697"/>
            </a:xfrm>
            <a:custGeom>
              <a:avLst/>
              <a:gdLst/>
              <a:ahLst/>
              <a:cxnLst/>
              <a:rect l="l" t="t" r="r" b="b"/>
              <a:pathLst>
                <a:path w="2076" h="1682" extrusionOk="0">
                  <a:moveTo>
                    <a:pt x="1038" y="0"/>
                  </a:moveTo>
                  <a:cubicBezTo>
                    <a:pt x="0" y="72"/>
                    <a:pt x="0" y="1610"/>
                    <a:pt x="1038" y="1682"/>
                  </a:cubicBezTo>
                  <a:cubicBezTo>
                    <a:pt x="2075" y="1610"/>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11"/>
            <p:cNvSpPr/>
            <p:nvPr/>
          </p:nvSpPr>
          <p:spPr>
            <a:xfrm>
              <a:off x="563811" y="445549"/>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11"/>
            <p:cNvSpPr/>
            <p:nvPr/>
          </p:nvSpPr>
          <p:spPr>
            <a:xfrm>
              <a:off x="578320" y="3402137"/>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11"/>
            <p:cNvSpPr/>
            <p:nvPr/>
          </p:nvSpPr>
          <p:spPr>
            <a:xfrm>
              <a:off x="8444755" y="392386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1"/>
            <p:cNvSpPr/>
            <p:nvPr/>
          </p:nvSpPr>
          <p:spPr>
            <a:xfrm>
              <a:off x="1678835" y="4729033"/>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1"/>
            <p:cNvSpPr/>
            <p:nvPr/>
          </p:nvSpPr>
          <p:spPr>
            <a:xfrm>
              <a:off x="1581793" y="398802"/>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11"/>
            <p:cNvSpPr/>
            <p:nvPr/>
          </p:nvSpPr>
          <p:spPr>
            <a:xfrm>
              <a:off x="1343958" y="1688239"/>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11"/>
            <p:cNvSpPr/>
            <p:nvPr/>
          </p:nvSpPr>
          <p:spPr>
            <a:xfrm>
              <a:off x="871450" y="4022288"/>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11"/>
            <p:cNvSpPr/>
            <p:nvPr/>
          </p:nvSpPr>
          <p:spPr>
            <a:xfrm>
              <a:off x="6037112" y="4412247"/>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1"/>
            <p:cNvSpPr/>
            <p:nvPr/>
          </p:nvSpPr>
          <p:spPr>
            <a:xfrm rot="5400000">
              <a:off x="5211427" y="4594094"/>
              <a:ext cx="21098" cy="17192"/>
            </a:xfrm>
            <a:custGeom>
              <a:avLst/>
              <a:gdLst/>
              <a:ahLst/>
              <a:cxnLst/>
              <a:rect l="l" t="t" r="r" b="b"/>
              <a:pathLst>
                <a:path w="967" h="788" extrusionOk="0">
                  <a:moveTo>
                    <a:pt x="501" y="1"/>
                  </a:moveTo>
                  <a:cubicBezTo>
                    <a:pt x="0" y="37"/>
                    <a:pt x="0" y="716"/>
                    <a:pt x="501" y="788"/>
                  </a:cubicBezTo>
                  <a:cubicBezTo>
                    <a:pt x="966" y="716"/>
                    <a:pt x="966" y="37"/>
                    <a:pt x="5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11"/>
            <p:cNvSpPr/>
            <p:nvPr/>
          </p:nvSpPr>
          <p:spPr>
            <a:xfrm>
              <a:off x="7094890" y="4461411"/>
              <a:ext cx="20312" cy="17192"/>
            </a:xfrm>
            <a:custGeom>
              <a:avLst/>
              <a:gdLst/>
              <a:ahLst/>
              <a:cxnLst/>
              <a:rect l="l" t="t" r="r" b="b"/>
              <a:pathLst>
                <a:path w="931" h="788" extrusionOk="0">
                  <a:moveTo>
                    <a:pt x="465" y="1"/>
                  </a:moveTo>
                  <a:cubicBezTo>
                    <a:pt x="0" y="37"/>
                    <a:pt x="0" y="716"/>
                    <a:pt x="465" y="788"/>
                  </a:cubicBezTo>
                  <a:cubicBezTo>
                    <a:pt x="931" y="716"/>
                    <a:pt x="931" y="37"/>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1"/>
            <p:cNvSpPr/>
            <p:nvPr/>
          </p:nvSpPr>
          <p:spPr>
            <a:xfrm>
              <a:off x="6910614" y="970300"/>
              <a:ext cx="20312" cy="17192"/>
            </a:xfrm>
            <a:custGeom>
              <a:avLst/>
              <a:gdLst/>
              <a:ahLst/>
              <a:cxnLst/>
              <a:rect l="l" t="t" r="r" b="b"/>
              <a:pathLst>
                <a:path w="931" h="788" extrusionOk="0">
                  <a:moveTo>
                    <a:pt x="466" y="1"/>
                  </a:moveTo>
                  <a:cubicBezTo>
                    <a:pt x="1" y="72"/>
                    <a:pt x="1" y="752"/>
                    <a:pt x="466" y="788"/>
                  </a:cubicBezTo>
                  <a:cubicBezTo>
                    <a:pt x="931" y="752"/>
                    <a:pt x="931" y="72"/>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1"/>
            <p:cNvSpPr/>
            <p:nvPr/>
          </p:nvSpPr>
          <p:spPr>
            <a:xfrm>
              <a:off x="4551111" y="414423"/>
              <a:ext cx="21098" cy="17192"/>
            </a:xfrm>
            <a:custGeom>
              <a:avLst/>
              <a:gdLst/>
              <a:ahLst/>
              <a:cxnLst/>
              <a:rect l="l" t="t" r="r" b="b"/>
              <a:pathLst>
                <a:path w="967" h="788" extrusionOk="0">
                  <a:moveTo>
                    <a:pt x="502" y="1"/>
                  </a:moveTo>
                  <a:cubicBezTo>
                    <a:pt x="1" y="36"/>
                    <a:pt x="1" y="716"/>
                    <a:pt x="502" y="788"/>
                  </a:cubicBezTo>
                  <a:cubicBezTo>
                    <a:pt x="967" y="716"/>
                    <a:pt x="967" y="36"/>
                    <a:pt x="5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11"/>
            <p:cNvSpPr/>
            <p:nvPr/>
          </p:nvSpPr>
          <p:spPr>
            <a:xfrm>
              <a:off x="8024252" y="1509494"/>
              <a:ext cx="20312" cy="17192"/>
            </a:xfrm>
            <a:custGeom>
              <a:avLst/>
              <a:gdLst/>
              <a:ahLst/>
              <a:cxnLst/>
              <a:rect l="l" t="t" r="r" b="b"/>
              <a:pathLst>
                <a:path w="931" h="788" extrusionOk="0">
                  <a:moveTo>
                    <a:pt x="465" y="0"/>
                  </a:moveTo>
                  <a:cubicBezTo>
                    <a:pt x="0" y="72"/>
                    <a:pt x="0" y="751"/>
                    <a:pt x="465" y="787"/>
                  </a:cubicBezTo>
                  <a:cubicBezTo>
                    <a:pt x="931" y="751"/>
                    <a:pt x="931" y="72"/>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1"/>
            <p:cNvSpPr/>
            <p:nvPr/>
          </p:nvSpPr>
          <p:spPr>
            <a:xfrm>
              <a:off x="511188" y="2631696"/>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1"/>
            <p:cNvSpPr/>
            <p:nvPr/>
          </p:nvSpPr>
          <p:spPr>
            <a:xfrm>
              <a:off x="3125011" y="377748"/>
              <a:ext cx="20312" cy="17192"/>
            </a:xfrm>
            <a:custGeom>
              <a:avLst/>
              <a:gdLst/>
              <a:ahLst/>
              <a:cxnLst/>
              <a:rect l="l" t="t" r="r" b="b"/>
              <a:pathLst>
                <a:path w="931" h="788" extrusionOk="0">
                  <a:moveTo>
                    <a:pt x="465" y="0"/>
                  </a:moveTo>
                  <a:cubicBezTo>
                    <a:pt x="0" y="36"/>
                    <a:pt x="0" y="716"/>
                    <a:pt x="465" y="787"/>
                  </a:cubicBezTo>
                  <a:cubicBezTo>
                    <a:pt x="930" y="716"/>
                    <a:pt x="930"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1"/>
            <p:cNvSpPr/>
            <p:nvPr/>
          </p:nvSpPr>
          <p:spPr>
            <a:xfrm>
              <a:off x="7058019" y="3166907"/>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1"/>
            <p:cNvSpPr/>
            <p:nvPr/>
          </p:nvSpPr>
          <p:spPr>
            <a:xfrm>
              <a:off x="7045789" y="619424"/>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11"/>
            <p:cNvSpPr/>
            <p:nvPr/>
          </p:nvSpPr>
          <p:spPr>
            <a:xfrm>
              <a:off x="7709770" y="372841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11"/>
            <p:cNvSpPr/>
            <p:nvPr/>
          </p:nvSpPr>
          <p:spPr>
            <a:xfrm>
              <a:off x="7408608" y="2695251"/>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1"/>
            <p:cNvSpPr/>
            <p:nvPr/>
          </p:nvSpPr>
          <p:spPr>
            <a:xfrm>
              <a:off x="8612500" y="4196163"/>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5" name="Google Shape;415;p11"/>
          <p:cNvSpPr txBox="1">
            <a:spLocks noGrp="1"/>
          </p:cNvSpPr>
          <p:nvPr>
            <p:ph type="title" hasCustomPrompt="1"/>
          </p:nvPr>
        </p:nvSpPr>
        <p:spPr>
          <a:xfrm>
            <a:off x="2642625" y="1659800"/>
            <a:ext cx="3858600" cy="11073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9600"/>
              <a:buNone/>
              <a:defRPr sz="9600">
                <a:solidFill>
                  <a:schemeClr val="lt1"/>
                </a:solidFill>
              </a:defRPr>
            </a:lvl1pPr>
            <a:lvl2pPr lvl="1" algn="ctr">
              <a:spcBef>
                <a:spcPts val="0"/>
              </a:spcBef>
              <a:spcAft>
                <a:spcPts val="0"/>
              </a:spcAft>
              <a:buClr>
                <a:schemeClr val="lt1"/>
              </a:buClr>
              <a:buSzPts val="9600"/>
              <a:buNone/>
              <a:defRPr sz="9600">
                <a:solidFill>
                  <a:schemeClr val="lt1"/>
                </a:solidFill>
              </a:defRPr>
            </a:lvl2pPr>
            <a:lvl3pPr lvl="2" algn="ctr">
              <a:spcBef>
                <a:spcPts val="0"/>
              </a:spcBef>
              <a:spcAft>
                <a:spcPts val="0"/>
              </a:spcAft>
              <a:buClr>
                <a:schemeClr val="lt1"/>
              </a:buClr>
              <a:buSzPts val="9600"/>
              <a:buNone/>
              <a:defRPr sz="9600">
                <a:solidFill>
                  <a:schemeClr val="lt1"/>
                </a:solidFill>
              </a:defRPr>
            </a:lvl3pPr>
            <a:lvl4pPr lvl="3" algn="ctr">
              <a:spcBef>
                <a:spcPts val="0"/>
              </a:spcBef>
              <a:spcAft>
                <a:spcPts val="0"/>
              </a:spcAft>
              <a:buClr>
                <a:schemeClr val="lt1"/>
              </a:buClr>
              <a:buSzPts val="9600"/>
              <a:buNone/>
              <a:defRPr sz="9600">
                <a:solidFill>
                  <a:schemeClr val="lt1"/>
                </a:solidFill>
              </a:defRPr>
            </a:lvl4pPr>
            <a:lvl5pPr lvl="4" algn="ctr">
              <a:spcBef>
                <a:spcPts val="0"/>
              </a:spcBef>
              <a:spcAft>
                <a:spcPts val="0"/>
              </a:spcAft>
              <a:buClr>
                <a:schemeClr val="lt1"/>
              </a:buClr>
              <a:buSzPts val="9600"/>
              <a:buNone/>
              <a:defRPr sz="9600">
                <a:solidFill>
                  <a:schemeClr val="lt1"/>
                </a:solidFill>
              </a:defRPr>
            </a:lvl5pPr>
            <a:lvl6pPr lvl="5" algn="ctr">
              <a:spcBef>
                <a:spcPts val="0"/>
              </a:spcBef>
              <a:spcAft>
                <a:spcPts val="0"/>
              </a:spcAft>
              <a:buClr>
                <a:schemeClr val="lt1"/>
              </a:buClr>
              <a:buSzPts val="9600"/>
              <a:buNone/>
              <a:defRPr sz="9600">
                <a:solidFill>
                  <a:schemeClr val="lt1"/>
                </a:solidFill>
              </a:defRPr>
            </a:lvl6pPr>
            <a:lvl7pPr lvl="6" algn="ctr">
              <a:spcBef>
                <a:spcPts val="0"/>
              </a:spcBef>
              <a:spcAft>
                <a:spcPts val="0"/>
              </a:spcAft>
              <a:buClr>
                <a:schemeClr val="lt1"/>
              </a:buClr>
              <a:buSzPts val="9600"/>
              <a:buNone/>
              <a:defRPr sz="9600">
                <a:solidFill>
                  <a:schemeClr val="lt1"/>
                </a:solidFill>
              </a:defRPr>
            </a:lvl7pPr>
            <a:lvl8pPr lvl="7" algn="ctr">
              <a:spcBef>
                <a:spcPts val="0"/>
              </a:spcBef>
              <a:spcAft>
                <a:spcPts val="0"/>
              </a:spcAft>
              <a:buClr>
                <a:schemeClr val="lt1"/>
              </a:buClr>
              <a:buSzPts val="9600"/>
              <a:buNone/>
              <a:defRPr sz="9600">
                <a:solidFill>
                  <a:schemeClr val="lt1"/>
                </a:solidFill>
              </a:defRPr>
            </a:lvl8pPr>
            <a:lvl9pPr lvl="8" algn="ctr">
              <a:spcBef>
                <a:spcPts val="0"/>
              </a:spcBef>
              <a:spcAft>
                <a:spcPts val="0"/>
              </a:spcAft>
              <a:buClr>
                <a:schemeClr val="lt1"/>
              </a:buClr>
              <a:buSzPts val="9600"/>
              <a:buNone/>
              <a:defRPr sz="9600">
                <a:solidFill>
                  <a:schemeClr val="lt1"/>
                </a:solidFill>
              </a:defRPr>
            </a:lvl9pPr>
          </a:lstStyle>
          <a:p>
            <a:r>
              <a:t>xx%</a:t>
            </a:r>
          </a:p>
        </p:txBody>
      </p:sp>
      <p:sp>
        <p:nvSpPr>
          <p:cNvPr id="416" name="Google Shape;416;p11"/>
          <p:cNvSpPr txBox="1">
            <a:spLocks noGrp="1"/>
          </p:cNvSpPr>
          <p:nvPr>
            <p:ph type="subTitle" idx="1"/>
          </p:nvPr>
        </p:nvSpPr>
        <p:spPr>
          <a:xfrm flipH="1">
            <a:off x="3012600" y="2832273"/>
            <a:ext cx="3119100" cy="65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a:solidFill>
                  <a:schemeClr val="lt1"/>
                </a:solidFill>
              </a:defRPr>
            </a:lvl1pPr>
            <a:lvl2pPr lvl="1" algn="ctr" rtl="0">
              <a:lnSpc>
                <a:spcPct val="100000"/>
              </a:lnSpc>
              <a:spcBef>
                <a:spcPts val="1600"/>
              </a:spcBef>
              <a:spcAft>
                <a:spcPts val="0"/>
              </a:spcAft>
              <a:buNone/>
              <a:defRPr>
                <a:solidFill>
                  <a:schemeClr val="lt1"/>
                </a:solidFill>
              </a:defRPr>
            </a:lvl2pPr>
            <a:lvl3pPr lvl="2" algn="ctr" rtl="0">
              <a:lnSpc>
                <a:spcPct val="100000"/>
              </a:lnSpc>
              <a:spcBef>
                <a:spcPts val="1600"/>
              </a:spcBef>
              <a:spcAft>
                <a:spcPts val="0"/>
              </a:spcAft>
              <a:buNone/>
              <a:defRPr>
                <a:solidFill>
                  <a:schemeClr val="lt1"/>
                </a:solidFill>
              </a:defRPr>
            </a:lvl3pPr>
            <a:lvl4pPr lvl="3" algn="ctr" rtl="0">
              <a:lnSpc>
                <a:spcPct val="100000"/>
              </a:lnSpc>
              <a:spcBef>
                <a:spcPts val="1600"/>
              </a:spcBef>
              <a:spcAft>
                <a:spcPts val="0"/>
              </a:spcAft>
              <a:buNone/>
              <a:defRPr>
                <a:solidFill>
                  <a:schemeClr val="lt1"/>
                </a:solidFill>
              </a:defRPr>
            </a:lvl4pPr>
            <a:lvl5pPr lvl="4" algn="ctr" rtl="0">
              <a:lnSpc>
                <a:spcPct val="100000"/>
              </a:lnSpc>
              <a:spcBef>
                <a:spcPts val="1600"/>
              </a:spcBef>
              <a:spcAft>
                <a:spcPts val="0"/>
              </a:spcAft>
              <a:buNone/>
              <a:defRPr>
                <a:solidFill>
                  <a:schemeClr val="lt1"/>
                </a:solidFill>
              </a:defRPr>
            </a:lvl5pPr>
            <a:lvl6pPr lvl="5" algn="ctr" rtl="0">
              <a:lnSpc>
                <a:spcPct val="100000"/>
              </a:lnSpc>
              <a:spcBef>
                <a:spcPts val="1600"/>
              </a:spcBef>
              <a:spcAft>
                <a:spcPts val="0"/>
              </a:spcAft>
              <a:buNone/>
              <a:defRPr>
                <a:solidFill>
                  <a:schemeClr val="lt1"/>
                </a:solidFill>
              </a:defRPr>
            </a:lvl6pPr>
            <a:lvl7pPr lvl="6" algn="ctr" rtl="0">
              <a:lnSpc>
                <a:spcPct val="100000"/>
              </a:lnSpc>
              <a:spcBef>
                <a:spcPts val="1600"/>
              </a:spcBef>
              <a:spcAft>
                <a:spcPts val="0"/>
              </a:spcAft>
              <a:buNone/>
              <a:defRPr>
                <a:solidFill>
                  <a:schemeClr val="lt1"/>
                </a:solidFill>
              </a:defRPr>
            </a:lvl7pPr>
            <a:lvl8pPr lvl="7" algn="ctr" rtl="0">
              <a:lnSpc>
                <a:spcPct val="100000"/>
              </a:lnSpc>
              <a:spcBef>
                <a:spcPts val="1600"/>
              </a:spcBef>
              <a:spcAft>
                <a:spcPts val="0"/>
              </a:spcAft>
              <a:buNone/>
              <a:defRPr>
                <a:solidFill>
                  <a:schemeClr val="lt1"/>
                </a:solidFill>
              </a:defRPr>
            </a:lvl8pPr>
            <a:lvl9pPr lvl="8" algn="ctr" rtl="0">
              <a:lnSpc>
                <a:spcPct val="100000"/>
              </a:lnSpc>
              <a:spcBef>
                <a:spcPts val="1600"/>
              </a:spcBef>
              <a:spcAft>
                <a:spcPts val="1600"/>
              </a:spcAft>
              <a:buNone/>
              <a:defRPr>
                <a:solidFill>
                  <a:schemeClr val="lt1"/>
                </a:solidFill>
              </a:defRPr>
            </a:lvl9pPr>
          </a:lstStyle>
          <a:p>
            <a:endParaRPr/>
          </a:p>
        </p:txBody>
      </p:sp>
      <p:grpSp>
        <p:nvGrpSpPr>
          <p:cNvPr id="417" name="Google Shape;417;p11"/>
          <p:cNvGrpSpPr/>
          <p:nvPr/>
        </p:nvGrpSpPr>
        <p:grpSpPr>
          <a:xfrm>
            <a:off x="957516" y="3023852"/>
            <a:ext cx="647507" cy="1741905"/>
            <a:chOff x="2225018" y="2747312"/>
            <a:chExt cx="647507" cy="1741905"/>
          </a:xfrm>
        </p:grpSpPr>
        <p:sp>
          <p:nvSpPr>
            <p:cNvPr id="418" name="Google Shape;418;p11"/>
            <p:cNvSpPr/>
            <p:nvPr/>
          </p:nvSpPr>
          <p:spPr>
            <a:xfrm>
              <a:off x="2225018" y="3777531"/>
              <a:ext cx="193385" cy="324159"/>
            </a:xfrm>
            <a:custGeom>
              <a:avLst/>
              <a:gdLst/>
              <a:ahLst/>
              <a:cxnLst/>
              <a:rect l="l" t="t" r="r" b="b"/>
              <a:pathLst>
                <a:path w="10483" h="17572" extrusionOk="0">
                  <a:moveTo>
                    <a:pt x="5264" y="0"/>
                  </a:moveTo>
                  <a:lnTo>
                    <a:pt x="1393" y="261"/>
                  </a:lnTo>
                  <a:cubicBezTo>
                    <a:pt x="1393" y="261"/>
                    <a:pt x="1" y="3784"/>
                    <a:pt x="1393" y="6655"/>
                  </a:cubicBezTo>
                  <a:cubicBezTo>
                    <a:pt x="2741" y="9482"/>
                    <a:pt x="4002" y="11178"/>
                    <a:pt x="5264" y="17571"/>
                  </a:cubicBezTo>
                  <a:cubicBezTo>
                    <a:pt x="6525" y="11178"/>
                    <a:pt x="7743" y="9482"/>
                    <a:pt x="9134" y="6655"/>
                  </a:cubicBezTo>
                  <a:cubicBezTo>
                    <a:pt x="10483" y="3784"/>
                    <a:pt x="9134" y="261"/>
                    <a:pt x="9134" y="261"/>
                  </a:cubicBezTo>
                  <a:lnTo>
                    <a:pt x="5264" y="0"/>
                  </a:ln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11"/>
            <p:cNvSpPr/>
            <p:nvPr/>
          </p:nvSpPr>
          <p:spPr>
            <a:xfrm>
              <a:off x="2241068" y="3389193"/>
              <a:ext cx="226277" cy="447998"/>
            </a:xfrm>
            <a:custGeom>
              <a:avLst/>
              <a:gdLst/>
              <a:ahLst/>
              <a:cxnLst/>
              <a:rect l="l" t="t" r="r" b="b"/>
              <a:pathLst>
                <a:path w="12266" h="24285" extrusionOk="0">
                  <a:moveTo>
                    <a:pt x="6133" y="0"/>
                  </a:moveTo>
                  <a:cubicBezTo>
                    <a:pt x="5698" y="0"/>
                    <a:pt x="5263" y="87"/>
                    <a:pt x="4828" y="174"/>
                  </a:cubicBezTo>
                  <a:cubicBezTo>
                    <a:pt x="2741" y="783"/>
                    <a:pt x="1262" y="2697"/>
                    <a:pt x="1262" y="4872"/>
                  </a:cubicBezTo>
                  <a:lnTo>
                    <a:pt x="175" y="21269"/>
                  </a:lnTo>
                  <a:lnTo>
                    <a:pt x="1" y="23400"/>
                  </a:lnTo>
                  <a:cubicBezTo>
                    <a:pt x="1816" y="23979"/>
                    <a:pt x="3701" y="24284"/>
                    <a:pt x="5593" y="24284"/>
                  </a:cubicBezTo>
                  <a:cubicBezTo>
                    <a:pt x="5831" y="24284"/>
                    <a:pt x="6069" y="24279"/>
                    <a:pt x="6307" y="24270"/>
                  </a:cubicBezTo>
                  <a:cubicBezTo>
                    <a:pt x="8308" y="24183"/>
                    <a:pt x="10309" y="23878"/>
                    <a:pt x="12266" y="23400"/>
                  </a:cubicBezTo>
                  <a:lnTo>
                    <a:pt x="12092" y="21356"/>
                  </a:lnTo>
                  <a:lnTo>
                    <a:pt x="10961" y="4872"/>
                  </a:lnTo>
                  <a:cubicBezTo>
                    <a:pt x="10961" y="2175"/>
                    <a:pt x="8786" y="0"/>
                    <a:pt x="6133"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11"/>
            <p:cNvSpPr/>
            <p:nvPr/>
          </p:nvSpPr>
          <p:spPr>
            <a:xfrm>
              <a:off x="2679140" y="3777531"/>
              <a:ext cx="193385" cy="324159"/>
            </a:xfrm>
            <a:custGeom>
              <a:avLst/>
              <a:gdLst/>
              <a:ahLst/>
              <a:cxnLst/>
              <a:rect l="l" t="t" r="r" b="b"/>
              <a:pathLst>
                <a:path w="10483" h="17572" extrusionOk="0">
                  <a:moveTo>
                    <a:pt x="5220" y="0"/>
                  </a:moveTo>
                  <a:lnTo>
                    <a:pt x="1349" y="261"/>
                  </a:lnTo>
                  <a:cubicBezTo>
                    <a:pt x="1349" y="261"/>
                    <a:pt x="1" y="3784"/>
                    <a:pt x="1349" y="6655"/>
                  </a:cubicBezTo>
                  <a:cubicBezTo>
                    <a:pt x="2741" y="9482"/>
                    <a:pt x="3959" y="11178"/>
                    <a:pt x="5220" y="17571"/>
                  </a:cubicBezTo>
                  <a:cubicBezTo>
                    <a:pt x="6481" y="11178"/>
                    <a:pt x="7743" y="9482"/>
                    <a:pt x="9091" y="6655"/>
                  </a:cubicBezTo>
                  <a:cubicBezTo>
                    <a:pt x="10483" y="3784"/>
                    <a:pt x="9091" y="261"/>
                    <a:pt x="9091" y="261"/>
                  </a:cubicBezTo>
                  <a:lnTo>
                    <a:pt x="5220" y="0"/>
                  </a:ln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1"/>
            <p:cNvSpPr/>
            <p:nvPr/>
          </p:nvSpPr>
          <p:spPr>
            <a:xfrm>
              <a:off x="2630199" y="3389193"/>
              <a:ext cx="225484" cy="447998"/>
            </a:xfrm>
            <a:custGeom>
              <a:avLst/>
              <a:gdLst/>
              <a:ahLst/>
              <a:cxnLst/>
              <a:rect l="l" t="t" r="r" b="b"/>
              <a:pathLst>
                <a:path w="12223" h="24285" extrusionOk="0">
                  <a:moveTo>
                    <a:pt x="6133" y="0"/>
                  </a:moveTo>
                  <a:cubicBezTo>
                    <a:pt x="3437" y="0"/>
                    <a:pt x="1262" y="2175"/>
                    <a:pt x="1262" y="4872"/>
                  </a:cubicBezTo>
                  <a:lnTo>
                    <a:pt x="175" y="21356"/>
                  </a:lnTo>
                  <a:lnTo>
                    <a:pt x="1" y="23400"/>
                  </a:lnTo>
                  <a:cubicBezTo>
                    <a:pt x="1958" y="23878"/>
                    <a:pt x="3959" y="24183"/>
                    <a:pt x="5959" y="24270"/>
                  </a:cubicBezTo>
                  <a:cubicBezTo>
                    <a:pt x="6198" y="24279"/>
                    <a:pt x="6435" y="24284"/>
                    <a:pt x="6673" y="24284"/>
                  </a:cubicBezTo>
                  <a:cubicBezTo>
                    <a:pt x="8557" y="24284"/>
                    <a:pt x="10407" y="23979"/>
                    <a:pt x="12222" y="23400"/>
                  </a:cubicBezTo>
                  <a:lnTo>
                    <a:pt x="12092" y="21269"/>
                  </a:lnTo>
                  <a:lnTo>
                    <a:pt x="10961" y="4872"/>
                  </a:lnTo>
                  <a:cubicBezTo>
                    <a:pt x="10961" y="2697"/>
                    <a:pt x="9526" y="783"/>
                    <a:pt x="7438" y="174"/>
                  </a:cubicBezTo>
                  <a:cubicBezTo>
                    <a:pt x="7003" y="87"/>
                    <a:pt x="6568" y="0"/>
                    <a:pt x="6133"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1"/>
            <p:cNvSpPr/>
            <p:nvPr/>
          </p:nvSpPr>
          <p:spPr>
            <a:xfrm>
              <a:off x="2351789" y="2747312"/>
              <a:ext cx="393172" cy="1175770"/>
            </a:xfrm>
            <a:custGeom>
              <a:avLst/>
              <a:gdLst/>
              <a:ahLst/>
              <a:cxnLst/>
              <a:rect l="l" t="t" r="r" b="b"/>
              <a:pathLst>
                <a:path w="21313" h="63736" extrusionOk="0">
                  <a:moveTo>
                    <a:pt x="10657" y="1"/>
                  </a:moveTo>
                  <a:cubicBezTo>
                    <a:pt x="10439" y="1"/>
                    <a:pt x="10222" y="131"/>
                    <a:pt x="10091" y="305"/>
                  </a:cubicBezTo>
                  <a:cubicBezTo>
                    <a:pt x="10004" y="436"/>
                    <a:pt x="9917" y="523"/>
                    <a:pt x="9830" y="653"/>
                  </a:cubicBezTo>
                  <a:cubicBezTo>
                    <a:pt x="9004" y="1784"/>
                    <a:pt x="8264" y="2915"/>
                    <a:pt x="7525" y="4133"/>
                  </a:cubicBezTo>
                  <a:cubicBezTo>
                    <a:pt x="7177" y="4698"/>
                    <a:pt x="6829" y="5307"/>
                    <a:pt x="6525" y="5872"/>
                  </a:cubicBezTo>
                  <a:cubicBezTo>
                    <a:pt x="5394" y="7960"/>
                    <a:pt x="4394" y="10048"/>
                    <a:pt x="3567" y="12266"/>
                  </a:cubicBezTo>
                  <a:cubicBezTo>
                    <a:pt x="3350" y="12831"/>
                    <a:pt x="3132" y="13440"/>
                    <a:pt x="2915" y="14006"/>
                  </a:cubicBezTo>
                  <a:cubicBezTo>
                    <a:pt x="1088" y="19312"/>
                    <a:pt x="88" y="24836"/>
                    <a:pt x="1" y="30446"/>
                  </a:cubicBezTo>
                  <a:lnTo>
                    <a:pt x="1" y="32273"/>
                  </a:lnTo>
                  <a:lnTo>
                    <a:pt x="1" y="32403"/>
                  </a:lnTo>
                  <a:cubicBezTo>
                    <a:pt x="1" y="33143"/>
                    <a:pt x="44" y="33926"/>
                    <a:pt x="88" y="34665"/>
                  </a:cubicBezTo>
                  <a:lnTo>
                    <a:pt x="88" y="34969"/>
                  </a:lnTo>
                  <a:lnTo>
                    <a:pt x="1828" y="61283"/>
                  </a:lnTo>
                  <a:lnTo>
                    <a:pt x="2262" y="61500"/>
                  </a:lnTo>
                  <a:cubicBezTo>
                    <a:pt x="4307" y="62718"/>
                    <a:pt x="6612" y="63457"/>
                    <a:pt x="9004" y="63675"/>
                  </a:cubicBezTo>
                  <a:cubicBezTo>
                    <a:pt x="9473" y="63714"/>
                    <a:pt x="9933" y="63736"/>
                    <a:pt x="10393" y="63736"/>
                  </a:cubicBezTo>
                  <a:cubicBezTo>
                    <a:pt x="10956" y="63736"/>
                    <a:pt x="11517" y="63703"/>
                    <a:pt x="12092" y="63631"/>
                  </a:cubicBezTo>
                  <a:cubicBezTo>
                    <a:pt x="14441" y="63327"/>
                    <a:pt x="16746" y="62631"/>
                    <a:pt x="18877" y="61544"/>
                  </a:cubicBezTo>
                  <a:lnTo>
                    <a:pt x="19442" y="61239"/>
                  </a:lnTo>
                  <a:lnTo>
                    <a:pt x="19442" y="60935"/>
                  </a:lnTo>
                  <a:lnTo>
                    <a:pt x="21182" y="34969"/>
                  </a:lnTo>
                  <a:lnTo>
                    <a:pt x="21182" y="34795"/>
                  </a:lnTo>
                  <a:cubicBezTo>
                    <a:pt x="21225" y="34013"/>
                    <a:pt x="21269" y="33230"/>
                    <a:pt x="21269" y="32447"/>
                  </a:cubicBezTo>
                  <a:lnTo>
                    <a:pt x="21269" y="32229"/>
                  </a:lnTo>
                  <a:cubicBezTo>
                    <a:pt x="21269" y="31577"/>
                    <a:pt x="21269" y="30925"/>
                    <a:pt x="21312" y="30316"/>
                  </a:cubicBezTo>
                  <a:cubicBezTo>
                    <a:pt x="21182" y="24705"/>
                    <a:pt x="20182" y="19138"/>
                    <a:pt x="18355" y="13832"/>
                  </a:cubicBezTo>
                  <a:cubicBezTo>
                    <a:pt x="18137" y="13223"/>
                    <a:pt x="17920" y="12657"/>
                    <a:pt x="17703" y="12049"/>
                  </a:cubicBezTo>
                  <a:cubicBezTo>
                    <a:pt x="16833" y="9874"/>
                    <a:pt x="15832" y="7786"/>
                    <a:pt x="14701" y="5742"/>
                  </a:cubicBezTo>
                  <a:cubicBezTo>
                    <a:pt x="14397" y="5177"/>
                    <a:pt x="14049" y="4568"/>
                    <a:pt x="13701" y="4002"/>
                  </a:cubicBezTo>
                  <a:cubicBezTo>
                    <a:pt x="13005" y="2828"/>
                    <a:pt x="12266" y="1741"/>
                    <a:pt x="11483" y="653"/>
                  </a:cubicBezTo>
                  <a:lnTo>
                    <a:pt x="11222" y="305"/>
                  </a:lnTo>
                  <a:cubicBezTo>
                    <a:pt x="11092" y="131"/>
                    <a:pt x="10874" y="1"/>
                    <a:pt x="10657"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11"/>
            <p:cNvSpPr/>
            <p:nvPr/>
          </p:nvSpPr>
          <p:spPr>
            <a:xfrm>
              <a:off x="2350996" y="3342650"/>
              <a:ext cx="393153" cy="65821"/>
            </a:xfrm>
            <a:custGeom>
              <a:avLst/>
              <a:gdLst/>
              <a:ahLst/>
              <a:cxnLst/>
              <a:rect l="l" t="t" r="r" b="b"/>
              <a:pathLst>
                <a:path w="21312" h="3568" extrusionOk="0">
                  <a:moveTo>
                    <a:pt x="0" y="1"/>
                  </a:moveTo>
                  <a:lnTo>
                    <a:pt x="0" y="88"/>
                  </a:lnTo>
                  <a:cubicBezTo>
                    <a:pt x="0" y="827"/>
                    <a:pt x="44" y="1610"/>
                    <a:pt x="87" y="2393"/>
                  </a:cubicBezTo>
                  <a:cubicBezTo>
                    <a:pt x="3523" y="3176"/>
                    <a:pt x="7046" y="3567"/>
                    <a:pt x="10569" y="3567"/>
                  </a:cubicBezTo>
                  <a:cubicBezTo>
                    <a:pt x="14136" y="3524"/>
                    <a:pt x="17702" y="3176"/>
                    <a:pt x="21225" y="2523"/>
                  </a:cubicBezTo>
                  <a:cubicBezTo>
                    <a:pt x="21268" y="1741"/>
                    <a:pt x="21312" y="958"/>
                    <a:pt x="21312" y="175"/>
                  </a:cubicBezTo>
                  <a:lnTo>
                    <a:pt x="21312" y="175"/>
                  </a:lnTo>
                  <a:cubicBezTo>
                    <a:pt x="17789" y="871"/>
                    <a:pt x="14179" y="1262"/>
                    <a:pt x="10569" y="1306"/>
                  </a:cubicBezTo>
                  <a:cubicBezTo>
                    <a:pt x="7003" y="1262"/>
                    <a:pt x="3480" y="827"/>
                    <a:pt x="0"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11"/>
            <p:cNvSpPr/>
            <p:nvPr/>
          </p:nvSpPr>
          <p:spPr>
            <a:xfrm>
              <a:off x="2471348" y="2820327"/>
              <a:ext cx="150845" cy="37725"/>
            </a:xfrm>
            <a:custGeom>
              <a:avLst/>
              <a:gdLst/>
              <a:ahLst/>
              <a:cxnLst/>
              <a:rect l="l" t="t" r="r" b="b"/>
              <a:pathLst>
                <a:path w="8177" h="2045" extrusionOk="0">
                  <a:moveTo>
                    <a:pt x="7177" y="1"/>
                  </a:moveTo>
                  <a:cubicBezTo>
                    <a:pt x="5915" y="131"/>
                    <a:pt x="4611" y="218"/>
                    <a:pt x="3306" y="218"/>
                  </a:cubicBezTo>
                  <a:cubicBezTo>
                    <a:pt x="2523" y="218"/>
                    <a:pt x="1740" y="175"/>
                    <a:pt x="1001" y="131"/>
                  </a:cubicBezTo>
                  <a:cubicBezTo>
                    <a:pt x="653" y="740"/>
                    <a:pt x="305" y="1306"/>
                    <a:pt x="0" y="1914"/>
                  </a:cubicBezTo>
                  <a:cubicBezTo>
                    <a:pt x="1044" y="2001"/>
                    <a:pt x="2131" y="2045"/>
                    <a:pt x="3306" y="2045"/>
                  </a:cubicBezTo>
                  <a:cubicBezTo>
                    <a:pt x="4915" y="2045"/>
                    <a:pt x="6568" y="1958"/>
                    <a:pt x="8177" y="1784"/>
                  </a:cubicBezTo>
                  <a:cubicBezTo>
                    <a:pt x="7873" y="1175"/>
                    <a:pt x="7525" y="610"/>
                    <a:pt x="7177"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11"/>
            <p:cNvSpPr/>
            <p:nvPr/>
          </p:nvSpPr>
          <p:spPr>
            <a:xfrm>
              <a:off x="2412777" y="3080898"/>
              <a:ext cx="269592" cy="244927"/>
            </a:xfrm>
            <a:custGeom>
              <a:avLst/>
              <a:gdLst/>
              <a:ahLst/>
              <a:cxnLst/>
              <a:rect l="l" t="t" r="r" b="b"/>
              <a:pathLst>
                <a:path w="14614" h="13277" extrusionOk="0">
                  <a:moveTo>
                    <a:pt x="7307" y="0"/>
                  </a:moveTo>
                  <a:cubicBezTo>
                    <a:pt x="5611" y="0"/>
                    <a:pt x="3915" y="642"/>
                    <a:pt x="2610" y="1925"/>
                  </a:cubicBezTo>
                  <a:cubicBezTo>
                    <a:pt x="0" y="4534"/>
                    <a:pt x="0" y="8753"/>
                    <a:pt x="2610" y="11319"/>
                  </a:cubicBezTo>
                  <a:cubicBezTo>
                    <a:pt x="3915" y="12624"/>
                    <a:pt x="5611" y="13276"/>
                    <a:pt x="7307" y="13276"/>
                  </a:cubicBezTo>
                  <a:cubicBezTo>
                    <a:pt x="9003" y="13276"/>
                    <a:pt x="10700" y="12624"/>
                    <a:pt x="12004" y="11319"/>
                  </a:cubicBezTo>
                  <a:cubicBezTo>
                    <a:pt x="14614" y="8753"/>
                    <a:pt x="14614" y="4534"/>
                    <a:pt x="12004" y="1925"/>
                  </a:cubicBezTo>
                  <a:cubicBezTo>
                    <a:pt x="10700" y="642"/>
                    <a:pt x="9003" y="0"/>
                    <a:pt x="7307"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1"/>
            <p:cNvSpPr/>
            <p:nvPr/>
          </p:nvSpPr>
          <p:spPr>
            <a:xfrm>
              <a:off x="2383095" y="3940404"/>
              <a:ext cx="327369" cy="548813"/>
            </a:xfrm>
            <a:custGeom>
              <a:avLst/>
              <a:gdLst/>
              <a:ahLst/>
              <a:cxnLst/>
              <a:rect l="l" t="t" r="r" b="b"/>
              <a:pathLst>
                <a:path w="17746" h="29750" extrusionOk="0">
                  <a:moveTo>
                    <a:pt x="8916" y="0"/>
                  </a:moveTo>
                  <a:lnTo>
                    <a:pt x="2349" y="435"/>
                  </a:lnTo>
                  <a:cubicBezTo>
                    <a:pt x="2349" y="435"/>
                    <a:pt x="0" y="6394"/>
                    <a:pt x="2349" y="11265"/>
                  </a:cubicBezTo>
                  <a:cubicBezTo>
                    <a:pt x="4654" y="16093"/>
                    <a:pt x="6741" y="18920"/>
                    <a:pt x="8916" y="29750"/>
                  </a:cubicBezTo>
                  <a:cubicBezTo>
                    <a:pt x="11047" y="18920"/>
                    <a:pt x="13135" y="16093"/>
                    <a:pt x="15484" y="11265"/>
                  </a:cubicBezTo>
                  <a:cubicBezTo>
                    <a:pt x="17745" y="6350"/>
                    <a:pt x="15484" y="435"/>
                    <a:pt x="15484" y="435"/>
                  </a:cubicBezTo>
                  <a:lnTo>
                    <a:pt x="8916" y="0"/>
                  </a:ln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1"/>
            <p:cNvSpPr/>
            <p:nvPr/>
          </p:nvSpPr>
          <p:spPr>
            <a:xfrm>
              <a:off x="2405545" y="3631501"/>
              <a:ext cx="283243" cy="423259"/>
            </a:xfrm>
            <a:custGeom>
              <a:avLst/>
              <a:gdLst/>
              <a:ahLst/>
              <a:cxnLst/>
              <a:rect l="l" t="t" r="r" b="b"/>
              <a:pathLst>
                <a:path w="15354" h="22944" extrusionOk="0">
                  <a:moveTo>
                    <a:pt x="7656" y="0"/>
                  </a:moveTo>
                  <a:cubicBezTo>
                    <a:pt x="4176" y="0"/>
                    <a:pt x="1262" y="2697"/>
                    <a:pt x="1045" y="6176"/>
                  </a:cubicBezTo>
                  <a:lnTo>
                    <a:pt x="131" y="19398"/>
                  </a:lnTo>
                  <a:lnTo>
                    <a:pt x="1" y="21573"/>
                  </a:lnTo>
                  <a:cubicBezTo>
                    <a:pt x="2407" y="22497"/>
                    <a:pt x="4878" y="22943"/>
                    <a:pt x="7407" y="22943"/>
                  </a:cubicBezTo>
                  <a:cubicBezTo>
                    <a:pt x="9996" y="22943"/>
                    <a:pt x="12647" y="22475"/>
                    <a:pt x="15354" y="21573"/>
                  </a:cubicBezTo>
                  <a:lnTo>
                    <a:pt x="15180" y="19572"/>
                  </a:lnTo>
                  <a:lnTo>
                    <a:pt x="15180" y="19442"/>
                  </a:lnTo>
                  <a:lnTo>
                    <a:pt x="14267" y="6176"/>
                  </a:lnTo>
                  <a:cubicBezTo>
                    <a:pt x="14049" y="2697"/>
                    <a:pt x="11135" y="0"/>
                    <a:pt x="7656"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8" name="Google Shape;428;p11"/>
          <p:cNvGrpSpPr/>
          <p:nvPr/>
        </p:nvGrpSpPr>
        <p:grpSpPr>
          <a:xfrm rot="10800000">
            <a:off x="7941155" y="-788840"/>
            <a:ext cx="1993500" cy="1993500"/>
            <a:chOff x="-787310" y="3942450"/>
            <a:chExt cx="1993500" cy="1993500"/>
          </a:xfrm>
        </p:grpSpPr>
        <p:sp>
          <p:nvSpPr>
            <p:cNvPr id="429" name="Google Shape;429;p11"/>
            <p:cNvSpPr/>
            <p:nvPr/>
          </p:nvSpPr>
          <p:spPr>
            <a:xfrm>
              <a:off x="-787310" y="3942450"/>
              <a:ext cx="1993500" cy="1993500"/>
            </a:xfrm>
            <a:prstGeom prst="arc">
              <a:avLst>
                <a:gd name="adj1" fmla="val 16200000"/>
                <a:gd name="adj2" fmla="val 0"/>
              </a:avLst>
            </a:pr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0" name="Google Shape;430;p11"/>
            <p:cNvGrpSpPr/>
            <p:nvPr/>
          </p:nvGrpSpPr>
          <p:grpSpPr>
            <a:xfrm flipH="1">
              <a:off x="224726" y="4057006"/>
              <a:ext cx="286483" cy="526545"/>
              <a:chOff x="1662717" y="862854"/>
              <a:chExt cx="315649" cy="580151"/>
            </a:xfrm>
          </p:grpSpPr>
          <p:sp>
            <p:nvSpPr>
              <p:cNvPr id="431" name="Google Shape;431;p11"/>
              <p:cNvSpPr/>
              <p:nvPr/>
            </p:nvSpPr>
            <p:spPr>
              <a:xfrm rot="2700000">
                <a:off x="1699260" y="1183265"/>
                <a:ext cx="242563" cy="203832"/>
              </a:xfrm>
              <a:custGeom>
                <a:avLst/>
                <a:gdLst/>
                <a:ahLst/>
                <a:cxnLst/>
                <a:rect l="l" t="t" r="r" b="b"/>
                <a:pathLst>
                  <a:path w="7985" h="6710" extrusionOk="0">
                    <a:moveTo>
                      <a:pt x="4250" y="0"/>
                    </a:moveTo>
                    <a:cubicBezTo>
                      <a:pt x="1746" y="0"/>
                      <a:pt x="0" y="2807"/>
                      <a:pt x="1412" y="5110"/>
                    </a:cubicBezTo>
                    <a:cubicBezTo>
                      <a:pt x="2079" y="6199"/>
                      <a:pt x="3167" y="6710"/>
                      <a:pt x="4248" y="6710"/>
                    </a:cubicBezTo>
                    <a:cubicBezTo>
                      <a:pt x="5697" y="6710"/>
                      <a:pt x="7133" y="5794"/>
                      <a:pt x="7533" y="4124"/>
                    </a:cubicBezTo>
                    <a:cubicBezTo>
                      <a:pt x="7985" y="2358"/>
                      <a:pt x="6876" y="509"/>
                      <a:pt x="5068" y="98"/>
                    </a:cubicBezTo>
                    <a:cubicBezTo>
                      <a:pt x="4789" y="31"/>
                      <a:pt x="4515" y="0"/>
                      <a:pt x="4250" y="0"/>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11"/>
              <p:cNvSpPr/>
              <p:nvPr/>
            </p:nvSpPr>
            <p:spPr>
              <a:xfrm rot="2700000">
                <a:off x="1828064" y="882582"/>
                <a:ext cx="85694" cy="72176"/>
              </a:xfrm>
              <a:custGeom>
                <a:avLst/>
                <a:gdLst/>
                <a:ahLst/>
                <a:cxnLst/>
                <a:rect l="l" t="t" r="r" b="b"/>
                <a:pathLst>
                  <a:path w="2821" h="2376" extrusionOk="0">
                    <a:moveTo>
                      <a:pt x="1504" y="1"/>
                    </a:moveTo>
                    <a:cubicBezTo>
                      <a:pt x="621" y="1"/>
                      <a:pt x="0" y="985"/>
                      <a:pt x="520" y="1802"/>
                    </a:cubicBezTo>
                    <a:cubicBezTo>
                      <a:pt x="750" y="2192"/>
                      <a:pt x="1134" y="2375"/>
                      <a:pt x="1515" y="2375"/>
                    </a:cubicBezTo>
                    <a:cubicBezTo>
                      <a:pt x="2017" y="2375"/>
                      <a:pt x="2516" y="2057"/>
                      <a:pt x="2656" y="1473"/>
                    </a:cubicBezTo>
                    <a:cubicBezTo>
                      <a:pt x="2820" y="857"/>
                      <a:pt x="2451" y="200"/>
                      <a:pt x="1793" y="36"/>
                    </a:cubicBezTo>
                    <a:cubicBezTo>
                      <a:pt x="1694" y="12"/>
                      <a:pt x="1598" y="1"/>
                      <a:pt x="1504"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3" name="Google Shape;433;p11"/>
            <p:cNvGrpSpPr/>
            <p:nvPr/>
          </p:nvGrpSpPr>
          <p:grpSpPr>
            <a:xfrm rot="-5400000">
              <a:off x="631220" y="4508419"/>
              <a:ext cx="286483" cy="526545"/>
              <a:chOff x="1662717" y="862854"/>
              <a:chExt cx="315649" cy="580151"/>
            </a:xfrm>
          </p:grpSpPr>
          <p:sp>
            <p:nvSpPr>
              <p:cNvPr id="434" name="Google Shape;434;p11"/>
              <p:cNvSpPr/>
              <p:nvPr/>
            </p:nvSpPr>
            <p:spPr>
              <a:xfrm rot="2700000">
                <a:off x="1699260" y="1183265"/>
                <a:ext cx="242563" cy="203832"/>
              </a:xfrm>
              <a:custGeom>
                <a:avLst/>
                <a:gdLst/>
                <a:ahLst/>
                <a:cxnLst/>
                <a:rect l="l" t="t" r="r" b="b"/>
                <a:pathLst>
                  <a:path w="7985" h="6710" extrusionOk="0">
                    <a:moveTo>
                      <a:pt x="4250" y="0"/>
                    </a:moveTo>
                    <a:cubicBezTo>
                      <a:pt x="1746" y="0"/>
                      <a:pt x="0" y="2807"/>
                      <a:pt x="1412" y="5110"/>
                    </a:cubicBezTo>
                    <a:cubicBezTo>
                      <a:pt x="2079" y="6199"/>
                      <a:pt x="3167" y="6710"/>
                      <a:pt x="4248" y="6710"/>
                    </a:cubicBezTo>
                    <a:cubicBezTo>
                      <a:pt x="5697" y="6710"/>
                      <a:pt x="7133" y="5794"/>
                      <a:pt x="7533" y="4124"/>
                    </a:cubicBezTo>
                    <a:cubicBezTo>
                      <a:pt x="7985" y="2358"/>
                      <a:pt x="6876" y="509"/>
                      <a:pt x="5068" y="98"/>
                    </a:cubicBezTo>
                    <a:cubicBezTo>
                      <a:pt x="4789" y="31"/>
                      <a:pt x="4515" y="0"/>
                      <a:pt x="4250" y="0"/>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11"/>
              <p:cNvSpPr/>
              <p:nvPr/>
            </p:nvSpPr>
            <p:spPr>
              <a:xfrm rot="2700000">
                <a:off x="1828064" y="882582"/>
                <a:ext cx="85694" cy="72176"/>
              </a:xfrm>
              <a:custGeom>
                <a:avLst/>
                <a:gdLst/>
                <a:ahLst/>
                <a:cxnLst/>
                <a:rect l="l" t="t" r="r" b="b"/>
                <a:pathLst>
                  <a:path w="2821" h="2376" extrusionOk="0">
                    <a:moveTo>
                      <a:pt x="1504" y="1"/>
                    </a:moveTo>
                    <a:cubicBezTo>
                      <a:pt x="621" y="1"/>
                      <a:pt x="0" y="985"/>
                      <a:pt x="520" y="1802"/>
                    </a:cubicBezTo>
                    <a:cubicBezTo>
                      <a:pt x="750" y="2192"/>
                      <a:pt x="1134" y="2375"/>
                      <a:pt x="1515" y="2375"/>
                    </a:cubicBezTo>
                    <a:cubicBezTo>
                      <a:pt x="2017" y="2375"/>
                      <a:pt x="2516" y="2057"/>
                      <a:pt x="2656" y="1473"/>
                    </a:cubicBezTo>
                    <a:cubicBezTo>
                      <a:pt x="2820" y="857"/>
                      <a:pt x="2451" y="200"/>
                      <a:pt x="1793" y="36"/>
                    </a:cubicBezTo>
                    <a:cubicBezTo>
                      <a:pt x="1694" y="12"/>
                      <a:pt x="1598" y="1"/>
                      <a:pt x="1504"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6" name="Google Shape;436;p11"/>
            <p:cNvSpPr/>
            <p:nvPr/>
          </p:nvSpPr>
          <p:spPr>
            <a:xfrm rot="-2700000">
              <a:off x="683484" y="4324798"/>
              <a:ext cx="77775" cy="65507"/>
            </a:xfrm>
            <a:custGeom>
              <a:avLst/>
              <a:gdLst/>
              <a:ahLst/>
              <a:cxnLst/>
              <a:rect l="l" t="t" r="r" b="b"/>
              <a:pathLst>
                <a:path w="2821" h="2376" extrusionOk="0">
                  <a:moveTo>
                    <a:pt x="1504" y="1"/>
                  </a:moveTo>
                  <a:cubicBezTo>
                    <a:pt x="621" y="1"/>
                    <a:pt x="0" y="985"/>
                    <a:pt x="520" y="1802"/>
                  </a:cubicBezTo>
                  <a:cubicBezTo>
                    <a:pt x="750" y="2192"/>
                    <a:pt x="1134" y="2375"/>
                    <a:pt x="1515" y="2375"/>
                  </a:cubicBezTo>
                  <a:cubicBezTo>
                    <a:pt x="2017" y="2375"/>
                    <a:pt x="2516" y="2057"/>
                    <a:pt x="2656" y="1473"/>
                  </a:cubicBezTo>
                  <a:cubicBezTo>
                    <a:pt x="2820" y="857"/>
                    <a:pt x="2451" y="200"/>
                    <a:pt x="1793" y="36"/>
                  </a:cubicBezTo>
                  <a:cubicBezTo>
                    <a:pt x="1694" y="12"/>
                    <a:pt x="1598" y="1"/>
                    <a:pt x="1504"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7" name="Google Shape;437;p11"/>
          <p:cNvGrpSpPr/>
          <p:nvPr/>
        </p:nvGrpSpPr>
        <p:grpSpPr>
          <a:xfrm flipH="1">
            <a:off x="1278125" y="831639"/>
            <a:ext cx="6885850" cy="3269911"/>
            <a:chOff x="990453" y="891605"/>
            <a:chExt cx="6885850" cy="3269911"/>
          </a:xfrm>
        </p:grpSpPr>
        <p:sp>
          <p:nvSpPr>
            <p:cNvPr id="438" name="Google Shape;438;p11"/>
            <p:cNvSpPr/>
            <p:nvPr/>
          </p:nvSpPr>
          <p:spPr>
            <a:xfrm>
              <a:off x="5638378" y="891605"/>
              <a:ext cx="2237925" cy="1943325"/>
            </a:xfrm>
            <a:custGeom>
              <a:avLst/>
              <a:gdLst/>
              <a:ahLst/>
              <a:cxnLst/>
              <a:rect l="l" t="t" r="r" b="b"/>
              <a:pathLst>
                <a:path w="89517" h="77733" extrusionOk="0">
                  <a:moveTo>
                    <a:pt x="0" y="33736"/>
                  </a:moveTo>
                  <a:cubicBezTo>
                    <a:pt x="3968" y="29652"/>
                    <a:pt x="16253" y="10724"/>
                    <a:pt x="23810" y="9231"/>
                  </a:cubicBezTo>
                  <a:cubicBezTo>
                    <a:pt x="31367" y="7739"/>
                    <a:pt x="36669" y="26284"/>
                    <a:pt x="45341" y="24781"/>
                  </a:cubicBezTo>
                  <a:cubicBezTo>
                    <a:pt x="54013" y="23278"/>
                    <a:pt x="71528" y="-2605"/>
                    <a:pt x="75843" y="214"/>
                  </a:cubicBezTo>
                  <a:cubicBezTo>
                    <a:pt x="80159" y="3033"/>
                    <a:pt x="69209" y="32479"/>
                    <a:pt x="71234" y="41697"/>
                  </a:cubicBezTo>
                  <a:cubicBezTo>
                    <a:pt x="73259" y="50916"/>
                    <a:pt x="85062" y="49519"/>
                    <a:pt x="87995" y="55525"/>
                  </a:cubicBezTo>
                  <a:cubicBezTo>
                    <a:pt x="90928" y="61531"/>
                    <a:pt x="88693" y="74032"/>
                    <a:pt x="88833" y="77733"/>
                  </a:cubicBezTo>
                </a:path>
              </a:pathLst>
            </a:custGeom>
            <a:noFill/>
            <a:ln w="19050" cap="rnd" cmpd="sng">
              <a:solidFill>
                <a:schemeClr val="dk2"/>
              </a:solidFill>
              <a:prstDash val="dash"/>
              <a:round/>
              <a:headEnd type="none" w="med" len="med"/>
              <a:tailEnd type="none" w="med" len="med"/>
            </a:ln>
          </p:spPr>
        </p:sp>
        <p:sp>
          <p:nvSpPr>
            <p:cNvPr id="439" name="Google Shape;439;p11"/>
            <p:cNvSpPr/>
            <p:nvPr/>
          </p:nvSpPr>
          <p:spPr>
            <a:xfrm>
              <a:off x="990453" y="1092491"/>
              <a:ext cx="2793750" cy="3069025"/>
            </a:xfrm>
            <a:custGeom>
              <a:avLst/>
              <a:gdLst/>
              <a:ahLst/>
              <a:cxnLst/>
              <a:rect l="l" t="t" r="r" b="b"/>
              <a:pathLst>
                <a:path w="111750" h="122761" extrusionOk="0">
                  <a:moveTo>
                    <a:pt x="111750" y="102382"/>
                  </a:moveTo>
                  <a:cubicBezTo>
                    <a:pt x="106792" y="105734"/>
                    <a:pt x="91497" y="120889"/>
                    <a:pt x="81999" y="122495"/>
                  </a:cubicBezTo>
                  <a:cubicBezTo>
                    <a:pt x="72501" y="124101"/>
                    <a:pt x="60787" y="118147"/>
                    <a:pt x="54763" y="112019"/>
                  </a:cubicBezTo>
                  <a:cubicBezTo>
                    <a:pt x="48739" y="105891"/>
                    <a:pt x="50528" y="94028"/>
                    <a:pt x="45853" y="85725"/>
                  </a:cubicBezTo>
                  <a:cubicBezTo>
                    <a:pt x="41178" y="77422"/>
                    <a:pt x="27246" y="72633"/>
                    <a:pt x="26714" y="62200"/>
                  </a:cubicBezTo>
                  <a:cubicBezTo>
                    <a:pt x="26182" y="51767"/>
                    <a:pt x="47115" y="33493"/>
                    <a:pt x="42663" y="23126"/>
                  </a:cubicBezTo>
                  <a:cubicBezTo>
                    <a:pt x="38211" y="12759"/>
                    <a:pt x="7111" y="3854"/>
                    <a:pt x="0" y="0"/>
                  </a:cubicBezTo>
                </a:path>
              </a:pathLst>
            </a:custGeom>
            <a:noFill/>
            <a:ln w="19050" cap="rnd" cmpd="sng">
              <a:solidFill>
                <a:schemeClr val="dk2"/>
              </a:solidFill>
              <a:prstDash val="dash"/>
              <a:round/>
              <a:headEnd type="none" w="med" len="med"/>
              <a:tailEnd type="none" w="med" len="med"/>
            </a:ln>
          </p:spPr>
        </p:sp>
      </p:grpSp>
    </p:spTree>
    <p:extLst>
      <p:ext uri="{BB962C8B-B14F-4D97-AF65-F5344CB8AC3E}">
        <p14:creationId xmlns:p14="http://schemas.microsoft.com/office/powerpoint/2010/main" val="1881887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44"/>
        <p:cNvGrpSpPr/>
        <p:nvPr/>
      </p:nvGrpSpPr>
      <p:grpSpPr>
        <a:xfrm>
          <a:off x="0" y="0"/>
          <a:ext cx="0" cy="0"/>
          <a:chOff x="0" y="0"/>
          <a:chExt cx="0" cy="0"/>
        </a:xfrm>
      </p:grpSpPr>
      <p:grpSp>
        <p:nvGrpSpPr>
          <p:cNvPr id="345" name="Google Shape;345;p10"/>
          <p:cNvGrpSpPr/>
          <p:nvPr/>
        </p:nvGrpSpPr>
        <p:grpSpPr>
          <a:xfrm>
            <a:off x="46498" y="50525"/>
            <a:ext cx="9042549" cy="5041500"/>
            <a:chOff x="46498" y="50525"/>
            <a:chExt cx="9042549" cy="5041500"/>
          </a:xfrm>
        </p:grpSpPr>
        <p:sp>
          <p:nvSpPr>
            <p:cNvPr id="346" name="Google Shape;346;p10"/>
            <p:cNvSpPr/>
            <p:nvPr/>
          </p:nvSpPr>
          <p:spPr>
            <a:xfrm>
              <a:off x="7476797" y="2571750"/>
              <a:ext cx="1612250" cy="2520275"/>
            </a:xfrm>
            <a:custGeom>
              <a:avLst/>
              <a:gdLst/>
              <a:ahLst/>
              <a:cxnLst/>
              <a:rect l="l" t="t" r="r" b="b"/>
              <a:pathLst>
                <a:path w="64490" h="100811" extrusionOk="0">
                  <a:moveTo>
                    <a:pt x="64490" y="100811"/>
                  </a:moveTo>
                  <a:cubicBezTo>
                    <a:pt x="55132" y="100252"/>
                    <a:pt x="18593" y="101330"/>
                    <a:pt x="8341" y="97459"/>
                  </a:cubicBezTo>
                  <a:cubicBezTo>
                    <a:pt x="-1911" y="93588"/>
                    <a:pt x="-1443" y="81298"/>
                    <a:pt x="2979" y="77587"/>
                  </a:cubicBezTo>
                  <a:cubicBezTo>
                    <a:pt x="7402" y="73876"/>
                    <a:pt x="30756" y="80378"/>
                    <a:pt x="34876" y="75195"/>
                  </a:cubicBezTo>
                  <a:cubicBezTo>
                    <a:pt x="38996" y="70012"/>
                    <a:pt x="24509" y="53000"/>
                    <a:pt x="27699" y="46487"/>
                  </a:cubicBezTo>
                  <a:cubicBezTo>
                    <a:pt x="30889" y="39975"/>
                    <a:pt x="48004" y="43868"/>
                    <a:pt x="54015" y="36120"/>
                  </a:cubicBezTo>
                  <a:cubicBezTo>
                    <a:pt x="60027" y="28372"/>
                    <a:pt x="62143" y="6020"/>
                    <a:pt x="63768" y="0"/>
                  </a:cubicBezTo>
                </a:path>
              </a:pathLst>
            </a:custGeom>
            <a:solidFill>
              <a:schemeClr val="lt2"/>
            </a:solidFill>
            <a:ln w="19050" cap="rnd" cmpd="sng">
              <a:solidFill>
                <a:schemeClr val="dk2"/>
              </a:solidFill>
              <a:prstDash val="dash"/>
              <a:round/>
              <a:headEnd type="none" w="med" len="med"/>
              <a:tailEnd type="none" w="med" len="med"/>
            </a:ln>
          </p:spPr>
        </p:sp>
        <p:sp>
          <p:nvSpPr>
            <p:cNvPr id="347" name="Google Shape;347;p10"/>
            <p:cNvSpPr/>
            <p:nvPr/>
          </p:nvSpPr>
          <p:spPr>
            <a:xfrm>
              <a:off x="46498" y="50525"/>
              <a:ext cx="4081875" cy="2561000"/>
            </a:xfrm>
            <a:custGeom>
              <a:avLst/>
              <a:gdLst/>
              <a:ahLst/>
              <a:cxnLst/>
              <a:rect l="l" t="t" r="r" b="b"/>
              <a:pathLst>
                <a:path w="163275" h="102440" extrusionOk="0">
                  <a:moveTo>
                    <a:pt x="140" y="0"/>
                  </a:moveTo>
                  <a:cubicBezTo>
                    <a:pt x="424" y="10925"/>
                    <a:pt x="-1081" y="49328"/>
                    <a:pt x="1843" y="65548"/>
                  </a:cubicBezTo>
                  <a:cubicBezTo>
                    <a:pt x="4767" y="81769"/>
                    <a:pt x="5337" y="91608"/>
                    <a:pt x="17685" y="97323"/>
                  </a:cubicBezTo>
                  <a:cubicBezTo>
                    <a:pt x="30033" y="103038"/>
                    <a:pt x="60635" y="104097"/>
                    <a:pt x="75929" y="99837"/>
                  </a:cubicBezTo>
                  <a:cubicBezTo>
                    <a:pt x="91223" y="95577"/>
                    <a:pt x="95554" y="80143"/>
                    <a:pt x="109451" y="71763"/>
                  </a:cubicBezTo>
                  <a:cubicBezTo>
                    <a:pt x="123349" y="63383"/>
                    <a:pt x="150859" y="61374"/>
                    <a:pt x="159314" y="49555"/>
                  </a:cubicBezTo>
                  <a:cubicBezTo>
                    <a:pt x="167769" y="37737"/>
                    <a:pt x="160035" y="8969"/>
                    <a:pt x="160179" y="852"/>
                  </a:cubicBezTo>
                </a:path>
              </a:pathLst>
            </a:custGeom>
            <a:solidFill>
              <a:schemeClr val="lt2"/>
            </a:solidFill>
            <a:ln w="19050" cap="rnd" cmpd="sng">
              <a:solidFill>
                <a:schemeClr val="dk2"/>
              </a:solidFill>
              <a:prstDash val="dash"/>
              <a:round/>
              <a:headEnd type="none" w="med" len="med"/>
              <a:tailEnd type="none" w="med" len="med"/>
            </a:ln>
          </p:spPr>
        </p:sp>
      </p:grpSp>
      <p:grpSp>
        <p:nvGrpSpPr>
          <p:cNvPr id="348" name="Google Shape;348;p10"/>
          <p:cNvGrpSpPr/>
          <p:nvPr/>
        </p:nvGrpSpPr>
        <p:grpSpPr>
          <a:xfrm>
            <a:off x="0" y="0"/>
            <a:ext cx="9144000" cy="5143600"/>
            <a:chOff x="0" y="0"/>
            <a:chExt cx="9144000" cy="5143600"/>
          </a:xfrm>
        </p:grpSpPr>
        <p:grpSp>
          <p:nvGrpSpPr>
            <p:cNvPr id="349" name="Google Shape;349;p10"/>
            <p:cNvGrpSpPr/>
            <p:nvPr/>
          </p:nvGrpSpPr>
          <p:grpSpPr>
            <a:xfrm>
              <a:off x="0" y="0"/>
              <a:ext cx="9144000" cy="5143600"/>
              <a:chOff x="0" y="0"/>
              <a:chExt cx="9144000" cy="5143600"/>
            </a:xfrm>
          </p:grpSpPr>
          <p:sp>
            <p:nvSpPr>
              <p:cNvPr id="350" name="Google Shape;350;p10"/>
              <p:cNvSpPr/>
              <p:nvPr/>
            </p:nvSpPr>
            <p:spPr>
              <a:xfrm>
                <a:off x="0" y="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0"/>
              <p:cNvSpPr/>
              <p:nvPr/>
            </p:nvSpPr>
            <p:spPr>
              <a:xfrm>
                <a:off x="0" y="499420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2" name="Google Shape;352;p10"/>
              <p:cNvGrpSpPr/>
              <p:nvPr/>
            </p:nvGrpSpPr>
            <p:grpSpPr>
              <a:xfrm>
                <a:off x="0" y="4650"/>
                <a:ext cx="9144000" cy="5134200"/>
                <a:chOff x="0" y="2363"/>
                <a:chExt cx="9144000" cy="5134200"/>
              </a:xfrm>
            </p:grpSpPr>
            <p:sp>
              <p:nvSpPr>
                <p:cNvPr id="353" name="Google Shape;353;p10"/>
                <p:cNvSpPr/>
                <p:nvPr/>
              </p:nvSpPr>
              <p:spPr>
                <a:xfrm rot="-5400000">
                  <a:off x="-24924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0"/>
                <p:cNvSpPr/>
                <p:nvPr/>
              </p:nvSpPr>
              <p:spPr>
                <a:xfrm rot="-5400000">
                  <a:off x="65022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55" name="Google Shape;355;p10"/>
            <p:cNvSpPr/>
            <p:nvPr/>
          </p:nvSpPr>
          <p:spPr>
            <a:xfrm>
              <a:off x="144600" y="146700"/>
              <a:ext cx="8854800" cy="48501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6" name="Google Shape;356;p10"/>
          <p:cNvSpPr txBox="1">
            <a:spLocks noGrp="1"/>
          </p:cNvSpPr>
          <p:nvPr>
            <p:ph type="title"/>
          </p:nvPr>
        </p:nvSpPr>
        <p:spPr>
          <a:xfrm>
            <a:off x="720000" y="453325"/>
            <a:ext cx="3036900" cy="1716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500"/>
              <a:buNone/>
              <a:defRPr>
                <a:solidFill>
                  <a:schemeClr val="lt1"/>
                </a:solidFill>
              </a:defRPr>
            </a:lvl1pPr>
            <a:lvl2pPr lvl="1"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2pPr>
            <a:lvl3pPr lvl="2"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3pPr>
            <a:lvl4pPr lvl="3"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4pPr>
            <a:lvl5pPr lvl="4"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5pPr>
            <a:lvl6pPr lvl="5"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6pPr>
            <a:lvl7pPr lvl="6"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7pPr>
            <a:lvl8pPr lvl="7"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8pPr>
            <a:lvl9pPr lvl="8" algn="l" rtl="0">
              <a:spcBef>
                <a:spcPts val="0"/>
              </a:spcBef>
              <a:spcAft>
                <a:spcPts val="0"/>
              </a:spcAft>
              <a:buClr>
                <a:schemeClr val="lt1"/>
              </a:buClr>
              <a:buSzPts val="2800"/>
              <a:buFont typeface="Palanquin Dark"/>
              <a:buNone/>
              <a:defRPr>
                <a:solidFill>
                  <a:schemeClr val="lt1"/>
                </a:solidFill>
                <a:latin typeface="Palanquin Dark"/>
                <a:ea typeface="Palanquin Dark"/>
                <a:cs typeface="Palanquin Dark"/>
                <a:sym typeface="Palanquin Dark"/>
              </a:defRPr>
            </a:lvl9pPr>
          </a:lstStyle>
          <a:p>
            <a:endParaRPr/>
          </a:p>
        </p:txBody>
      </p:sp>
      <p:grpSp>
        <p:nvGrpSpPr>
          <p:cNvPr id="357" name="Google Shape;357;p10"/>
          <p:cNvGrpSpPr/>
          <p:nvPr/>
        </p:nvGrpSpPr>
        <p:grpSpPr>
          <a:xfrm>
            <a:off x="724183" y="585420"/>
            <a:ext cx="7695634" cy="3972660"/>
            <a:chOff x="689645" y="682991"/>
            <a:chExt cx="7695634" cy="3972660"/>
          </a:xfrm>
        </p:grpSpPr>
        <p:sp>
          <p:nvSpPr>
            <p:cNvPr id="358" name="Google Shape;358;p10"/>
            <p:cNvSpPr/>
            <p:nvPr/>
          </p:nvSpPr>
          <p:spPr>
            <a:xfrm>
              <a:off x="5293013" y="868092"/>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0"/>
            <p:cNvSpPr/>
            <p:nvPr/>
          </p:nvSpPr>
          <p:spPr>
            <a:xfrm>
              <a:off x="8098758" y="1865534"/>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10"/>
            <p:cNvSpPr/>
            <p:nvPr/>
          </p:nvSpPr>
          <p:spPr>
            <a:xfrm>
              <a:off x="3590228" y="4353611"/>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10"/>
            <p:cNvSpPr/>
            <p:nvPr/>
          </p:nvSpPr>
          <p:spPr>
            <a:xfrm>
              <a:off x="4257692" y="447562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0"/>
            <p:cNvSpPr/>
            <p:nvPr/>
          </p:nvSpPr>
          <p:spPr>
            <a:xfrm>
              <a:off x="1132336" y="4587437"/>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0"/>
            <p:cNvSpPr/>
            <p:nvPr/>
          </p:nvSpPr>
          <p:spPr>
            <a:xfrm>
              <a:off x="8296721" y="2271360"/>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10"/>
            <p:cNvSpPr/>
            <p:nvPr/>
          </p:nvSpPr>
          <p:spPr>
            <a:xfrm>
              <a:off x="2766250" y="4618933"/>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10"/>
            <p:cNvSpPr/>
            <p:nvPr/>
          </p:nvSpPr>
          <p:spPr>
            <a:xfrm>
              <a:off x="4869774" y="887276"/>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0"/>
            <p:cNvSpPr/>
            <p:nvPr/>
          </p:nvSpPr>
          <p:spPr>
            <a:xfrm>
              <a:off x="4381328" y="4073546"/>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10"/>
            <p:cNvSpPr/>
            <p:nvPr/>
          </p:nvSpPr>
          <p:spPr>
            <a:xfrm>
              <a:off x="8339986" y="125611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0"/>
            <p:cNvSpPr/>
            <p:nvPr/>
          </p:nvSpPr>
          <p:spPr>
            <a:xfrm rot="-5400000">
              <a:off x="7104461" y="1085673"/>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0"/>
            <p:cNvSpPr/>
            <p:nvPr/>
          </p:nvSpPr>
          <p:spPr>
            <a:xfrm rot="-5400000">
              <a:off x="7683650" y="786730"/>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0"/>
            <p:cNvSpPr/>
            <p:nvPr/>
          </p:nvSpPr>
          <p:spPr>
            <a:xfrm rot="-5400000">
              <a:off x="7283919" y="684944"/>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0"/>
            <p:cNvSpPr/>
            <p:nvPr/>
          </p:nvSpPr>
          <p:spPr>
            <a:xfrm rot="-5400000">
              <a:off x="682620" y="4100328"/>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0"/>
            <p:cNvSpPr/>
            <p:nvPr/>
          </p:nvSpPr>
          <p:spPr>
            <a:xfrm rot="-5400000">
              <a:off x="789435" y="3620292"/>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2">
  <p:cSld name="CUSTOM_18">
    <p:bg>
      <p:bgPr>
        <a:solidFill>
          <a:schemeClr val="lt2"/>
        </a:solidFill>
        <a:effectLst/>
      </p:bgPr>
    </p:bg>
    <p:spTree>
      <p:nvGrpSpPr>
        <p:cNvPr id="1" name="Shape 483"/>
        <p:cNvGrpSpPr/>
        <p:nvPr/>
      </p:nvGrpSpPr>
      <p:grpSpPr>
        <a:xfrm>
          <a:off x="0" y="0"/>
          <a:ext cx="0" cy="0"/>
          <a:chOff x="0" y="0"/>
          <a:chExt cx="0" cy="0"/>
        </a:xfrm>
      </p:grpSpPr>
      <p:grpSp>
        <p:nvGrpSpPr>
          <p:cNvPr id="484" name="Google Shape;484;p14"/>
          <p:cNvGrpSpPr/>
          <p:nvPr/>
        </p:nvGrpSpPr>
        <p:grpSpPr>
          <a:xfrm>
            <a:off x="0" y="0"/>
            <a:ext cx="9144000" cy="5143600"/>
            <a:chOff x="0" y="0"/>
            <a:chExt cx="9144000" cy="5143600"/>
          </a:xfrm>
        </p:grpSpPr>
        <p:grpSp>
          <p:nvGrpSpPr>
            <p:cNvPr id="485" name="Google Shape;485;p14"/>
            <p:cNvGrpSpPr/>
            <p:nvPr/>
          </p:nvGrpSpPr>
          <p:grpSpPr>
            <a:xfrm>
              <a:off x="0" y="0"/>
              <a:ext cx="9144000" cy="5143600"/>
              <a:chOff x="0" y="0"/>
              <a:chExt cx="9144000" cy="5143600"/>
            </a:xfrm>
          </p:grpSpPr>
          <p:sp>
            <p:nvSpPr>
              <p:cNvPr id="486" name="Google Shape;486;p14"/>
              <p:cNvSpPr/>
              <p:nvPr/>
            </p:nvSpPr>
            <p:spPr>
              <a:xfrm>
                <a:off x="0" y="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4"/>
              <p:cNvSpPr/>
              <p:nvPr/>
            </p:nvSpPr>
            <p:spPr>
              <a:xfrm>
                <a:off x="0" y="499420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8" name="Google Shape;488;p14"/>
              <p:cNvGrpSpPr/>
              <p:nvPr/>
            </p:nvGrpSpPr>
            <p:grpSpPr>
              <a:xfrm>
                <a:off x="0" y="4650"/>
                <a:ext cx="9144000" cy="5134200"/>
                <a:chOff x="0" y="2363"/>
                <a:chExt cx="9144000" cy="5134200"/>
              </a:xfrm>
            </p:grpSpPr>
            <p:sp>
              <p:nvSpPr>
                <p:cNvPr id="489" name="Google Shape;489;p14"/>
                <p:cNvSpPr/>
                <p:nvPr/>
              </p:nvSpPr>
              <p:spPr>
                <a:xfrm rot="-5400000">
                  <a:off x="-24924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4"/>
                <p:cNvSpPr/>
                <p:nvPr/>
              </p:nvSpPr>
              <p:spPr>
                <a:xfrm rot="-5400000">
                  <a:off x="65022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91" name="Google Shape;491;p14"/>
            <p:cNvSpPr/>
            <p:nvPr/>
          </p:nvSpPr>
          <p:spPr>
            <a:xfrm>
              <a:off x="144600" y="146700"/>
              <a:ext cx="8854800" cy="48501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2" name="Google Shape;492;p14"/>
          <p:cNvGrpSpPr/>
          <p:nvPr/>
        </p:nvGrpSpPr>
        <p:grpSpPr>
          <a:xfrm>
            <a:off x="508636" y="469704"/>
            <a:ext cx="8126727" cy="4204091"/>
            <a:chOff x="508636" y="415848"/>
            <a:chExt cx="8126727" cy="4204091"/>
          </a:xfrm>
        </p:grpSpPr>
        <p:sp>
          <p:nvSpPr>
            <p:cNvPr id="493" name="Google Shape;493;p14"/>
            <p:cNvSpPr/>
            <p:nvPr/>
          </p:nvSpPr>
          <p:spPr>
            <a:xfrm flipH="1">
              <a:off x="6935105" y="1854492"/>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4"/>
            <p:cNvSpPr/>
            <p:nvPr/>
          </p:nvSpPr>
          <p:spPr>
            <a:xfrm flipH="1">
              <a:off x="4809212" y="3053653"/>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14"/>
            <p:cNvSpPr/>
            <p:nvPr/>
          </p:nvSpPr>
          <p:spPr>
            <a:xfrm flipH="1">
              <a:off x="5242671" y="528230"/>
              <a:ext cx="63249" cy="48435"/>
            </a:xfrm>
            <a:custGeom>
              <a:avLst/>
              <a:gdLst/>
              <a:ahLst/>
              <a:cxnLst/>
              <a:rect l="l" t="t" r="r" b="b"/>
              <a:pathLst>
                <a:path w="2899" h="2220" extrusionOk="0">
                  <a:moveTo>
                    <a:pt x="1467" y="1"/>
                  </a:moveTo>
                  <a:cubicBezTo>
                    <a:pt x="0" y="1"/>
                    <a:pt x="0" y="2219"/>
                    <a:pt x="1467" y="2219"/>
                  </a:cubicBezTo>
                  <a:cubicBezTo>
                    <a:pt x="2898" y="2219"/>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14"/>
            <p:cNvSpPr/>
            <p:nvPr/>
          </p:nvSpPr>
          <p:spPr>
            <a:xfrm flipH="1">
              <a:off x="3109977" y="4227268"/>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14"/>
            <p:cNvSpPr/>
            <p:nvPr/>
          </p:nvSpPr>
          <p:spPr>
            <a:xfrm flipH="1">
              <a:off x="654596" y="1861334"/>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4"/>
            <p:cNvSpPr/>
            <p:nvPr/>
          </p:nvSpPr>
          <p:spPr>
            <a:xfrm flipH="1">
              <a:off x="8178589" y="1781948"/>
              <a:ext cx="32814" cy="25003"/>
            </a:xfrm>
            <a:custGeom>
              <a:avLst/>
              <a:gdLst/>
              <a:ahLst/>
              <a:cxnLst/>
              <a:rect l="l" t="t" r="r" b="b"/>
              <a:pathLst>
                <a:path w="1504" h="1146" extrusionOk="0">
                  <a:moveTo>
                    <a:pt x="752" y="0"/>
                  </a:moveTo>
                  <a:cubicBezTo>
                    <a:pt x="1" y="0"/>
                    <a:pt x="1" y="1145"/>
                    <a:pt x="752" y="1145"/>
                  </a:cubicBezTo>
                  <a:cubicBezTo>
                    <a:pt x="1504" y="1145"/>
                    <a:pt x="1504" y="0"/>
                    <a:pt x="7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14"/>
            <p:cNvSpPr/>
            <p:nvPr/>
          </p:nvSpPr>
          <p:spPr>
            <a:xfrm flipH="1">
              <a:off x="5315547" y="4044612"/>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4"/>
            <p:cNvSpPr/>
            <p:nvPr/>
          </p:nvSpPr>
          <p:spPr>
            <a:xfrm flipH="1">
              <a:off x="6538434" y="741343"/>
              <a:ext cx="32814" cy="25003"/>
            </a:xfrm>
            <a:custGeom>
              <a:avLst/>
              <a:gdLst/>
              <a:ahLst/>
              <a:cxnLst/>
              <a:rect l="l" t="t" r="r" b="b"/>
              <a:pathLst>
                <a:path w="1504" h="1146" extrusionOk="0">
                  <a:moveTo>
                    <a:pt x="752" y="0"/>
                  </a:moveTo>
                  <a:cubicBezTo>
                    <a:pt x="1" y="0"/>
                    <a:pt x="1" y="1145"/>
                    <a:pt x="752" y="1145"/>
                  </a:cubicBezTo>
                  <a:cubicBezTo>
                    <a:pt x="1503" y="1145"/>
                    <a:pt x="1503" y="0"/>
                    <a:pt x="7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4"/>
            <p:cNvSpPr/>
            <p:nvPr/>
          </p:nvSpPr>
          <p:spPr>
            <a:xfrm flipH="1">
              <a:off x="3647965" y="613318"/>
              <a:ext cx="32814" cy="24217"/>
            </a:xfrm>
            <a:custGeom>
              <a:avLst/>
              <a:gdLst/>
              <a:ahLst/>
              <a:cxnLst/>
              <a:rect l="l" t="t" r="r" b="b"/>
              <a:pathLst>
                <a:path w="1504" h="1110"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4"/>
            <p:cNvSpPr/>
            <p:nvPr/>
          </p:nvSpPr>
          <p:spPr>
            <a:xfrm rot="5400000" flipH="1">
              <a:off x="661912" y="1348760"/>
              <a:ext cx="32792" cy="24217"/>
            </a:xfrm>
            <a:custGeom>
              <a:avLst/>
              <a:gdLst/>
              <a:ahLst/>
              <a:cxnLst/>
              <a:rect l="l" t="t" r="r" b="b"/>
              <a:pathLst>
                <a:path w="1503" h="1110" extrusionOk="0">
                  <a:moveTo>
                    <a:pt x="751" y="0"/>
                  </a:moveTo>
                  <a:cubicBezTo>
                    <a:pt x="0" y="0"/>
                    <a:pt x="0" y="1109"/>
                    <a:pt x="751" y="1109"/>
                  </a:cubicBezTo>
                  <a:cubicBezTo>
                    <a:pt x="1503" y="1109"/>
                    <a:pt x="1503" y="0"/>
                    <a:pt x="75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4"/>
            <p:cNvSpPr/>
            <p:nvPr/>
          </p:nvSpPr>
          <p:spPr>
            <a:xfrm flipH="1">
              <a:off x="8578354" y="1354732"/>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4"/>
            <p:cNvSpPr/>
            <p:nvPr/>
          </p:nvSpPr>
          <p:spPr>
            <a:xfrm flipH="1">
              <a:off x="4635582" y="4090423"/>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4"/>
            <p:cNvSpPr/>
            <p:nvPr/>
          </p:nvSpPr>
          <p:spPr>
            <a:xfrm flipH="1">
              <a:off x="4543783" y="2205254"/>
              <a:ext cx="45293" cy="36697"/>
            </a:xfrm>
            <a:custGeom>
              <a:avLst/>
              <a:gdLst/>
              <a:ahLst/>
              <a:cxnLst/>
              <a:rect l="l" t="t" r="r" b="b"/>
              <a:pathLst>
                <a:path w="2076" h="1682" extrusionOk="0">
                  <a:moveTo>
                    <a:pt x="1038" y="0"/>
                  </a:moveTo>
                  <a:cubicBezTo>
                    <a:pt x="0" y="72"/>
                    <a:pt x="0" y="1610"/>
                    <a:pt x="1038" y="1682"/>
                  </a:cubicBezTo>
                  <a:cubicBezTo>
                    <a:pt x="2075" y="1610"/>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4"/>
            <p:cNvSpPr/>
            <p:nvPr/>
          </p:nvSpPr>
          <p:spPr>
            <a:xfrm flipH="1">
              <a:off x="8348719" y="483649"/>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4"/>
            <p:cNvSpPr/>
            <p:nvPr/>
          </p:nvSpPr>
          <p:spPr>
            <a:xfrm flipH="1">
              <a:off x="7379938" y="1459037"/>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4"/>
            <p:cNvSpPr/>
            <p:nvPr/>
          </p:nvSpPr>
          <p:spPr>
            <a:xfrm flipH="1">
              <a:off x="520352" y="264816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4"/>
            <p:cNvSpPr/>
            <p:nvPr/>
          </p:nvSpPr>
          <p:spPr>
            <a:xfrm flipH="1">
              <a:off x="6478119" y="3547933"/>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4"/>
            <p:cNvSpPr/>
            <p:nvPr/>
          </p:nvSpPr>
          <p:spPr>
            <a:xfrm flipH="1">
              <a:off x="7343216" y="436902"/>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4"/>
            <p:cNvSpPr/>
            <p:nvPr/>
          </p:nvSpPr>
          <p:spPr>
            <a:xfrm flipH="1">
              <a:off x="7401281" y="1873676"/>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4"/>
            <p:cNvSpPr/>
            <p:nvPr/>
          </p:nvSpPr>
          <p:spPr>
            <a:xfrm flipH="1">
              <a:off x="3545541" y="4602747"/>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4"/>
            <p:cNvSpPr/>
            <p:nvPr/>
          </p:nvSpPr>
          <p:spPr>
            <a:xfrm flipH="1">
              <a:off x="4095491" y="3676179"/>
              <a:ext cx="21098" cy="17192"/>
            </a:xfrm>
            <a:custGeom>
              <a:avLst/>
              <a:gdLst/>
              <a:ahLst/>
              <a:cxnLst/>
              <a:rect l="l" t="t" r="r" b="b"/>
              <a:pathLst>
                <a:path w="967" h="788" extrusionOk="0">
                  <a:moveTo>
                    <a:pt x="501" y="1"/>
                  </a:moveTo>
                  <a:cubicBezTo>
                    <a:pt x="0" y="37"/>
                    <a:pt x="0" y="716"/>
                    <a:pt x="501" y="788"/>
                  </a:cubicBezTo>
                  <a:cubicBezTo>
                    <a:pt x="966" y="716"/>
                    <a:pt x="966" y="37"/>
                    <a:pt x="5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4"/>
            <p:cNvSpPr/>
            <p:nvPr/>
          </p:nvSpPr>
          <p:spPr>
            <a:xfrm flipH="1">
              <a:off x="5876781" y="3005662"/>
              <a:ext cx="20312" cy="16429"/>
            </a:xfrm>
            <a:custGeom>
              <a:avLst/>
              <a:gdLst/>
              <a:ahLst/>
              <a:cxnLst/>
              <a:rect l="l" t="t" r="r" b="b"/>
              <a:pathLst>
                <a:path w="931" h="753" extrusionOk="0">
                  <a:moveTo>
                    <a:pt x="466" y="1"/>
                  </a:moveTo>
                  <a:cubicBezTo>
                    <a:pt x="1" y="37"/>
                    <a:pt x="1" y="716"/>
                    <a:pt x="466" y="752"/>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4"/>
            <p:cNvSpPr/>
            <p:nvPr/>
          </p:nvSpPr>
          <p:spPr>
            <a:xfrm flipH="1">
              <a:off x="2259949" y="3889911"/>
              <a:ext cx="20312" cy="17192"/>
            </a:xfrm>
            <a:custGeom>
              <a:avLst/>
              <a:gdLst/>
              <a:ahLst/>
              <a:cxnLst/>
              <a:rect l="l" t="t" r="r" b="b"/>
              <a:pathLst>
                <a:path w="931" h="788" extrusionOk="0">
                  <a:moveTo>
                    <a:pt x="465" y="1"/>
                  </a:moveTo>
                  <a:cubicBezTo>
                    <a:pt x="0" y="37"/>
                    <a:pt x="0" y="716"/>
                    <a:pt x="465" y="788"/>
                  </a:cubicBezTo>
                  <a:cubicBezTo>
                    <a:pt x="931" y="716"/>
                    <a:pt x="931" y="37"/>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4"/>
            <p:cNvSpPr/>
            <p:nvPr/>
          </p:nvSpPr>
          <p:spPr>
            <a:xfrm flipH="1">
              <a:off x="2444225" y="932200"/>
              <a:ext cx="20312" cy="17192"/>
            </a:xfrm>
            <a:custGeom>
              <a:avLst/>
              <a:gdLst/>
              <a:ahLst/>
              <a:cxnLst/>
              <a:rect l="l" t="t" r="r" b="b"/>
              <a:pathLst>
                <a:path w="931" h="788" extrusionOk="0">
                  <a:moveTo>
                    <a:pt x="466" y="1"/>
                  </a:moveTo>
                  <a:cubicBezTo>
                    <a:pt x="1" y="72"/>
                    <a:pt x="1" y="752"/>
                    <a:pt x="466" y="788"/>
                  </a:cubicBezTo>
                  <a:cubicBezTo>
                    <a:pt x="931" y="752"/>
                    <a:pt x="931" y="72"/>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4"/>
            <p:cNvSpPr/>
            <p:nvPr/>
          </p:nvSpPr>
          <p:spPr>
            <a:xfrm flipH="1">
              <a:off x="4385614" y="452523"/>
              <a:ext cx="21098" cy="17192"/>
            </a:xfrm>
            <a:custGeom>
              <a:avLst/>
              <a:gdLst/>
              <a:ahLst/>
              <a:cxnLst/>
              <a:rect l="l" t="t" r="r" b="b"/>
              <a:pathLst>
                <a:path w="967" h="788" extrusionOk="0">
                  <a:moveTo>
                    <a:pt x="502" y="1"/>
                  </a:moveTo>
                  <a:cubicBezTo>
                    <a:pt x="1" y="36"/>
                    <a:pt x="1" y="716"/>
                    <a:pt x="502" y="788"/>
                  </a:cubicBezTo>
                  <a:cubicBezTo>
                    <a:pt x="967" y="716"/>
                    <a:pt x="967" y="36"/>
                    <a:pt x="5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4"/>
            <p:cNvSpPr/>
            <p:nvPr/>
          </p:nvSpPr>
          <p:spPr>
            <a:xfrm flipH="1">
              <a:off x="508636" y="1224394"/>
              <a:ext cx="20312" cy="17192"/>
            </a:xfrm>
            <a:custGeom>
              <a:avLst/>
              <a:gdLst/>
              <a:ahLst/>
              <a:cxnLst/>
              <a:rect l="l" t="t" r="r" b="b"/>
              <a:pathLst>
                <a:path w="931" h="788" extrusionOk="0">
                  <a:moveTo>
                    <a:pt x="465" y="0"/>
                  </a:moveTo>
                  <a:cubicBezTo>
                    <a:pt x="0" y="72"/>
                    <a:pt x="0" y="751"/>
                    <a:pt x="465" y="787"/>
                  </a:cubicBezTo>
                  <a:cubicBezTo>
                    <a:pt x="931" y="751"/>
                    <a:pt x="931" y="72"/>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14"/>
            <p:cNvSpPr/>
            <p:nvPr/>
          </p:nvSpPr>
          <p:spPr>
            <a:xfrm flipH="1">
              <a:off x="8615030" y="2212596"/>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4"/>
            <p:cNvSpPr/>
            <p:nvPr/>
          </p:nvSpPr>
          <p:spPr>
            <a:xfrm flipH="1">
              <a:off x="5812501" y="415848"/>
              <a:ext cx="20312" cy="17192"/>
            </a:xfrm>
            <a:custGeom>
              <a:avLst/>
              <a:gdLst/>
              <a:ahLst/>
              <a:cxnLst/>
              <a:rect l="l" t="t" r="r" b="b"/>
              <a:pathLst>
                <a:path w="931" h="788" extrusionOk="0">
                  <a:moveTo>
                    <a:pt x="465" y="0"/>
                  </a:moveTo>
                  <a:cubicBezTo>
                    <a:pt x="0" y="36"/>
                    <a:pt x="0" y="716"/>
                    <a:pt x="465" y="787"/>
                  </a:cubicBezTo>
                  <a:cubicBezTo>
                    <a:pt x="930" y="716"/>
                    <a:pt x="930"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14"/>
            <p:cNvSpPr/>
            <p:nvPr/>
          </p:nvSpPr>
          <p:spPr>
            <a:xfrm rot="5400000" flipH="1">
              <a:off x="1156773" y="832142"/>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14"/>
            <p:cNvSpPr/>
            <p:nvPr/>
          </p:nvSpPr>
          <p:spPr>
            <a:xfrm rot="5400000" flipH="1">
              <a:off x="1787158" y="1289474"/>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14"/>
            <p:cNvSpPr/>
            <p:nvPr/>
          </p:nvSpPr>
          <p:spPr>
            <a:xfrm flipH="1">
              <a:off x="1467688" y="437611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4"/>
            <p:cNvSpPr/>
            <p:nvPr/>
          </p:nvSpPr>
          <p:spPr>
            <a:xfrm rot="5400000" flipH="1">
              <a:off x="1638181" y="491305"/>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4"/>
            <p:cNvSpPr/>
            <p:nvPr/>
          </p:nvSpPr>
          <p:spPr>
            <a:xfrm flipH="1">
              <a:off x="742339" y="4462863"/>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6" name="Google Shape;526;p14"/>
          <p:cNvSpPr txBox="1">
            <a:spLocks noGrp="1"/>
          </p:cNvSpPr>
          <p:nvPr>
            <p:ph type="subTitle" idx="1"/>
          </p:nvPr>
        </p:nvSpPr>
        <p:spPr>
          <a:xfrm>
            <a:off x="1221250" y="2551950"/>
            <a:ext cx="2842200" cy="1126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a:solidFill>
                  <a:schemeClr val="lt1"/>
                </a:solidFill>
              </a:defRPr>
            </a:lvl1pPr>
            <a:lvl2pPr lvl="1" algn="ctr" rtl="0">
              <a:spcBef>
                <a:spcPts val="1600"/>
              </a:spcBef>
              <a:spcAft>
                <a:spcPts val="0"/>
              </a:spcAft>
              <a:buNone/>
              <a:defRPr/>
            </a:lvl2pPr>
            <a:lvl3pPr lvl="2" algn="ctr" rtl="0">
              <a:spcBef>
                <a:spcPts val="1600"/>
              </a:spcBef>
              <a:spcAft>
                <a:spcPts val="0"/>
              </a:spcAft>
              <a:buNone/>
              <a:defRPr/>
            </a:lvl3pPr>
            <a:lvl4pPr lvl="3" algn="ctr" rtl="0">
              <a:spcBef>
                <a:spcPts val="1600"/>
              </a:spcBef>
              <a:spcAft>
                <a:spcPts val="0"/>
              </a:spcAft>
              <a:buNone/>
              <a:defRPr/>
            </a:lvl4pPr>
            <a:lvl5pPr lvl="4" algn="ctr" rtl="0">
              <a:spcBef>
                <a:spcPts val="1600"/>
              </a:spcBef>
              <a:spcAft>
                <a:spcPts val="0"/>
              </a:spcAft>
              <a:buNone/>
              <a:defRPr/>
            </a:lvl5pPr>
            <a:lvl6pPr lvl="5" algn="ctr" rtl="0">
              <a:spcBef>
                <a:spcPts val="1600"/>
              </a:spcBef>
              <a:spcAft>
                <a:spcPts val="0"/>
              </a:spcAft>
              <a:buNone/>
              <a:defRPr/>
            </a:lvl6pPr>
            <a:lvl7pPr lvl="6" algn="ctr" rtl="0">
              <a:spcBef>
                <a:spcPts val="1600"/>
              </a:spcBef>
              <a:spcAft>
                <a:spcPts val="0"/>
              </a:spcAft>
              <a:buNone/>
              <a:defRPr/>
            </a:lvl7pPr>
            <a:lvl8pPr lvl="7" algn="ctr" rtl="0">
              <a:spcBef>
                <a:spcPts val="1600"/>
              </a:spcBef>
              <a:spcAft>
                <a:spcPts val="0"/>
              </a:spcAft>
              <a:buNone/>
              <a:defRPr/>
            </a:lvl8pPr>
            <a:lvl9pPr lvl="8" algn="ctr" rtl="0">
              <a:spcBef>
                <a:spcPts val="1600"/>
              </a:spcBef>
              <a:spcAft>
                <a:spcPts val="1600"/>
              </a:spcAft>
              <a:buNone/>
              <a:defRPr/>
            </a:lvl9pPr>
          </a:lstStyle>
          <a:p>
            <a:endParaRPr/>
          </a:p>
        </p:txBody>
      </p:sp>
      <p:sp>
        <p:nvSpPr>
          <p:cNvPr id="527" name="Google Shape;527;p14"/>
          <p:cNvSpPr txBox="1">
            <a:spLocks noGrp="1"/>
          </p:cNvSpPr>
          <p:nvPr>
            <p:ph type="title"/>
          </p:nvPr>
        </p:nvSpPr>
        <p:spPr>
          <a:xfrm>
            <a:off x="1013500" y="1522225"/>
            <a:ext cx="3257700" cy="118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8500"/>
              <a:buNone/>
              <a:defRPr sz="85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3">
  <p:cSld name="CUSTOM_19">
    <p:spTree>
      <p:nvGrpSpPr>
        <p:cNvPr id="1" name="Shape 1021"/>
        <p:cNvGrpSpPr/>
        <p:nvPr/>
      </p:nvGrpSpPr>
      <p:grpSpPr>
        <a:xfrm>
          <a:off x="0" y="0"/>
          <a:ext cx="0" cy="0"/>
          <a:chOff x="0" y="0"/>
          <a:chExt cx="0" cy="0"/>
        </a:xfrm>
      </p:grpSpPr>
      <p:grpSp>
        <p:nvGrpSpPr>
          <p:cNvPr id="1022" name="Google Shape;1022;p26"/>
          <p:cNvGrpSpPr/>
          <p:nvPr/>
        </p:nvGrpSpPr>
        <p:grpSpPr>
          <a:xfrm>
            <a:off x="6339825" y="210025"/>
            <a:ext cx="2611636" cy="4421300"/>
            <a:chOff x="6339825" y="210025"/>
            <a:chExt cx="2611636" cy="4421300"/>
          </a:xfrm>
        </p:grpSpPr>
        <p:sp>
          <p:nvSpPr>
            <p:cNvPr id="1023" name="Google Shape;1023;p26"/>
            <p:cNvSpPr/>
            <p:nvPr/>
          </p:nvSpPr>
          <p:spPr>
            <a:xfrm>
              <a:off x="6339825" y="210025"/>
              <a:ext cx="1966025" cy="2222875"/>
            </a:xfrm>
            <a:custGeom>
              <a:avLst/>
              <a:gdLst/>
              <a:ahLst/>
              <a:cxnLst/>
              <a:rect l="l" t="t" r="r" b="b"/>
              <a:pathLst>
                <a:path w="78641" h="88915" extrusionOk="0">
                  <a:moveTo>
                    <a:pt x="0" y="0"/>
                  </a:moveTo>
                  <a:cubicBezTo>
                    <a:pt x="1396" y="3589"/>
                    <a:pt x="1196" y="17145"/>
                    <a:pt x="8373" y="21531"/>
                  </a:cubicBezTo>
                  <a:cubicBezTo>
                    <a:pt x="15550" y="25917"/>
                    <a:pt x="35353" y="22594"/>
                    <a:pt x="43062" y="26315"/>
                  </a:cubicBezTo>
                  <a:cubicBezTo>
                    <a:pt x="50771" y="30036"/>
                    <a:pt x="49442" y="41467"/>
                    <a:pt x="54625" y="43859"/>
                  </a:cubicBezTo>
                  <a:cubicBezTo>
                    <a:pt x="59808" y="46251"/>
                    <a:pt x="70374" y="36815"/>
                    <a:pt x="74162" y="40669"/>
                  </a:cubicBezTo>
                  <a:cubicBezTo>
                    <a:pt x="77950" y="44523"/>
                    <a:pt x="80210" y="58944"/>
                    <a:pt x="77352" y="66985"/>
                  </a:cubicBezTo>
                  <a:cubicBezTo>
                    <a:pt x="74495" y="75026"/>
                    <a:pt x="60406" y="85260"/>
                    <a:pt x="57017" y="88915"/>
                  </a:cubicBezTo>
                </a:path>
              </a:pathLst>
            </a:custGeom>
            <a:noFill/>
            <a:ln w="19050" cap="rnd" cmpd="sng">
              <a:solidFill>
                <a:schemeClr val="lt2"/>
              </a:solidFill>
              <a:prstDash val="dash"/>
              <a:round/>
              <a:headEnd type="none" w="med" len="med"/>
              <a:tailEnd type="none" w="med" len="med"/>
            </a:ln>
          </p:spPr>
        </p:sp>
        <p:sp>
          <p:nvSpPr>
            <p:cNvPr id="1024" name="Google Shape;1024;p26"/>
            <p:cNvSpPr/>
            <p:nvPr/>
          </p:nvSpPr>
          <p:spPr>
            <a:xfrm>
              <a:off x="6449036" y="3193350"/>
              <a:ext cx="2502425" cy="1437975"/>
            </a:xfrm>
            <a:custGeom>
              <a:avLst/>
              <a:gdLst/>
              <a:ahLst/>
              <a:cxnLst/>
              <a:rect l="l" t="t" r="r" b="b"/>
              <a:pathLst>
                <a:path w="100097" h="57519" extrusionOk="0">
                  <a:moveTo>
                    <a:pt x="100097" y="48499"/>
                  </a:moveTo>
                  <a:cubicBezTo>
                    <a:pt x="93319" y="49961"/>
                    <a:pt x="69993" y="59132"/>
                    <a:pt x="59427" y="57271"/>
                  </a:cubicBezTo>
                  <a:cubicBezTo>
                    <a:pt x="48861" y="55410"/>
                    <a:pt x="44674" y="39196"/>
                    <a:pt x="36700" y="37335"/>
                  </a:cubicBezTo>
                  <a:cubicBezTo>
                    <a:pt x="28726" y="35474"/>
                    <a:pt x="16166" y="47098"/>
                    <a:pt x="11581" y="46106"/>
                  </a:cubicBezTo>
                  <a:cubicBezTo>
                    <a:pt x="6996" y="45114"/>
                    <a:pt x="11115" y="36694"/>
                    <a:pt x="9188" y="31383"/>
                  </a:cubicBezTo>
                  <a:cubicBezTo>
                    <a:pt x="7261" y="26072"/>
                    <a:pt x="-414" y="19469"/>
                    <a:pt x="18" y="14238"/>
                  </a:cubicBezTo>
                  <a:cubicBezTo>
                    <a:pt x="450" y="9008"/>
                    <a:pt x="9821" y="2373"/>
                    <a:pt x="11782" y="0"/>
                  </a:cubicBezTo>
                </a:path>
              </a:pathLst>
            </a:custGeom>
            <a:noFill/>
            <a:ln w="19050" cap="rnd" cmpd="sng">
              <a:solidFill>
                <a:schemeClr val="lt2"/>
              </a:solidFill>
              <a:prstDash val="dash"/>
              <a:round/>
              <a:headEnd type="none" w="med" len="med"/>
              <a:tailEnd type="none" w="med" len="med"/>
            </a:ln>
          </p:spPr>
        </p:sp>
      </p:grpSp>
      <p:grpSp>
        <p:nvGrpSpPr>
          <p:cNvPr id="1025" name="Google Shape;1025;p26"/>
          <p:cNvGrpSpPr/>
          <p:nvPr/>
        </p:nvGrpSpPr>
        <p:grpSpPr>
          <a:xfrm>
            <a:off x="299973" y="377748"/>
            <a:ext cx="8121625" cy="4388004"/>
            <a:chOff x="280036" y="339648"/>
            <a:chExt cx="8121625" cy="4388004"/>
          </a:xfrm>
        </p:grpSpPr>
        <p:sp>
          <p:nvSpPr>
            <p:cNvPr id="1026" name="Google Shape;1026;p26"/>
            <p:cNvSpPr/>
            <p:nvPr/>
          </p:nvSpPr>
          <p:spPr>
            <a:xfrm>
              <a:off x="1612246" y="1244892"/>
              <a:ext cx="63249" cy="48413"/>
            </a:xfrm>
            <a:custGeom>
              <a:avLst/>
              <a:gdLst/>
              <a:ahLst/>
              <a:cxnLst/>
              <a:rect l="l" t="t" r="r" b="b"/>
              <a:pathLst>
                <a:path w="2899" h="2219" extrusionOk="0">
                  <a:moveTo>
                    <a:pt x="1467" y="0"/>
                  </a:moveTo>
                  <a:cubicBezTo>
                    <a:pt x="0" y="0"/>
                    <a:pt x="0" y="2219"/>
                    <a:pt x="1467" y="2219"/>
                  </a:cubicBezTo>
                  <a:cubicBezTo>
                    <a:pt x="2898" y="2219"/>
                    <a:pt x="2898"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26"/>
            <p:cNvSpPr/>
            <p:nvPr/>
          </p:nvSpPr>
          <p:spPr>
            <a:xfrm>
              <a:off x="3204739" y="4577653"/>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26"/>
            <p:cNvSpPr/>
            <p:nvPr/>
          </p:nvSpPr>
          <p:spPr>
            <a:xfrm>
              <a:off x="3420752" y="452030"/>
              <a:ext cx="63249" cy="48435"/>
            </a:xfrm>
            <a:custGeom>
              <a:avLst/>
              <a:gdLst/>
              <a:ahLst/>
              <a:cxnLst/>
              <a:rect l="l" t="t" r="r" b="b"/>
              <a:pathLst>
                <a:path w="2899" h="2220" extrusionOk="0">
                  <a:moveTo>
                    <a:pt x="1467" y="1"/>
                  </a:moveTo>
                  <a:cubicBezTo>
                    <a:pt x="0" y="1"/>
                    <a:pt x="0" y="2219"/>
                    <a:pt x="1467" y="2219"/>
                  </a:cubicBezTo>
                  <a:cubicBezTo>
                    <a:pt x="2898" y="2219"/>
                    <a:pt x="2898" y="1"/>
                    <a:pt x="14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26"/>
            <p:cNvSpPr/>
            <p:nvPr/>
          </p:nvSpPr>
          <p:spPr>
            <a:xfrm>
              <a:off x="4599174" y="4227268"/>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26"/>
            <p:cNvSpPr/>
            <p:nvPr/>
          </p:nvSpPr>
          <p:spPr>
            <a:xfrm>
              <a:off x="8091841" y="3098934"/>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26"/>
            <p:cNvSpPr/>
            <p:nvPr/>
          </p:nvSpPr>
          <p:spPr>
            <a:xfrm>
              <a:off x="932598" y="1477148"/>
              <a:ext cx="32814" cy="25003"/>
            </a:xfrm>
            <a:custGeom>
              <a:avLst/>
              <a:gdLst/>
              <a:ahLst/>
              <a:cxnLst/>
              <a:rect l="l" t="t" r="r" b="b"/>
              <a:pathLst>
                <a:path w="1504" h="1146" extrusionOk="0">
                  <a:moveTo>
                    <a:pt x="752" y="0"/>
                  </a:moveTo>
                  <a:cubicBezTo>
                    <a:pt x="1" y="0"/>
                    <a:pt x="1" y="1145"/>
                    <a:pt x="752" y="1145"/>
                  </a:cubicBezTo>
                  <a:cubicBezTo>
                    <a:pt x="1504" y="1145"/>
                    <a:pt x="1504" y="0"/>
                    <a:pt x="7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26"/>
            <p:cNvSpPr/>
            <p:nvPr/>
          </p:nvSpPr>
          <p:spPr>
            <a:xfrm>
              <a:off x="2195461" y="4273212"/>
              <a:ext cx="32792" cy="24239"/>
            </a:xfrm>
            <a:custGeom>
              <a:avLst/>
              <a:gdLst/>
              <a:ahLst/>
              <a:cxnLst/>
              <a:rect l="l" t="t" r="r" b="b"/>
              <a:pathLst>
                <a:path w="1503" h="1111" extrusionOk="0">
                  <a:moveTo>
                    <a:pt x="751" y="1"/>
                  </a:moveTo>
                  <a:cubicBezTo>
                    <a:pt x="0" y="1"/>
                    <a:pt x="0" y="1110"/>
                    <a:pt x="751" y="1110"/>
                  </a:cubicBezTo>
                  <a:cubicBezTo>
                    <a:pt x="1503" y="1110"/>
                    <a:pt x="1503" y="1"/>
                    <a:pt x="7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26"/>
            <p:cNvSpPr/>
            <p:nvPr/>
          </p:nvSpPr>
          <p:spPr>
            <a:xfrm>
              <a:off x="5045894" y="537118"/>
              <a:ext cx="32814" cy="24217"/>
            </a:xfrm>
            <a:custGeom>
              <a:avLst/>
              <a:gdLst/>
              <a:ahLst/>
              <a:cxnLst/>
              <a:rect l="l" t="t" r="r" b="b"/>
              <a:pathLst>
                <a:path w="1504" h="1110" extrusionOk="0">
                  <a:moveTo>
                    <a:pt x="752" y="1"/>
                  </a:moveTo>
                  <a:cubicBezTo>
                    <a:pt x="1" y="1"/>
                    <a:pt x="1" y="1110"/>
                    <a:pt x="752" y="1110"/>
                  </a:cubicBezTo>
                  <a:cubicBezTo>
                    <a:pt x="1504" y="1110"/>
                    <a:pt x="1504"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26"/>
            <p:cNvSpPr/>
            <p:nvPr/>
          </p:nvSpPr>
          <p:spPr>
            <a:xfrm>
              <a:off x="6234061" y="1566279"/>
              <a:ext cx="32792" cy="24217"/>
            </a:xfrm>
            <a:custGeom>
              <a:avLst/>
              <a:gdLst/>
              <a:ahLst/>
              <a:cxnLst/>
              <a:rect l="l" t="t" r="r" b="b"/>
              <a:pathLst>
                <a:path w="1503" h="1110" extrusionOk="0">
                  <a:moveTo>
                    <a:pt x="751" y="0"/>
                  </a:moveTo>
                  <a:cubicBezTo>
                    <a:pt x="0" y="0"/>
                    <a:pt x="0" y="1109"/>
                    <a:pt x="751" y="1109"/>
                  </a:cubicBezTo>
                  <a:cubicBezTo>
                    <a:pt x="1503" y="1109"/>
                    <a:pt x="1503" y="0"/>
                    <a:pt x="7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26"/>
            <p:cNvSpPr/>
            <p:nvPr/>
          </p:nvSpPr>
          <p:spPr>
            <a:xfrm>
              <a:off x="533618" y="1354732"/>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26"/>
            <p:cNvSpPr/>
            <p:nvPr/>
          </p:nvSpPr>
          <p:spPr>
            <a:xfrm>
              <a:off x="4082125" y="4623823"/>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26"/>
            <p:cNvSpPr/>
            <p:nvPr/>
          </p:nvSpPr>
          <p:spPr>
            <a:xfrm>
              <a:off x="3325756" y="1519454"/>
              <a:ext cx="45293" cy="36697"/>
            </a:xfrm>
            <a:custGeom>
              <a:avLst/>
              <a:gdLst/>
              <a:ahLst/>
              <a:cxnLst/>
              <a:rect l="l" t="t" r="r" b="b"/>
              <a:pathLst>
                <a:path w="2076" h="1682" extrusionOk="0">
                  <a:moveTo>
                    <a:pt x="1038" y="0"/>
                  </a:moveTo>
                  <a:cubicBezTo>
                    <a:pt x="0" y="72"/>
                    <a:pt x="0" y="1610"/>
                    <a:pt x="1038" y="1682"/>
                  </a:cubicBezTo>
                  <a:cubicBezTo>
                    <a:pt x="2075" y="1610"/>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26"/>
            <p:cNvSpPr/>
            <p:nvPr/>
          </p:nvSpPr>
          <p:spPr>
            <a:xfrm>
              <a:off x="332660" y="407449"/>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26"/>
            <p:cNvSpPr/>
            <p:nvPr/>
          </p:nvSpPr>
          <p:spPr>
            <a:xfrm>
              <a:off x="347169" y="3364037"/>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26"/>
            <p:cNvSpPr/>
            <p:nvPr/>
          </p:nvSpPr>
          <p:spPr>
            <a:xfrm>
              <a:off x="8213604" y="388576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26"/>
            <p:cNvSpPr/>
            <p:nvPr/>
          </p:nvSpPr>
          <p:spPr>
            <a:xfrm>
              <a:off x="1447683" y="4690933"/>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26"/>
            <p:cNvSpPr/>
            <p:nvPr/>
          </p:nvSpPr>
          <p:spPr>
            <a:xfrm>
              <a:off x="1350642" y="360702"/>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26"/>
            <p:cNvSpPr/>
            <p:nvPr/>
          </p:nvSpPr>
          <p:spPr>
            <a:xfrm>
              <a:off x="1189007" y="1264076"/>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26"/>
            <p:cNvSpPr/>
            <p:nvPr/>
          </p:nvSpPr>
          <p:spPr>
            <a:xfrm>
              <a:off x="640299" y="3984188"/>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26"/>
            <p:cNvSpPr/>
            <p:nvPr/>
          </p:nvSpPr>
          <p:spPr>
            <a:xfrm>
              <a:off x="5805961" y="4374147"/>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26"/>
            <p:cNvSpPr/>
            <p:nvPr/>
          </p:nvSpPr>
          <p:spPr>
            <a:xfrm>
              <a:off x="3427212" y="4209579"/>
              <a:ext cx="21098" cy="17192"/>
            </a:xfrm>
            <a:custGeom>
              <a:avLst/>
              <a:gdLst/>
              <a:ahLst/>
              <a:cxnLst/>
              <a:rect l="l" t="t" r="r" b="b"/>
              <a:pathLst>
                <a:path w="967" h="788" extrusionOk="0">
                  <a:moveTo>
                    <a:pt x="501" y="1"/>
                  </a:moveTo>
                  <a:cubicBezTo>
                    <a:pt x="0" y="37"/>
                    <a:pt x="0" y="716"/>
                    <a:pt x="501" y="788"/>
                  </a:cubicBezTo>
                  <a:cubicBezTo>
                    <a:pt x="966" y="716"/>
                    <a:pt x="966" y="37"/>
                    <a:pt x="50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26"/>
            <p:cNvSpPr/>
            <p:nvPr/>
          </p:nvSpPr>
          <p:spPr>
            <a:xfrm>
              <a:off x="6863739" y="3585111"/>
              <a:ext cx="20312" cy="17192"/>
            </a:xfrm>
            <a:custGeom>
              <a:avLst/>
              <a:gdLst/>
              <a:ahLst/>
              <a:cxnLst/>
              <a:rect l="l" t="t" r="r" b="b"/>
              <a:pathLst>
                <a:path w="931" h="788" extrusionOk="0">
                  <a:moveTo>
                    <a:pt x="465" y="1"/>
                  </a:moveTo>
                  <a:cubicBezTo>
                    <a:pt x="0" y="37"/>
                    <a:pt x="0" y="716"/>
                    <a:pt x="465" y="788"/>
                  </a:cubicBezTo>
                  <a:cubicBezTo>
                    <a:pt x="931" y="716"/>
                    <a:pt x="931" y="37"/>
                    <a:pt x="46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26"/>
            <p:cNvSpPr/>
            <p:nvPr/>
          </p:nvSpPr>
          <p:spPr>
            <a:xfrm>
              <a:off x="6679463" y="932200"/>
              <a:ext cx="20312" cy="17192"/>
            </a:xfrm>
            <a:custGeom>
              <a:avLst/>
              <a:gdLst/>
              <a:ahLst/>
              <a:cxnLst/>
              <a:rect l="l" t="t" r="r" b="b"/>
              <a:pathLst>
                <a:path w="931" h="788" extrusionOk="0">
                  <a:moveTo>
                    <a:pt x="466" y="1"/>
                  </a:moveTo>
                  <a:cubicBezTo>
                    <a:pt x="1" y="72"/>
                    <a:pt x="1" y="752"/>
                    <a:pt x="466" y="788"/>
                  </a:cubicBezTo>
                  <a:cubicBezTo>
                    <a:pt x="931" y="752"/>
                    <a:pt x="931" y="72"/>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26"/>
            <p:cNvSpPr/>
            <p:nvPr/>
          </p:nvSpPr>
          <p:spPr>
            <a:xfrm>
              <a:off x="4319960" y="376323"/>
              <a:ext cx="21098" cy="17192"/>
            </a:xfrm>
            <a:custGeom>
              <a:avLst/>
              <a:gdLst/>
              <a:ahLst/>
              <a:cxnLst/>
              <a:rect l="l" t="t" r="r" b="b"/>
              <a:pathLst>
                <a:path w="967" h="788" extrusionOk="0">
                  <a:moveTo>
                    <a:pt x="502" y="1"/>
                  </a:moveTo>
                  <a:cubicBezTo>
                    <a:pt x="1" y="36"/>
                    <a:pt x="1" y="716"/>
                    <a:pt x="502" y="788"/>
                  </a:cubicBezTo>
                  <a:cubicBezTo>
                    <a:pt x="967" y="716"/>
                    <a:pt x="967" y="36"/>
                    <a:pt x="5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26"/>
            <p:cNvSpPr/>
            <p:nvPr/>
          </p:nvSpPr>
          <p:spPr>
            <a:xfrm>
              <a:off x="7793101" y="1471394"/>
              <a:ext cx="20312" cy="17192"/>
            </a:xfrm>
            <a:custGeom>
              <a:avLst/>
              <a:gdLst/>
              <a:ahLst/>
              <a:cxnLst/>
              <a:rect l="l" t="t" r="r" b="b"/>
              <a:pathLst>
                <a:path w="931" h="788" extrusionOk="0">
                  <a:moveTo>
                    <a:pt x="465" y="0"/>
                  </a:moveTo>
                  <a:cubicBezTo>
                    <a:pt x="0" y="72"/>
                    <a:pt x="0" y="751"/>
                    <a:pt x="465" y="787"/>
                  </a:cubicBezTo>
                  <a:cubicBezTo>
                    <a:pt x="931" y="751"/>
                    <a:pt x="931" y="72"/>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26"/>
            <p:cNvSpPr/>
            <p:nvPr/>
          </p:nvSpPr>
          <p:spPr>
            <a:xfrm>
              <a:off x="280036" y="2593596"/>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26"/>
            <p:cNvSpPr/>
            <p:nvPr/>
          </p:nvSpPr>
          <p:spPr>
            <a:xfrm>
              <a:off x="2893859" y="339648"/>
              <a:ext cx="20312" cy="17192"/>
            </a:xfrm>
            <a:custGeom>
              <a:avLst/>
              <a:gdLst/>
              <a:ahLst/>
              <a:cxnLst/>
              <a:rect l="l" t="t" r="r" b="b"/>
              <a:pathLst>
                <a:path w="931" h="788" extrusionOk="0">
                  <a:moveTo>
                    <a:pt x="465" y="0"/>
                  </a:moveTo>
                  <a:cubicBezTo>
                    <a:pt x="0" y="36"/>
                    <a:pt x="0" y="716"/>
                    <a:pt x="465" y="787"/>
                  </a:cubicBezTo>
                  <a:cubicBezTo>
                    <a:pt x="930" y="716"/>
                    <a:pt x="930"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26"/>
            <p:cNvSpPr/>
            <p:nvPr/>
          </p:nvSpPr>
          <p:spPr>
            <a:xfrm>
              <a:off x="7284068" y="1223807"/>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26"/>
            <p:cNvSpPr/>
            <p:nvPr/>
          </p:nvSpPr>
          <p:spPr>
            <a:xfrm>
              <a:off x="6814638" y="581324"/>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26"/>
            <p:cNvSpPr/>
            <p:nvPr/>
          </p:nvSpPr>
          <p:spPr>
            <a:xfrm>
              <a:off x="7478619" y="369031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26"/>
            <p:cNvSpPr/>
            <p:nvPr/>
          </p:nvSpPr>
          <p:spPr>
            <a:xfrm>
              <a:off x="7634657" y="752151"/>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26"/>
            <p:cNvSpPr/>
            <p:nvPr/>
          </p:nvSpPr>
          <p:spPr>
            <a:xfrm>
              <a:off x="8381349" y="4158063"/>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8" name="Google Shape;1058;p26"/>
          <p:cNvGrpSpPr/>
          <p:nvPr/>
        </p:nvGrpSpPr>
        <p:grpSpPr>
          <a:xfrm>
            <a:off x="0" y="0"/>
            <a:ext cx="9144000" cy="5143600"/>
            <a:chOff x="0" y="0"/>
            <a:chExt cx="9144000" cy="5143600"/>
          </a:xfrm>
        </p:grpSpPr>
        <p:grpSp>
          <p:nvGrpSpPr>
            <p:cNvPr id="1059" name="Google Shape;1059;p26"/>
            <p:cNvGrpSpPr/>
            <p:nvPr/>
          </p:nvGrpSpPr>
          <p:grpSpPr>
            <a:xfrm>
              <a:off x="0" y="0"/>
              <a:ext cx="9144000" cy="5143600"/>
              <a:chOff x="0" y="0"/>
              <a:chExt cx="9144000" cy="5143600"/>
            </a:xfrm>
          </p:grpSpPr>
          <p:sp>
            <p:nvSpPr>
              <p:cNvPr id="1060" name="Google Shape;1060;p26"/>
              <p:cNvSpPr/>
              <p:nvPr/>
            </p:nvSpPr>
            <p:spPr>
              <a:xfrm>
                <a:off x="0" y="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26"/>
              <p:cNvSpPr/>
              <p:nvPr/>
            </p:nvSpPr>
            <p:spPr>
              <a:xfrm>
                <a:off x="0" y="499420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2" name="Google Shape;1062;p26"/>
              <p:cNvGrpSpPr/>
              <p:nvPr/>
            </p:nvGrpSpPr>
            <p:grpSpPr>
              <a:xfrm>
                <a:off x="0" y="4650"/>
                <a:ext cx="9144000" cy="5134200"/>
                <a:chOff x="0" y="2363"/>
                <a:chExt cx="9144000" cy="5134200"/>
              </a:xfrm>
            </p:grpSpPr>
            <p:sp>
              <p:nvSpPr>
                <p:cNvPr id="1063" name="Google Shape;1063;p26"/>
                <p:cNvSpPr/>
                <p:nvPr/>
              </p:nvSpPr>
              <p:spPr>
                <a:xfrm rot="-5400000">
                  <a:off x="-24924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26"/>
                <p:cNvSpPr/>
                <p:nvPr/>
              </p:nvSpPr>
              <p:spPr>
                <a:xfrm rot="-5400000">
                  <a:off x="65022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65" name="Google Shape;1065;p26"/>
            <p:cNvSpPr/>
            <p:nvPr/>
          </p:nvSpPr>
          <p:spPr>
            <a:xfrm>
              <a:off x="144600" y="146700"/>
              <a:ext cx="8854800" cy="48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6" name="Google Shape;1066;p26"/>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algn="l" rtl="0">
              <a:spcBef>
                <a:spcPts val="0"/>
              </a:spcBef>
              <a:spcAft>
                <a:spcPts val="0"/>
              </a:spcAft>
              <a:buSzPts val="2800"/>
              <a:buFont typeface="Palanquin Dark"/>
              <a:buNone/>
              <a:defRPr>
                <a:latin typeface="Palanquin Dark"/>
                <a:ea typeface="Palanquin Dark"/>
                <a:cs typeface="Palanquin Dark"/>
                <a:sym typeface="Palanquin Dark"/>
              </a:defRPr>
            </a:lvl2pPr>
            <a:lvl3pPr lvl="2" algn="l" rtl="0">
              <a:spcBef>
                <a:spcPts val="0"/>
              </a:spcBef>
              <a:spcAft>
                <a:spcPts val="0"/>
              </a:spcAft>
              <a:buSzPts val="2800"/>
              <a:buFont typeface="Palanquin Dark"/>
              <a:buNone/>
              <a:defRPr>
                <a:latin typeface="Palanquin Dark"/>
                <a:ea typeface="Palanquin Dark"/>
                <a:cs typeface="Palanquin Dark"/>
                <a:sym typeface="Palanquin Dark"/>
              </a:defRPr>
            </a:lvl3pPr>
            <a:lvl4pPr lvl="3" algn="l" rtl="0">
              <a:spcBef>
                <a:spcPts val="0"/>
              </a:spcBef>
              <a:spcAft>
                <a:spcPts val="0"/>
              </a:spcAft>
              <a:buSzPts val="2800"/>
              <a:buFont typeface="Palanquin Dark"/>
              <a:buNone/>
              <a:defRPr>
                <a:latin typeface="Palanquin Dark"/>
                <a:ea typeface="Palanquin Dark"/>
                <a:cs typeface="Palanquin Dark"/>
                <a:sym typeface="Palanquin Dark"/>
              </a:defRPr>
            </a:lvl4pPr>
            <a:lvl5pPr lvl="4" algn="l" rtl="0">
              <a:spcBef>
                <a:spcPts val="0"/>
              </a:spcBef>
              <a:spcAft>
                <a:spcPts val="0"/>
              </a:spcAft>
              <a:buSzPts val="2800"/>
              <a:buFont typeface="Palanquin Dark"/>
              <a:buNone/>
              <a:defRPr>
                <a:latin typeface="Palanquin Dark"/>
                <a:ea typeface="Palanquin Dark"/>
                <a:cs typeface="Palanquin Dark"/>
                <a:sym typeface="Palanquin Dark"/>
              </a:defRPr>
            </a:lvl5pPr>
            <a:lvl6pPr lvl="5" algn="l" rtl="0">
              <a:spcBef>
                <a:spcPts val="0"/>
              </a:spcBef>
              <a:spcAft>
                <a:spcPts val="0"/>
              </a:spcAft>
              <a:buSzPts val="2800"/>
              <a:buFont typeface="Palanquin Dark"/>
              <a:buNone/>
              <a:defRPr>
                <a:latin typeface="Palanquin Dark"/>
                <a:ea typeface="Palanquin Dark"/>
                <a:cs typeface="Palanquin Dark"/>
                <a:sym typeface="Palanquin Dark"/>
              </a:defRPr>
            </a:lvl6pPr>
            <a:lvl7pPr lvl="6" algn="l" rtl="0">
              <a:spcBef>
                <a:spcPts val="0"/>
              </a:spcBef>
              <a:spcAft>
                <a:spcPts val="0"/>
              </a:spcAft>
              <a:buSzPts val="2800"/>
              <a:buFont typeface="Palanquin Dark"/>
              <a:buNone/>
              <a:defRPr>
                <a:latin typeface="Palanquin Dark"/>
                <a:ea typeface="Palanquin Dark"/>
                <a:cs typeface="Palanquin Dark"/>
                <a:sym typeface="Palanquin Dark"/>
              </a:defRPr>
            </a:lvl7pPr>
            <a:lvl8pPr lvl="7" algn="l" rtl="0">
              <a:spcBef>
                <a:spcPts val="0"/>
              </a:spcBef>
              <a:spcAft>
                <a:spcPts val="0"/>
              </a:spcAft>
              <a:buSzPts val="2800"/>
              <a:buFont typeface="Palanquin Dark"/>
              <a:buNone/>
              <a:defRPr>
                <a:latin typeface="Palanquin Dark"/>
                <a:ea typeface="Palanquin Dark"/>
                <a:cs typeface="Palanquin Dark"/>
                <a:sym typeface="Palanquin Dark"/>
              </a:defRPr>
            </a:lvl8pPr>
            <a:lvl9pPr lvl="8" algn="l"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
        <p:nvSpPr>
          <p:cNvPr id="1067" name="Google Shape;1067;p26"/>
          <p:cNvSpPr txBox="1">
            <a:spLocks noGrp="1"/>
          </p:cNvSpPr>
          <p:nvPr>
            <p:ph type="body" idx="1"/>
          </p:nvPr>
        </p:nvSpPr>
        <p:spPr>
          <a:xfrm>
            <a:off x="720000" y="1785525"/>
            <a:ext cx="5413200" cy="21624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dk2"/>
              </a:buClr>
              <a:buSzPts val="1600"/>
              <a:buChar char="●"/>
              <a:defRPr/>
            </a:lvl1pPr>
            <a:lvl2pPr marL="914400" lvl="1" indent="-330200" rtl="0">
              <a:spcBef>
                <a:spcPts val="1600"/>
              </a:spcBef>
              <a:spcAft>
                <a:spcPts val="0"/>
              </a:spcAft>
              <a:buSzPts val="1600"/>
              <a:buChar char="○"/>
              <a:defRPr/>
            </a:lvl2pPr>
            <a:lvl3pPr marL="1371600" lvl="2" indent="-330200" rtl="0">
              <a:spcBef>
                <a:spcPts val="1600"/>
              </a:spcBef>
              <a:spcAft>
                <a:spcPts val="0"/>
              </a:spcAft>
              <a:buSzPts val="1600"/>
              <a:buChar char="■"/>
              <a:defRPr/>
            </a:lvl3pPr>
            <a:lvl4pPr marL="1828800" lvl="3" indent="-330200" rtl="0">
              <a:spcBef>
                <a:spcPts val="1600"/>
              </a:spcBef>
              <a:spcAft>
                <a:spcPts val="0"/>
              </a:spcAft>
              <a:buSzPts val="1600"/>
              <a:buChar char="●"/>
              <a:defRPr/>
            </a:lvl4pPr>
            <a:lvl5pPr marL="2286000" lvl="4" indent="-330200" rtl="0">
              <a:spcBef>
                <a:spcPts val="1600"/>
              </a:spcBef>
              <a:spcAft>
                <a:spcPts val="0"/>
              </a:spcAft>
              <a:buSzPts val="1600"/>
              <a:buChar char="○"/>
              <a:defRPr/>
            </a:lvl5pPr>
            <a:lvl6pPr marL="2743200" lvl="5" indent="-330200" rtl="0">
              <a:spcBef>
                <a:spcPts val="1600"/>
              </a:spcBef>
              <a:spcAft>
                <a:spcPts val="0"/>
              </a:spcAft>
              <a:buSzPts val="1600"/>
              <a:buChar char="■"/>
              <a:defRPr/>
            </a:lvl6pPr>
            <a:lvl7pPr marL="3200400" lvl="6" indent="-330200" rtl="0">
              <a:spcBef>
                <a:spcPts val="1600"/>
              </a:spcBef>
              <a:spcAft>
                <a:spcPts val="0"/>
              </a:spcAft>
              <a:buSzPts val="1600"/>
              <a:buChar char="●"/>
              <a:defRPr/>
            </a:lvl7pPr>
            <a:lvl8pPr marL="3657600" lvl="7" indent="-330200" rtl="0">
              <a:spcBef>
                <a:spcPts val="1600"/>
              </a:spcBef>
              <a:spcAft>
                <a:spcPts val="0"/>
              </a:spcAft>
              <a:buSzPts val="1600"/>
              <a:buChar char="○"/>
              <a:defRPr/>
            </a:lvl8pPr>
            <a:lvl9pPr marL="4114800" lvl="8" indent="-330200" rtl="0">
              <a:spcBef>
                <a:spcPts val="1600"/>
              </a:spcBef>
              <a:spcAft>
                <a:spcPts val="1600"/>
              </a:spcAft>
              <a:buSzPts val="16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3">
  <p:cSld name="CUSTOM_22">
    <p:bg>
      <p:bgPr>
        <a:solidFill>
          <a:schemeClr val="lt2"/>
        </a:solidFill>
        <a:effectLst/>
      </p:bgPr>
    </p:bg>
    <p:spTree>
      <p:nvGrpSpPr>
        <p:cNvPr id="1" name="Shape 1154"/>
        <p:cNvGrpSpPr/>
        <p:nvPr/>
      </p:nvGrpSpPr>
      <p:grpSpPr>
        <a:xfrm>
          <a:off x="0" y="0"/>
          <a:ext cx="0" cy="0"/>
          <a:chOff x="0" y="0"/>
          <a:chExt cx="0" cy="0"/>
        </a:xfrm>
      </p:grpSpPr>
      <p:grpSp>
        <p:nvGrpSpPr>
          <p:cNvPr id="1155" name="Google Shape;1155;p29"/>
          <p:cNvGrpSpPr/>
          <p:nvPr/>
        </p:nvGrpSpPr>
        <p:grpSpPr>
          <a:xfrm>
            <a:off x="0" y="0"/>
            <a:ext cx="9144000" cy="5143600"/>
            <a:chOff x="0" y="0"/>
            <a:chExt cx="9144000" cy="5143600"/>
          </a:xfrm>
        </p:grpSpPr>
        <p:grpSp>
          <p:nvGrpSpPr>
            <p:cNvPr id="1156" name="Google Shape;1156;p29"/>
            <p:cNvGrpSpPr/>
            <p:nvPr/>
          </p:nvGrpSpPr>
          <p:grpSpPr>
            <a:xfrm>
              <a:off x="0" y="0"/>
              <a:ext cx="9144000" cy="5143600"/>
              <a:chOff x="0" y="0"/>
              <a:chExt cx="9144000" cy="5143600"/>
            </a:xfrm>
          </p:grpSpPr>
          <p:sp>
            <p:nvSpPr>
              <p:cNvPr id="1157" name="Google Shape;1157;p29"/>
              <p:cNvSpPr/>
              <p:nvPr/>
            </p:nvSpPr>
            <p:spPr>
              <a:xfrm>
                <a:off x="0" y="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9"/>
              <p:cNvSpPr/>
              <p:nvPr/>
            </p:nvSpPr>
            <p:spPr>
              <a:xfrm>
                <a:off x="0" y="4994200"/>
                <a:ext cx="91440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59" name="Google Shape;1159;p29"/>
              <p:cNvGrpSpPr/>
              <p:nvPr/>
            </p:nvGrpSpPr>
            <p:grpSpPr>
              <a:xfrm>
                <a:off x="0" y="4650"/>
                <a:ext cx="9144000" cy="5134200"/>
                <a:chOff x="0" y="2363"/>
                <a:chExt cx="9144000" cy="5134200"/>
              </a:xfrm>
            </p:grpSpPr>
            <p:sp>
              <p:nvSpPr>
                <p:cNvPr id="1160" name="Google Shape;1160;p29"/>
                <p:cNvSpPr/>
                <p:nvPr/>
              </p:nvSpPr>
              <p:spPr>
                <a:xfrm rot="-5400000">
                  <a:off x="-24924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9"/>
                <p:cNvSpPr/>
                <p:nvPr/>
              </p:nvSpPr>
              <p:spPr>
                <a:xfrm rot="-5400000">
                  <a:off x="6502200" y="2494763"/>
                  <a:ext cx="5134200" cy="149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62" name="Google Shape;1162;p29"/>
            <p:cNvSpPr/>
            <p:nvPr/>
          </p:nvSpPr>
          <p:spPr>
            <a:xfrm>
              <a:off x="144600" y="146700"/>
              <a:ext cx="8854800" cy="48501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3" name="Google Shape;1163;p29"/>
          <p:cNvGrpSpPr/>
          <p:nvPr/>
        </p:nvGrpSpPr>
        <p:grpSpPr>
          <a:xfrm>
            <a:off x="7251211" y="209061"/>
            <a:ext cx="1700250" cy="4725378"/>
            <a:chOff x="7251211" y="209061"/>
            <a:chExt cx="1700250" cy="4725378"/>
          </a:xfrm>
        </p:grpSpPr>
        <p:sp>
          <p:nvSpPr>
            <p:cNvPr id="1164" name="Google Shape;1164;p29"/>
            <p:cNvSpPr/>
            <p:nvPr/>
          </p:nvSpPr>
          <p:spPr>
            <a:xfrm>
              <a:off x="7251211" y="209061"/>
              <a:ext cx="1700250" cy="1490725"/>
            </a:xfrm>
            <a:custGeom>
              <a:avLst/>
              <a:gdLst/>
              <a:ahLst/>
              <a:cxnLst/>
              <a:rect l="l" t="t" r="r" b="b"/>
              <a:pathLst>
                <a:path w="68010" h="59629" extrusionOk="0">
                  <a:moveTo>
                    <a:pt x="14193" y="0"/>
                  </a:moveTo>
                  <a:cubicBezTo>
                    <a:pt x="11903" y="2154"/>
                    <a:pt x="1680" y="9242"/>
                    <a:pt x="453" y="12924"/>
                  </a:cubicBezTo>
                  <a:cubicBezTo>
                    <a:pt x="-774" y="16606"/>
                    <a:pt x="222" y="20647"/>
                    <a:pt x="6833" y="22094"/>
                  </a:cubicBezTo>
                  <a:cubicBezTo>
                    <a:pt x="13444" y="23541"/>
                    <a:pt x="34431" y="17287"/>
                    <a:pt x="40118" y="21605"/>
                  </a:cubicBezTo>
                  <a:cubicBezTo>
                    <a:pt x="45805" y="25923"/>
                    <a:pt x="38301" y="43660"/>
                    <a:pt x="40956" y="48004"/>
                  </a:cubicBezTo>
                  <a:cubicBezTo>
                    <a:pt x="43611" y="52348"/>
                    <a:pt x="51539" y="45731"/>
                    <a:pt x="56048" y="47668"/>
                  </a:cubicBezTo>
                  <a:cubicBezTo>
                    <a:pt x="60557" y="49606"/>
                    <a:pt x="66016" y="57636"/>
                    <a:pt x="68010" y="59629"/>
                  </a:cubicBezTo>
                </a:path>
              </a:pathLst>
            </a:custGeom>
            <a:noFill/>
            <a:ln w="19050" cap="rnd" cmpd="sng">
              <a:solidFill>
                <a:schemeClr val="dk2"/>
              </a:solidFill>
              <a:prstDash val="dash"/>
              <a:round/>
              <a:headEnd type="none" w="med" len="med"/>
              <a:tailEnd type="none" w="med" len="med"/>
            </a:ln>
          </p:spPr>
        </p:sp>
        <p:sp>
          <p:nvSpPr>
            <p:cNvPr id="1165" name="Google Shape;1165;p29"/>
            <p:cNvSpPr/>
            <p:nvPr/>
          </p:nvSpPr>
          <p:spPr>
            <a:xfrm rot="10800000" flipH="1">
              <a:off x="7251211" y="3443714"/>
              <a:ext cx="1700250" cy="1490725"/>
            </a:xfrm>
            <a:custGeom>
              <a:avLst/>
              <a:gdLst/>
              <a:ahLst/>
              <a:cxnLst/>
              <a:rect l="l" t="t" r="r" b="b"/>
              <a:pathLst>
                <a:path w="68010" h="59629" extrusionOk="0">
                  <a:moveTo>
                    <a:pt x="14193" y="0"/>
                  </a:moveTo>
                  <a:cubicBezTo>
                    <a:pt x="11903" y="2154"/>
                    <a:pt x="1680" y="9242"/>
                    <a:pt x="453" y="12924"/>
                  </a:cubicBezTo>
                  <a:cubicBezTo>
                    <a:pt x="-774" y="16606"/>
                    <a:pt x="222" y="20647"/>
                    <a:pt x="6833" y="22094"/>
                  </a:cubicBezTo>
                  <a:cubicBezTo>
                    <a:pt x="13444" y="23541"/>
                    <a:pt x="34431" y="17287"/>
                    <a:pt x="40118" y="21605"/>
                  </a:cubicBezTo>
                  <a:cubicBezTo>
                    <a:pt x="45805" y="25923"/>
                    <a:pt x="38301" y="43660"/>
                    <a:pt x="40956" y="48004"/>
                  </a:cubicBezTo>
                  <a:cubicBezTo>
                    <a:pt x="43611" y="52348"/>
                    <a:pt x="51539" y="45731"/>
                    <a:pt x="56048" y="47668"/>
                  </a:cubicBezTo>
                  <a:cubicBezTo>
                    <a:pt x="60557" y="49606"/>
                    <a:pt x="66016" y="57636"/>
                    <a:pt x="68010" y="59629"/>
                  </a:cubicBezTo>
                </a:path>
              </a:pathLst>
            </a:custGeom>
            <a:noFill/>
            <a:ln w="19050" cap="rnd" cmpd="sng">
              <a:solidFill>
                <a:schemeClr val="dk2"/>
              </a:solidFill>
              <a:prstDash val="dash"/>
              <a:round/>
              <a:headEnd type="none" w="med" len="med"/>
              <a:tailEnd type="none" w="med" len="med"/>
            </a:ln>
          </p:spPr>
        </p:sp>
      </p:grpSp>
      <p:grpSp>
        <p:nvGrpSpPr>
          <p:cNvPr id="1166" name="Google Shape;1166;p29"/>
          <p:cNvGrpSpPr/>
          <p:nvPr/>
        </p:nvGrpSpPr>
        <p:grpSpPr>
          <a:xfrm>
            <a:off x="355242" y="838825"/>
            <a:ext cx="7614195" cy="3465851"/>
            <a:chOff x="355242" y="1019005"/>
            <a:chExt cx="7614195" cy="3465851"/>
          </a:xfrm>
        </p:grpSpPr>
        <p:sp>
          <p:nvSpPr>
            <p:cNvPr id="1167" name="Google Shape;1167;p29"/>
            <p:cNvSpPr/>
            <p:nvPr/>
          </p:nvSpPr>
          <p:spPr>
            <a:xfrm rot="5400000">
              <a:off x="610884" y="4152824"/>
              <a:ext cx="65996" cy="51335"/>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9"/>
            <p:cNvSpPr/>
            <p:nvPr/>
          </p:nvSpPr>
          <p:spPr>
            <a:xfrm rot="10800000">
              <a:off x="843556" y="3661929"/>
              <a:ext cx="34239" cy="25269"/>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9"/>
            <p:cNvSpPr/>
            <p:nvPr/>
          </p:nvSpPr>
          <p:spPr>
            <a:xfrm rot="10800000">
              <a:off x="7776121" y="3812005"/>
              <a:ext cx="33419" cy="26089"/>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9"/>
            <p:cNvSpPr/>
            <p:nvPr/>
          </p:nvSpPr>
          <p:spPr>
            <a:xfrm rot="-5400000">
              <a:off x="7926661" y="1023490"/>
              <a:ext cx="47260" cy="38291"/>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9"/>
            <p:cNvSpPr/>
            <p:nvPr/>
          </p:nvSpPr>
          <p:spPr>
            <a:xfrm rot="10800000">
              <a:off x="623979" y="3225445"/>
              <a:ext cx="47260" cy="38313"/>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9"/>
            <p:cNvSpPr/>
            <p:nvPr/>
          </p:nvSpPr>
          <p:spPr>
            <a:xfrm rot="10800000">
              <a:off x="355242" y="4446542"/>
              <a:ext cx="47260" cy="38313"/>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9"/>
            <p:cNvSpPr/>
            <p:nvPr/>
          </p:nvSpPr>
          <p:spPr>
            <a:xfrm rot="-5400000">
              <a:off x="7125628" y="1116733"/>
              <a:ext cx="21217" cy="17939"/>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9"/>
            <p:cNvSpPr/>
            <p:nvPr/>
          </p:nvSpPr>
          <p:spPr>
            <a:xfrm rot="5400000">
              <a:off x="7891892" y="4113285"/>
              <a:ext cx="65996" cy="51335"/>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9"/>
            <p:cNvSpPr/>
            <p:nvPr/>
          </p:nvSpPr>
          <p:spPr>
            <a:xfrm rot="-5400000">
              <a:off x="662007" y="1593043"/>
              <a:ext cx="65996" cy="51335"/>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9"/>
            <p:cNvSpPr/>
            <p:nvPr/>
          </p:nvSpPr>
          <p:spPr>
            <a:xfrm>
              <a:off x="461092" y="2110003"/>
              <a:ext cx="34239" cy="25269"/>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9"/>
            <p:cNvSpPr/>
            <p:nvPr/>
          </p:nvSpPr>
          <p:spPr>
            <a:xfrm>
              <a:off x="667647" y="2533442"/>
              <a:ext cx="47260" cy="38313"/>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9"/>
            <p:cNvSpPr/>
            <p:nvPr/>
          </p:nvSpPr>
          <p:spPr>
            <a:xfrm>
              <a:off x="697309" y="2081950"/>
              <a:ext cx="47260" cy="38313"/>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9" name="Google Shape;1179;p29"/>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500"/>
              <a:buNone/>
              <a:defRPr>
                <a:solidFill>
                  <a:schemeClr val="lt1"/>
                </a:solidFill>
              </a:defRPr>
            </a:lvl1pPr>
            <a:lvl2pPr lvl="1" algn="l" rtl="0">
              <a:spcBef>
                <a:spcPts val="0"/>
              </a:spcBef>
              <a:spcAft>
                <a:spcPts val="0"/>
              </a:spcAft>
              <a:buSzPts val="2800"/>
              <a:buFont typeface="Palanquin Dark"/>
              <a:buNone/>
              <a:defRPr>
                <a:latin typeface="Palanquin Dark"/>
                <a:ea typeface="Palanquin Dark"/>
                <a:cs typeface="Palanquin Dark"/>
                <a:sym typeface="Palanquin Dark"/>
              </a:defRPr>
            </a:lvl2pPr>
            <a:lvl3pPr lvl="2" algn="l" rtl="0">
              <a:spcBef>
                <a:spcPts val="0"/>
              </a:spcBef>
              <a:spcAft>
                <a:spcPts val="0"/>
              </a:spcAft>
              <a:buSzPts val="2800"/>
              <a:buFont typeface="Palanquin Dark"/>
              <a:buNone/>
              <a:defRPr>
                <a:latin typeface="Palanquin Dark"/>
                <a:ea typeface="Palanquin Dark"/>
                <a:cs typeface="Palanquin Dark"/>
                <a:sym typeface="Palanquin Dark"/>
              </a:defRPr>
            </a:lvl3pPr>
            <a:lvl4pPr lvl="3" algn="l" rtl="0">
              <a:spcBef>
                <a:spcPts val="0"/>
              </a:spcBef>
              <a:spcAft>
                <a:spcPts val="0"/>
              </a:spcAft>
              <a:buSzPts val="2800"/>
              <a:buFont typeface="Palanquin Dark"/>
              <a:buNone/>
              <a:defRPr>
                <a:latin typeface="Palanquin Dark"/>
                <a:ea typeface="Palanquin Dark"/>
                <a:cs typeface="Palanquin Dark"/>
                <a:sym typeface="Palanquin Dark"/>
              </a:defRPr>
            </a:lvl4pPr>
            <a:lvl5pPr lvl="4" algn="l" rtl="0">
              <a:spcBef>
                <a:spcPts val="0"/>
              </a:spcBef>
              <a:spcAft>
                <a:spcPts val="0"/>
              </a:spcAft>
              <a:buSzPts val="2800"/>
              <a:buFont typeface="Palanquin Dark"/>
              <a:buNone/>
              <a:defRPr>
                <a:latin typeface="Palanquin Dark"/>
                <a:ea typeface="Palanquin Dark"/>
                <a:cs typeface="Palanquin Dark"/>
                <a:sym typeface="Palanquin Dark"/>
              </a:defRPr>
            </a:lvl5pPr>
            <a:lvl6pPr lvl="5" algn="l" rtl="0">
              <a:spcBef>
                <a:spcPts val="0"/>
              </a:spcBef>
              <a:spcAft>
                <a:spcPts val="0"/>
              </a:spcAft>
              <a:buSzPts val="2800"/>
              <a:buFont typeface="Palanquin Dark"/>
              <a:buNone/>
              <a:defRPr>
                <a:latin typeface="Palanquin Dark"/>
                <a:ea typeface="Palanquin Dark"/>
                <a:cs typeface="Palanquin Dark"/>
                <a:sym typeface="Palanquin Dark"/>
              </a:defRPr>
            </a:lvl6pPr>
            <a:lvl7pPr lvl="6" algn="l" rtl="0">
              <a:spcBef>
                <a:spcPts val="0"/>
              </a:spcBef>
              <a:spcAft>
                <a:spcPts val="0"/>
              </a:spcAft>
              <a:buSzPts val="2800"/>
              <a:buFont typeface="Palanquin Dark"/>
              <a:buNone/>
              <a:defRPr>
                <a:latin typeface="Palanquin Dark"/>
                <a:ea typeface="Palanquin Dark"/>
                <a:cs typeface="Palanquin Dark"/>
                <a:sym typeface="Palanquin Dark"/>
              </a:defRPr>
            </a:lvl7pPr>
            <a:lvl8pPr lvl="7" algn="l" rtl="0">
              <a:spcBef>
                <a:spcPts val="0"/>
              </a:spcBef>
              <a:spcAft>
                <a:spcPts val="0"/>
              </a:spcAft>
              <a:buSzPts val="2800"/>
              <a:buFont typeface="Palanquin Dark"/>
              <a:buNone/>
              <a:defRPr>
                <a:latin typeface="Palanquin Dark"/>
                <a:ea typeface="Palanquin Dark"/>
                <a:cs typeface="Palanquin Dark"/>
                <a:sym typeface="Palanquin Dark"/>
              </a:defRPr>
            </a:lvl8pPr>
            <a:lvl9pPr lvl="8" algn="l"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4">
  <p:cSld name="CUSTOM_22_1">
    <p:spTree>
      <p:nvGrpSpPr>
        <p:cNvPr id="1" name="Shape 1180"/>
        <p:cNvGrpSpPr/>
        <p:nvPr/>
      </p:nvGrpSpPr>
      <p:grpSpPr>
        <a:xfrm>
          <a:off x="0" y="0"/>
          <a:ext cx="0" cy="0"/>
          <a:chOff x="0" y="0"/>
          <a:chExt cx="0" cy="0"/>
        </a:xfrm>
      </p:grpSpPr>
      <p:grpSp>
        <p:nvGrpSpPr>
          <p:cNvPr id="1181" name="Google Shape;1181;p30"/>
          <p:cNvGrpSpPr/>
          <p:nvPr/>
        </p:nvGrpSpPr>
        <p:grpSpPr>
          <a:xfrm>
            <a:off x="0" y="0"/>
            <a:ext cx="9144000" cy="5143600"/>
            <a:chOff x="0" y="0"/>
            <a:chExt cx="9144000" cy="5143600"/>
          </a:xfrm>
        </p:grpSpPr>
        <p:grpSp>
          <p:nvGrpSpPr>
            <p:cNvPr id="1182" name="Google Shape;1182;p30"/>
            <p:cNvGrpSpPr/>
            <p:nvPr/>
          </p:nvGrpSpPr>
          <p:grpSpPr>
            <a:xfrm>
              <a:off x="0" y="0"/>
              <a:ext cx="9144000" cy="5143600"/>
              <a:chOff x="0" y="0"/>
              <a:chExt cx="9144000" cy="5143600"/>
            </a:xfrm>
          </p:grpSpPr>
          <p:sp>
            <p:nvSpPr>
              <p:cNvPr id="1183" name="Google Shape;1183;p30"/>
              <p:cNvSpPr/>
              <p:nvPr/>
            </p:nvSpPr>
            <p:spPr>
              <a:xfrm>
                <a:off x="0" y="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30"/>
              <p:cNvSpPr/>
              <p:nvPr/>
            </p:nvSpPr>
            <p:spPr>
              <a:xfrm>
                <a:off x="0" y="499420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85" name="Google Shape;1185;p30"/>
              <p:cNvGrpSpPr/>
              <p:nvPr/>
            </p:nvGrpSpPr>
            <p:grpSpPr>
              <a:xfrm>
                <a:off x="0" y="4650"/>
                <a:ext cx="9144000" cy="5134200"/>
                <a:chOff x="0" y="2363"/>
                <a:chExt cx="9144000" cy="5134200"/>
              </a:xfrm>
            </p:grpSpPr>
            <p:sp>
              <p:nvSpPr>
                <p:cNvPr id="1186" name="Google Shape;1186;p30"/>
                <p:cNvSpPr/>
                <p:nvPr/>
              </p:nvSpPr>
              <p:spPr>
                <a:xfrm rot="-5400000">
                  <a:off x="-24924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30"/>
                <p:cNvSpPr/>
                <p:nvPr/>
              </p:nvSpPr>
              <p:spPr>
                <a:xfrm rot="-5400000">
                  <a:off x="65022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88" name="Google Shape;1188;p30"/>
            <p:cNvSpPr/>
            <p:nvPr/>
          </p:nvSpPr>
          <p:spPr>
            <a:xfrm>
              <a:off x="144600" y="146700"/>
              <a:ext cx="8854800" cy="48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9" name="Google Shape;1189;p30"/>
          <p:cNvGrpSpPr/>
          <p:nvPr/>
        </p:nvGrpSpPr>
        <p:grpSpPr>
          <a:xfrm>
            <a:off x="194785" y="225225"/>
            <a:ext cx="8754430" cy="4693051"/>
            <a:chOff x="195325" y="220874"/>
            <a:chExt cx="8754430" cy="4693051"/>
          </a:xfrm>
        </p:grpSpPr>
        <p:sp>
          <p:nvSpPr>
            <p:cNvPr id="1190" name="Google Shape;1190;p30"/>
            <p:cNvSpPr/>
            <p:nvPr/>
          </p:nvSpPr>
          <p:spPr>
            <a:xfrm>
              <a:off x="7420705" y="220874"/>
              <a:ext cx="1529050" cy="1089475"/>
            </a:xfrm>
            <a:custGeom>
              <a:avLst/>
              <a:gdLst/>
              <a:ahLst/>
              <a:cxnLst/>
              <a:rect l="l" t="t" r="r" b="b"/>
              <a:pathLst>
                <a:path w="61162" h="43579" extrusionOk="0">
                  <a:moveTo>
                    <a:pt x="12974" y="0"/>
                  </a:moveTo>
                  <a:cubicBezTo>
                    <a:pt x="10949" y="1327"/>
                    <a:pt x="2429" y="5308"/>
                    <a:pt x="823" y="7962"/>
                  </a:cubicBezTo>
                  <a:cubicBezTo>
                    <a:pt x="-783" y="10616"/>
                    <a:pt x="-85" y="14876"/>
                    <a:pt x="3337" y="15923"/>
                  </a:cubicBezTo>
                  <a:cubicBezTo>
                    <a:pt x="6759" y="16971"/>
                    <a:pt x="16397" y="10616"/>
                    <a:pt x="21355" y="14247"/>
                  </a:cubicBezTo>
                  <a:cubicBezTo>
                    <a:pt x="26313" y="17879"/>
                    <a:pt x="28757" y="33871"/>
                    <a:pt x="33087" y="37712"/>
                  </a:cubicBezTo>
                  <a:cubicBezTo>
                    <a:pt x="37417" y="41553"/>
                    <a:pt x="42655" y="36315"/>
                    <a:pt x="47334" y="37293"/>
                  </a:cubicBezTo>
                  <a:cubicBezTo>
                    <a:pt x="52013" y="38271"/>
                    <a:pt x="58857" y="42531"/>
                    <a:pt x="61162" y="43579"/>
                  </a:cubicBezTo>
                </a:path>
              </a:pathLst>
            </a:custGeom>
            <a:noFill/>
            <a:ln w="19050" cap="rnd" cmpd="sng">
              <a:solidFill>
                <a:schemeClr val="lt2"/>
              </a:solidFill>
              <a:prstDash val="dash"/>
              <a:round/>
              <a:headEnd type="none" w="med" len="med"/>
              <a:tailEnd type="none" w="med" len="med"/>
            </a:ln>
          </p:spPr>
        </p:sp>
        <p:sp>
          <p:nvSpPr>
            <p:cNvPr id="1191" name="Google Shape;1191;p30"/>
            <p:cNvSpPr/>
            <p:nvPr/>
          </p:nvSpPr>
          <p:spPr>
            <a:xfrm>
              <a:off x="195325" y="3269275"/>
              <a:ext cx="687525" cy="1644650"/>
            </a:xfrm>
            <a:custGeom>
              <a:avLst/>
              <a:gdLst/>
              <a:ahLst/>
              <a:cxnLst/>
              <a:rect l="l" t="t" r="r" b="b"/>
              <a:pathLst>
                <a:path w="27501" h="65786" extrusionOk="0">
                  <a:moveTo>
                    <a:pt x="24177" y="65786"/>
                  </a:moveTo>
                  <a:cubicBezTo>
                    <a:pt x="24666" y="63970"/>
                    <a:pt x="28765" y="57686"/>
                    <a:pt x="27110" y="54892"/>
                  </a:cubicBezTo>
                  <a:cubicBezTo>
                    <a:pt x="25455" y="52099"/>
                    <a:pt x="17369" y="51888"/>
                    <a:pt x="14247" y="49025"/>
                  </a:cubicBezTo>
                  <a:cubicBezTo>
                    <a:pt x="11125" y="46162"/>
                    <a:pt x="8750" y="42042"/>
                    <a:pt x="8380" y="37712"/>
                  </a:cubicBezTo>
                  <a:cubicBezTo>
                    <a:pt x="8010" y="33382"/>
                    <a:pt x="12026" y="27097"/>
                    <a:pt x="12026" y="23046"/>
                  </a:cubicBezTo>
                  <a:cubicBezTo>
                    <a:pt x="12026" y="18996"/>
                    <a:pt x="10384" y="17250"/>
                    <a:pt x="8380" y="13409"/>
                  </a:cubicBezTo>
                  <a:cubicBezTo>
                    <a:pt x="6376" y="9568"/>
                    <a:pt x="1397" y="2235"/>
                    <a:pt x="0" y="0"/>
                  </a:cubicBezTo>
                </a:path>
              </a:pathLst>
            </a:custGeom>
            <a:noFill/>
            <a:ln w="19050" cap="rnd" cmpd="sng">
              <a:solidFill>
                <a:schemeClr val="lt2"/>
              </a:solidFill>
              <a:prstDash val="dash"/>
              <a:round/>
              <a:headEnd type="none" w="med" len="med"/>
              <a:tailEnd type="none" w="med" len="med"/>
            </a:ln>
          </p:spPr>
        </p:sp>
      </p:grpSp>
      <p:grpSp>
        <p:nvGrpSpPr>
          <p:cNvPr id="1192" name="Google Shape;1192;p30"/>
          <p:cNvGrpSpPr/>
          <p:nvPr/>
        </p:nvGrpSpPr>
        <p:grpSpPr>
          <a:xfrm>
            <a:off x="282588" y="399641"/>
            <a:ext cx="8578825" cy="4428022"/>
            <a:chOff x="299973" y="337730"/>
            <a:chExt cx="8578825" cy="4428022"/>
          </a:xfrm>
        </p:grpSpPr>
        <p:sp>
          <p:nvSpPr>
            <p:cNvPr id="1193" name="Google Shape;1193;p30"/>
            <p:cNvSpPr/>
            <p:nvPr/>
          </p:nvSpPr>
          <p:spPr>
            <a:xfrm>
              <a:off x="1776875" y="4539553"/>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30"/>
            <p:cNvSpPr/>
            <p:nvPr/>
          </p:nvSpPr>
          <p:spPr>
            <a:xfrm>
              <a:off x="3593088" y="337730"/>
              <a:ext cx="63249" cy="48435"/>
            </a:xfrm>
            <a:custGeom>
              <a:avLst/>
              <a:gdLst/>
              <a:ahLst/>
              <a:cxnLst/>
              <a:rect l="l" t="t" r="r" b="b"/>
              <a:pathLst>
                <a:path w="2899" h="2220" extrusionOk="0">
                  <a:moveTo>
                    <a:pt x="1467" y="1"/>
                  </a:moveTo>
                  <a:cubicBezTo>
                    <a:pt x="0" y="1"/>
                    <a:pt x="0" y="2219"/>
                    <a:pt x="1467" y="2219"/>
                  </a:cubicBezTo>
                  <a:cubicBezTo>
                    <a:pt x="2898" y="2219"/>
                    <a:pt x="2898" y="1"/>
                    <a:pt x="14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30"/>
            <p:cNvSpPr/>
            <p:nvPr/>
          </p:nvSpPr>
          <p:spPr>
            <a:xfrm>
              <a:off x="7590910" y="4493968"/>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30"/>
            <p:cNvSpPr/>
            <p:nvPr/>
          </p:nvSpPr>
          <p:spPr>
            <a:xfrm>
              <a:off x="8568977" y="3594234"/>
              <a:ext cx="32814" cy="24217"/>
            </a:xfrm>
            <a:custGeom>
              <a:avLst/>
              <a:gdLst/>
              <a:ahLst/>
              <a:cxnLst/>
              <a:rect l="l" t="t" r="r" b="b"/>
              <a:pathLst>
                <a:path w="1504" h="1110" extrusionOk="0">
                  <a:moveTo>
                    <a:pt x="752" y="1"/>
                  </a:moveTo>
                  <a:cubicBezTo>
                    <a:pt x="1" y="1"/>
                    <a:pt x="1" y="1110"/>
                    <a:pt x="752" y="1110"/>
                  </a:cubicBezTo>
                  <a:cubicBezTo>
                    <a:pt x="1503" y="1110"/>
                    <a:pt x="1503"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30"/>
            <p:cNvSpPr/>
            <p:nvPr/>
          </p:nvSpPr>
          <p:spPr>
            <a:xfrm>
              <a:off x="952534" y="1515248"/>
              <a:ext cx="32814" cy="25003"/>
            </a:xfrm>
            <a:custGeom>
              <a:avLst/>
              <a:gdLst/>
              <a:ahLst/>
              <a:cxnLst/>
              <a:rect l="l" t="t" r="r" b="b"/>
              <a:pathLst>
                <a:path w="1504" h="1146" extrusionOk="0">
                  <a:moveTo>
                    <a:pt x="752" y="0"/>
                  </a:moveTo>
                  <a:cubicBezTo>
                    <a:pt x="1" y="0"/>
                    <a:pt x="1" y="1145"/>
                    <a:pt x="752" y="1145"/>
                  </a:cubicBezTo>
                  <a:cubicBezTo>
                    <a:pt x="1504" y="1145"/>
                    <a:pt x="1504" y="0"/>
                    <a:pt x="7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30"/>
            <p:cNvSpPr/>
            <p:nvPr/>
          </p:nvSpPr>
          <p:spPr>
            <a:xfrm>
              <a:off x="5065830" y="575218"/>
              <a:ext cx="32814" cy="24217"/>
            </a:xfrm>
            <a:custGeom>
              <a:avLst/>
              <a:gdLst/>
              <a:ahLst/>
              <a:cxnLst/>
              <a:rect l="l" t="t" r="r" b="b"/>
              <a:pathLst>
                <a:path w="1504" h="1110" extrusionOk="0">
                  <a:moveTo>
                    <a:pt x="752" y="1"/>
                  </a:moveTo>
                  <a:cubicBezTo>
                    <a:pt x="1" y="1"/>
                    <a:pt x="1" y="1110"/>
                    <a:pt x="752" y="1110"/>
                  </a:cubicBezTo>
                  <a:cubicBezTo>
                    <a:pt x="1504" y="1110"/>
                    <a:pt x="1504"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30"/>
            <p:cNvSpPr/>
            <p:nvPr/>
          </p:nvSpPr>
          <p:spPr>
            <a:xfrm>
              <a:off x="553554" y="1392832"/>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30"/>
            <p:cNvSpPr/>
            <p:nvPr/>
          </p:nvSpPr>
          <p:spPr>
            <a:xfrm>
              <a:off x="7073861" y="4661923"/>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30"/>
            <p:cNvSpPr/>
            <p:nvPr/>
          </p:nvSpPr>
          <p:spPr>
            <a:xfrm>
              <a:off x="352596" y="445549"/>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30"/>
            <p:cNvSpPr/>
            <p:nvPr/>
          </p:nvSpPr>
          <p:spPr>
            <a:xfrm>
              <a:off x="367105" y="3021137"/>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30"/>
            <p:cNvSpPr/>
            <p:nvPr/>
          </p:nvSpPr>
          <p:spPr>
            <a:xfrm>
              <a:off x="8690740" y="438106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30"/>
            <p:cNvSpPr/>
            <p:nvPr/>
          </p:nvSpPr>
          <p:spPr>
            <a:xfrm>
              <a:off x="1467620" y="4729033"/>
              <a:ext cx="45293" cy="36719"/>
            </a:xfrm>
            <a:custGeom>
              <a:avLst/>
              <a:gdLst/>
              <a:ahLst/>
              <a:cxnLst/>
              <a:rect l="l" t="t" r="r" b="b"/>
              <a:pathLst>
                <a:path w="2076" h="1683" extrusionOk="0">
                  <a:moveTo>
                    <a:pt x="1038" y="1"/>
                  </a:moveTo>
                  <a:cubicBezTo>
                    <a:pt x="0" y="72"/>
                    <a:pt x="0" y="1611"/>
                    <a:pt x="1038" y="1682"/>
                  </a:cubicBezTo>
                  <a:cubicBezTo>
                    <a:pt x="2075" y="1611"/>
                    <a:pt x="2075"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30"/>
            <p:cNvSpPr/>
            <p:nvPr/>
          </p:nvSpPr>
          <p:spPr>
            <a:xfrm>
              <a:off x="1370578" y="398802"/>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30"/>
            <p:cNvSpPr/>
            <p:nvPr/>
          </p:nvSpPr>
          <p:spPr>
            <a:xfrm>
              <a:off x="660235" y="4022288"/>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30"/>
            <p:cNvSpPr/>
            <p:nvPr/>
          </p:nvSpPr>
          <p:spPr>
            <a:xfrm>
              <a:off x="6699399" y="970300"/>
              <a:ext cx="20312" cy="17192"/>
            </a:xfrm>
            <a:custGeom>
              <a:avLst/>
              <a:gdLst/>
              <a:ahLst/>
              <a:cxnLst/>
              <a:rect l="l" t="t" r="r" b="b"/>
              <a:pathLst>
                <a:path w="931" h="788" extrusionOk="0">
                  <a:moveTo>
                    <a:pt x="466" y="1"/>
                  </a:moveTo>
                  <a:cubicBezTo>
                    <a:pt x="1" y="72"/>
                    <a:pt x="1" y="752"/>
                    <a:pt x="466" y="788"/>
                  </a:cubicBezTo>
                  <a:cubicBezTo>
                    <a:pt x="931" y="752"/>
                    <a:pt x="931" y="72"/>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30"/>
            <p:cNvSpPr/>
            <p:nvPr/>
          </p:nvSpPr>
          <p:spPr>
            <a:xfrm>
              <a:off x="4339896" y="414423"/>
              <a:ext cx="21098" cy="17192"/>
            </a:xfrm>
            <a:custGeom>
              <a:avLst/>
              <a:gdLst/>
              <a:ahLst/>
              <a:cxnLst/>
              <a:rect l="l" t="t" r="r" b="b"/>
              <a:pathLst>
                <a:path w="967" h="788" extrusionOk="0">
                  <a:moveTo>
                    <a:pt x="502" y="1"/>
                  </a:moveTo>
                  <a:cubicBezTo>
                    <a:pt x="1" y="36"/>
                    <a:pt x="1" y="716"/>
                    <a:pt x="502" y="788"/>
                  </a:cubicBezTo>
                  <a:cubicBezTo>
                    <a:pt x="967" y="716"/>
                    <a:pt x="967" y="36"/>
                    <a:pt x="5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30"/>
            <p:cNvSpPr/>
            <p:nvPr/>
          </p:nvSpPr>
          <p:spPr>
            <a:xfrm>
              <a:off x="7813037" y="1509494"/>
              <a:ext cx="20312" cy="17192"/>
            </a:xfrm>
            <a:custGeom>
              <a:avLst/>
              <a:gdLst/>
              <a:ahLst/>
              <a:cxnLst/>
              <a:rect l="l" t="t" r="r" b="b"/>
              <a:pathLst>
                <a:path w="931" h="788" extrusionOk="0">
                  <a:moveTo>
                    <a:pt x="465" y="0"/>
                  </a:moveTo>
                  <a:cubicBezTo>
                    <a:pt x="0" y="72"/>
                    <a:pt x="0" y="751"/>
                    <a:pt x="465" y="787"/>
                  </a:cubicBezTo>
                  <a:cubicBezTo>
                    <a:pt x="931" y="751"/>
                    <a:pt x="931" y="72"/>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30"/>
            <p:cNvSpPr/>
            <p:nvPr/>
          </p:nvSpPr>
          <p:spPr>
            <a:xfrm>
              <a:off x="299973" y="2631696"/>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30"/>
            <p:cNvSpPr/>
            <p:nvPr/>
          </p:nvSpPr>
          <p:spPr>
            <a:xfrm>
              <a:off x="2913796" y="377748"/>
              <a:ext cx="20312" cy="17192"/>
            </a:xfrm>
            <a:custGeom>
              <a:avLst/>
              <a:gdLst/>
              <a:ahLst/>
              <a:cxnLst/>
              <a:rect l="l" t="t" r="r" b="b"/>
              <a:pathLst>
                <a:path w="931" h="788" extrusionOk="0">
                  <a:moveTo>
                    <a:pt x="465" y="0"/>
                  </a:moveTo>
                  <a:cubicBezTo>
                    <a:pt x="0" y="36"/>
                    <a:pt x="0" y="716"/>
                    <a:pt x="465" y="787"/>
                  </a:cubicBezTo>
                  <a:cubicBezTo>
                    <a:pt x="930" y="716"/>
                    <a:pt x="930"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30"/>
            <p:cNvSpPr/>
            <p:nvPr/>
          </p:nvSpPr>
          <p:spPr>
            <a:xfrm>
              <a:off x="7304004" y="1261907"/>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30"/>
            <p:cNvSpPr/>
            <p:nvPr/>
          </p:nvSpPr>
          <p:spPr>
            <a:xfrm>
              <a:off x="6834574" y="619424"/>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30"/>
            <p:cNvSpPr/>
            <p:nvPr/>
          </p:nvSpPr>
          <p:spPr>
            <a:xfrm>
              <a:off x="7955755" y="4414212"/>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30"/>
            <p:cNvSpPr/>
            <p:nvPr/>
          </p:nvSpPr>
          <p:spPr>
            <a:xfrm>
              <a:off x="7654593" y="790251"/>
              <a:ext cx="20312" cy="17214"/>
            </a:xfrm>
            <a:custGeom>
              <a:avLst/>
              <a:gdLst/>
              <a:ahLst/>
              <a:cxnLst/>
              <a:rect l="l" t="t" r="r" b="b"/>
              <a:pathLst>
                <a:path w="931" h="789" extrusionOk="0">
                  <a:moveTo>
                    <a:pt x="466" y="1"/>
                  </a:moveTo>
                  <a:cubicBezTo>
                    <a:pt x="1" y="37"/>
                    <a:pt x="1" y="716"/>
                    <a:pt x="466" y="788"/>
                  </a:cubicBezTo>
                  <a:cubicBezTo>
                    <a:pt x="931" y="716"/>
                    <a:pt x="931" y="37"/>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30"/>
            <p:cNvSpPr/>
            <p:nvPr/>
          </p:nvSpPr>
          <p:spPr>
            <a:xfrm>
              <a:off x="8858485" y="4653363"/>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7" name="Google Shape;1217;p30"/>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algn="l" rtl="0">
              <a:spcBef>
                <a:spcPts val="0"/>
              </a:spcBef>
              <a:spcAft>
                <a:spcPts val="0"/>
              </a:spcAft>
              <a:buSzPts val="2800"/>
              <a:buFont typeface="Palanquin Dark"/>
              <a:buNone/>
              <a:defRPr>
                <a:latin typeface="Palanquin Dark"/>
                <a:ea typeface="Palanquin Dark"/>
                <a:cs typeface="Palanquin Dark"/>
                <a:sym typeface="Palanquin Dark"/>
              </a:defRPr>
            </a:lvl2pPr>
            <a:lvl3pPr lvl="2" algn="l" rtl="0">
              <a:spcBef>
                <a:spcPts val="0"/>
              </a:spcBef>
              <a:spcAft>
                <a:spcPts val="0"/>
              </a:spcAft>
              <a:buSzPts val="2800"/>
              <a:buFont typeface="Palanquin Dark"/>
              <a:buNone/>
              <a:defRPr>
                <a:latin typeface="Palanquin Dark"/>
                <a:ea typeface="Palanquin Dark"/>
                <a:cs typeface="Palanquin Dark"/>
                <a:sym typeface="Palanquin Dark"/>
              </a:defRPr>
            </a:lvl3pPr>
            <a:lvl4pPr lvl="3" algn="l" rtl="0">
              <a:spcBef>
                <a:spcPts val="0"/>
              </a:spcBef>
              <a:spcAft>
                <a:spcPts val="0"/>
              </a:spcAft>
              <a:buSzPts val="2800"/>
              <a:buFont typeface="Palanquin Dark"/>
              <a:buNone/>
              <a:defRPr>
                <a:latin typeface="Palanquin Dark"/>
                <a:ea typeface="Palanquin Dark"/>
                <a:cs typeface="Palanquin Dark"/>
                <a:sym typeface="Palanquin Dark"/>
              </a:defRPr>
            </a:lvl4pPr>
            <a:lvl5pPr lvl="4" algn="l" rtl="0">
              <a:spcBef>
                <a:spcPts val="0"/>
              </a:spcBef>
              <a:spcAft>
                <a:spcPts val="0"/>
              </a:spcAft>
              <a:buSzPts val="2800"/>
              <a:buFont typeface="Palanquin Dark"/>
              <a:buNone/>
              <a:defRPr>
                <a:latin typeface="Palanquin Dark"/>
                <a:ea typeface="Palanquin Dark"/>
                <a:cs typeface="Palanquin Dark"/>
                <a:sym typeface="Palanquin Dark"/>
              </a:defRPr>
            </a:lvl5pPr>
            <a:lvl6pPr lvl="5" algn="l" rtl="0">
              <a:spcBef>
                <a:spcPts val="0"/>
              </a:spcBef>
              <a:spcAft>
                <a:spcPts val="0"/>
              </a:spcAft>
              <a:buSzPts val="2800"/>
              <a:buFont typeface="Palanquin Dark"/>
              <a:buNone/>
              <a:defRPr>
                <a:latin typeface="Palanquin Dark"/>
                <a:ea typeface="Palanquin Dark"/>
                <a:cs typeface="Palanquin Dark"/>
                <a:sym typeface="Palanquin Dark"/>
              </a:defRPr>
            </a:lvl6pPr>
            <a:lvl7pPr lvl="6" algn="l" rtl="0">
              <a:spcBef>
                <a:spcPts val="0"/>
              </a:spcBef>
              <a:spcAft>
                <a:spcPts val="0"/>
              </a:spcAft>
              <a:buSzPts val="2800"/>
              <a:buFont typeface="Palanquin Dark"/>
              <a:buNone/>
              <a:defRPr>
                <a:latin typeface="Palanquin Dark"/>
                <a:ea typeface="Palanquin Dark"/>
                <a:cs typeface="Palanquin Dark"/>
                <a:sym typeface="Palanquin Dark"/>
              </a:defRPr>
            </a:lvl7pPr>
            <a:lvl8pPr lvl="7" algn="l" rtl="0">
              <a:spcBef>
                <a:spcPts val="0"/>
              </a:spcBef>
              <a:spcAft>
                <a:spcPts val="0"/>
              </a:spcAft>
              <a:buSzPts val="2800"/>
              <a:buFont typeface="Palanquin Dark"/>
              <a:buNone/>
              <a:defRPr>
                <a:latin typeface="Palanquin Dark"/>
                <a:ea typeface="Palanquin Dark"/>
                <a:cs typeface="Palanquin Dark"/>
                <a:sym typeface="Palanquin Dark"/>
              </a:defRPr>
            </a:lvl8pPr>
            <a:lvl9pPr lvl="8" algn="l"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3">
  <p:cSld name="CUSTOM_21_1_1">
    <p:spTree>
      <p:nvGrpSpPr>
        <p:cNvPr id="1" name="Shape 1353"/>
        <p:cNvGrpSpPr/>
        <p:nvPr/>
      </p:nvGrpSpPr>
      <p:grpSpPr>
        <a:xfrm>
          <a:off x="0" y="0"/>
          <a:ext cx="0" cy="0"/>
          <a:chOff x="0" y="0"/>
          <a:chExt cx="0" cy="0"/>
        </a:xfrm>
      </p:grpSpPr>
      <p:grpSp>
        <p:nvGrpSpPr>
          <p:cNvPr id="1354" name="Google Shape;1354;p36"/>
          <p:cNvGrpSpPr/>
          <p:nvPr/>
        </p:nvGrpSpPr>
        <p:grpSpPr>
          <a:xfrm>
            <a:off x="194785" y="225225"/>
            <a:ext cx="8754430" cy="4693051"/>
            <a:chOff x="195325" y="220874"/>
            <a:chExt cx="8754430" cy="4693051"/>
          </a:xfrm>
        </p:grpSpPr>
        <p:sp>
          <p:nvSpPr>
            <p:cNvPr id="1355" name="Google Shape;1355;p36"/>
            <p:cNvSpPr/>
            <p:nvPr/>
          </p:nvSpPr>
          <p:spPr>
            <a:xfrm>
              <a:off x="7420705" y="220874"/>
              <a:ext cx="1529050" cy="1089475"/>
            </a:xfrm>
            <a:custGeom>
              <a:avLst/>
              <a:gdLst/>
              <a:ahLst/>
              <a:cxnLst/>
              <a:rect l="l" t="t" r="r" b="b"/>
              <a:pathLst>
                <a:path w="61162" h="43579" extrusionOk="0">
                  <a:moveTo>
                    <a:pt x="12974" y="0"/>
                  </a:moveTo>
                  <a:cubicBezTo>
                    <a:pt x="10949" y="1327"/>
                    <a:pt x="2429" y="5308"/>
                    <a:pt x="823" y="7962"/>
                  </a:cubicBezTo>
                  <a:cubicBezTo>
                    <a:pt x="-783" y="10616"/>
                    <a:pt x="-85" y="14876"/>
                    <a:pt x="3337" y="15923"/>
                  </a:cubicBezTo>
                  <a:cubicBezTo>
                    <a:pt x="6759" y="16971"/>
                    <a:pt x="16397" y="10616"/>
                    <a:pt x="21355" y="14247"/>
                  </a:cubicBezTo>
                  <a:cubicBezTo>
                    <a:pt x="26313" y="17879"/>
                    <a:pt x="28757" y="33871"/>
                    <a:pt x="33087" y="37712"/>
                  </a:cubicBezTo>
                  <a:cubicBezTo>
                    <a:pt x="37417" y="41553"/>
                    <a:pt x="42655" y="36315"/>
                    <a:pt x="47334" y="37293"/>
                  </a:cubicBezTo>
                  <a:cubicBezTo>
                    <a:pt x="52013" y="38271"/>
                    <a:pt x="58857" y="42531"/>
                    <a:pt x="61162" y="43579"/>
                  </a:cubicBezTo>
                </a:path>
              </a:pathLst>
            </a:custGeom>
            <a:noFill/>
            <a:ln w="19050" cap="rnd" cmpd="sng">
              <a:solidFill>
                <a:schemeClr val="lt2"/>
              </a:solidFill>
              <a:prstDash val="dash"/>
              <a:round/>
              <a:headEnd type="none" w="med" len="med"/>
              <a:tailEnd type="none" w="med" len="med"/>
            </a:ln>
          </p:spPr>
        </p:sp>
        <p:sp>
          <p:nvSpPr>
            <p:cNvPr id="1356" name="Google Shape;1356;p36"/>
            <p:cNvSpPr/>
            <p:nvPr/>
          </p:nvSpPr>
          <p:spPr>
            <a:xfrm>
              <a:off x="195325" y="3269275"/>
              <a:ext cx="687525" cy="1644650"/>
            </a:xfrm>
            <a:custGeom>
              <a:avLst/>
              <a:gdLst/>
              <a:ahLst/>
              <a:cxnLst/>
              <a:rect l="l" t="t" r="r" b="b"/>
              <a:pathLst>
                <a:path w="27501" h="65786" extrusionOk="0">
                  <a:moveTo>
                    <a:pt x="24177" y="65786"/>
                  </a:moveTo>
                  <a:cubicBezTo>
                    <a:pt x="24666" y="63970"/>
                    <a:pt x="28765" y="57686"/>
                    <a:pt x="27110" y="54892"/>
                  </a:cubicBezTo>
                  <a:cubicBezTo>
                    <a:pt x="25455" y="52099"/>
                    <a:pt x="17369" y="51888"/>
                    <a:pt x="14247" y="49025"/>
                  </a:cubicBezTo>
                  <a:cubicBezTo>
                    <a:pt x="11125" y="46162"/>
                    <a:pt x="8750" y="42042"/>
                    <a:pt x="8380" y="37712"/>
                  </a:cubicBezTo>
                  <a:cubicBezTo>
                    <a:pt x="8010" y="33382"/>
                    <a:pt x="12026" y="27097"/>
                    <a:pt x="12026" y="23046"/>
                  </a:cubicBezTo>
                  <a:cubicBezTo>
                    <a:pt x="12026" y="18996"/>
                    <a:pt x="10384" y="17250"/>
                    <a:pt x="8380" y="13409"/>
                  </a:cubicBezTo>
                  <a:cubicBezTo>
                    <a:pt x="6376" y="9568"/>
                    <a:pt x="1397" y="2235"/>
                    <a:pt x="0" y="0"/>
                  </a:cubicBezTo>
                </a:path>
              </a:pathLst>
            </a:custGeom>
            <a:noFill/>
            <a:ln w="19050" cap="rnd" cmpd="sng">
              <a:solidFill>
                <a:schemeClr val="lt2"/>
              </a:solidFill>
              <a:prstDash val="dash"/>
              <a:round/>
              <a:headEnd type="none" w="med" len="med"/>
              <a:tailEnd type="none" w="med" len="med"/>
            </a:ln>
          </p:spPr>
        </p:sp>
      </p:grpSp>
      <p:grpSp>
        <p:nvGrpSpPr>
          <p:cNvPr id="1357" name="Google Shape;1357;p36"/>
          <p:cNvGrpSpPr/>
          <p:nvPr/>
        </p:nvGrpSpPr>
        <p:grpSpPr>
          <a:xfrm rot="10800000">
            <a:off x="358788" y="419151"/>
            <a:ext cx="8426425" cy="4305198"/>
            <a:chOff x="297351" y="378361"/>
            <a:chExt cx="8426425" cy="4305198"/>
          </a:xfrm>
        </p:grpSpPr>
        <p:sp>
          <p:nvSpPr>
            <p:cNvPr id="1358" name="Google Shape;1358;p36"/>
            <p:cNvSpPr/>
            <p:nvPr/>
          </p:nvSpPr>
          <p:spPr>
            <a:xfrm rot="5400000">
              <a:off x="2577414" y="4467384"/>
              <a:ext cx="63249" cy="49198"/>
            </a:xfrm>
            <a:custGeom>
              <a:avLst/>
              <a:gdLst/>
              <a:ahLst/>
              <a:cxnLst/>
              <a:rect l="l" t="t" r="r" b="b"/>
              <a:pathLst>
                <a:path w="2899" h="2255" extrusionOk="0">
                  <a:moveTo>
                    <a:pt x="1467" y="0"/>
                  </a:moveTo>
                  <a:cubicBezTo>
                    <a:pt x="1" y="0"/>
                    <a:pt x="1" y="2254"/>
                    <a:pt x="1467" y="2254"/>
                  </a:cubicBezTo>
                  <a:cubicBezTo>
                    <a:pt x="2899" y="2254"/>
                    <a:pt x="2899" y="0"/>
                    <a:pt x="1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36"/>
            <p:cNvSpPr/>
            <p:nvPr/>
          </p:nvSpPr>
          <p:spPr>
            <a:xfrm rot="5400000">
              <a:off x="413199" y="3423420"/>
              <a:ext cx="63249" cy="49198"/>
            </a:xfrm>
            <a:custGeom>
              <a:avLst/>
              <a:gdLst/>
              <a:ahLst/>
              <a:cxnLst/>
              <a:rect l="l" t="t" r="r" b="b"/>
              <a:pathLst>
                <a:path w="2899" h="2255" extrusionOk="0">
                  <a:moveTo>
                    <a:pt x="1467" y="1"/>
                  </a:moveTo>
                  <a:cubicBezTo>
                    <a:pt x="0" y="1"/>
                    <a:pt x="0" y="2255"/>
                    <a:pt x="1467" y="2255"/>
                  </a:cubicBezTo>
                  <a:cubicBezTo>
                    <a:pt x="2898" y="2255"/>
                    <a:pt x="2898" y="1"/>
                    <a:pt x="14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36"/>
            <p:cNvSpPr/>
            <p:nvPr/>
          </p:nvSpPr>
          <p:spPr>
            <a:xfrm rot="10800000">
              <a:off x="8438166" y="1835726"/>
              <a:ext cx="32028" cy="25003"/>
            </a:xfrm>
            <a:custGeom>
              <a:avLst/>
              <a:gdLst/>
              <a:ahLst/>
              <a:cxnLst/>
              <a:rect l="l" t="t" r="r" b="b"/>
              <a:pathLst>
                <a:path w="1468" h="1146" extrusionOk="0">
                  <a:moveTo>
                    <a:pt x="752" y="1"/>
                  </a:moveTo>
                  <a:cubicBezTo>
                    <a:pt x="1" y="1"/>
                    <a:pt x="1" y="1146"/>
                    <a:pt x="752" y="1146"/>
                  </a:cubicBezTo>
                  <a:cubicBezTo>
                    <a:pt x="1468" y="1146"/>
                    <a:pt x="1468"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36"/>
            <p:cNvSpPr/>
            <p:nvPr/>
          </p:nvSpPr>
          <p:spPr>
            <a:xfrm rot="-5400000">
              <a:off x="379512" y="863099"/>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36"/>
            <p:cNvSpPr/>
            <p:nvPr/>
          </p:nvSpPr>
          <p:spPr>
            <a:xfrm rot="10800000">
              <a:off x="8437131" y="2467278"/>
              <a:ext cx="45293" cy="35933"/>
            </a:xfrm>
            <a:custGeom>
              <a:avLst/>
              <a:gdLst/>
              <a:ahLst/>
              <a:cxnLst/>
              <a:rect l="l" t="t" r="r" b="b"/>
              <a:pathLst>
                <a:path w="2076" h="1647" extrusionOk="0">
                  <a:moveTo>
                    <a:pt x="1038" y="0"/>
                  </a:moveTo>
                  <a:cubicBezTo>
                    <a:pt x="0" y="72"/>
                    <a:pt x="0" y="1575"/>
                    <a:pt x="1038" y="1646"/>
                  </a:cubicBezTo>
                  <a:cubicBezTo>
                    <a:pt x="2075" y="1575"/>
                    <a:pt x="2075"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36"/>
            <p:cNvSpPr/>
            <p:nvPr/>
          </p:nvSpPr>
          <p:spPr>
            <a:xfrm rot="10800000">
              <a:off x="8306550" y="3319926"/>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36"/>
            <p:cNvSpPr/>
            <p:nvPr/>
          </p:nvSpPr>
          <p:spPr>
            <a:xfrm rot="10800000">
              <a:off x="2056564" y="4264381"/>
              <a:ext cx="45293" cy="36719"/>
            </a:xfrm>
            <a:custGeom>
              <a:avLst/>
              <a:gdLst/>
              <a:ahLst/>
              <a:cxnLst/>
              <a:rect l="l" t="t" r="r" b="b"/>
              <a:pathLst>
                <a:path w="2076" h="1683" extrusionOk="0">
                  <a:moveTo>
                    <a:pt x="1038" y="1"/>
                  </a:moveTo>
                  <a:cubicBezTo>
                    <a:pt x="1" y="72"/>
                    <a:pt x="1" y="1575"/>
                    <a:pt x="1038" y="1682"/>
                  </a:cubicBezTo>
                  <a:cubicBezTo>
                    <a:pt x="2076" y="1575"/>
                    <a:pt x="2076" y="72"/>
                    <a:pt x="10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36"/>
            <p:cNvSpPr/>
            <p:nvPr/>
          </p:nvSpPr>
          <p:spPr>
            <a:xfrm rot="10800000">
              <a:off x="7431628" y="4659320"/>
              <a:ext cx="32814" cy="24239"/>
            </a:xfrm>
            <a:custGeom>
              <a:avLst/>
              <a:gdLst/>
              <a:ahLst/>
              <a:cxnLst/>
              <a:rect l="l" t="t" r="r" b="b"/>
              <a:pathLst>
                <a:path w="1504" h="1111" extrusionOk="0">
                  <a:moveTo>
                    <a:pt x="752" y="1"/>
                  </a:moveTo>
                  <a:cubicBezTo>
                    <a:pt x="1" y="1"/>
                    <a:pt x="1" y="1110"/>
                    <a:pt x="752" y="1110"/>
                  </a:cubicBezTo>
                  <a:cubicBezTo>
                    <a:pt x="1504" y="1110"/>
                    <a:pt x="1504" y="1"/>
                    <a:pt x="7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36"/>
            <p:cNvSpPr/>
            <p:nvPr/>
          </p:nvSpPr>
          <p:spPr>
            <a:xfrm rot="-5400000">
              <a:off x="589381" y="380313"/>
              <a:ext cx="21098" cy="17192"/>
            </a:xfrm>
            <a:custGeom>
              <a:avLst/>
              <a:gdLst/>
              <a:ahLst/>
              <a:cxnLst/>
              <a:rect l="l" t="t" r="r" b="b"/>
              <a:pathLst>
                <a:path w="967" h="788" extrusionOk="0">
                  <a:moveTo>
                    <a:pt x="501" y="0"/>
                  </a:moveTo>
                  <a:cubicBezTo>
                    <a:pt x="0" y="72"/>
                    <a:pt x="0" y="751"/>
                    <a:pt x="501" y="787"/>
                  </a:cubicBezTo>
                  <a:cubicBezTo>
                    <a:pt x="966" y="751"/>
                    <a:pt x="966" y="72"/>
                    <a:pt x="5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36"/>
            <p:cNvSpPr/>
            <p:nvPr/>
          </p:nvSpPr>
          <p:spPr>
            <a:xfrm rot="10800000">
              <a:off x="8703442" y="2890672"/>
              <a:ext cx="20334" cy="17192"/>
            </a:xfrm>
            <a:custGeom>
              <a:avLst/>
              <a:gdLst/>
              <a:ahLst/>
              <a:cxnLst/>
              <a:rect l="l" t="t" r="r" b="b"/>
              <a:pathLst>
                <a:path w="932" h="788" extrusionOk="0">
                  <a:moveTo>
                    <a:pt x="466" y="1"/>
                  </a:moveTo>
                  <a:cubicBezTo>
                    <a:pt x="1" y="36"/>
                    <a:pt x="1" y="716"/>
                    <a:pt x="466" y="788"/>
                  </a:cubicBezTo>
                  <a:cubicBezTo>
                    <a:pt x="931" y="716"/>
                    <a:pt x="931" y="36"/>
                    <a:pt x="4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36"/>
            <p:cNvSpPr/>
            <p:nvPr/>
          </p:nvSpPr>
          <p:spPr>
            <a:xfrm rot="10800000">
              <a:off x="2775300" y="4060451"/>
              <a:ext cx="45293" cy="36697"/>
            </a:xfrm>
            <a:custGeom>
              <a:avLst/>
              <a:gdLst/>
              <a:ahLst/>
              <a:cxnLst/>
              <a:rect l="l" t="t" r="r" b="b"/>
              <a:pathLst>
                <a:path w="2076" h="1682" extrusionOk="0">
                  <a:moveTo>
                    <a:pt x="1038" y="0"/>
                  </a:moveTo>
                  <a:cubicBezTo>
                    <a:pt x="1" y="72"/>
                    <a:pt x="1" y="1610"/>
                    <a:pt x="1038" y="1682"/>
                  </a:cubicBezTo>
                  <a:cubicBezTo>
                    <a:pt x="2076" y="1610"/>
                    <a:pt x="2076" y="72"/>
                    <a:pt x="1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36"/>
            <p:cNvSpPr/>
            <p:nvPr/>
          </p:nvSpPr>
          <p:spPr>
            <a:xfrm rot="10800000">
              <a:off x="297351" y="1555591"/>
              <a:ext cx="20312" cy="16407"/>
            </a:xfrm>
            <a:custGeom>
              <a:avLst/>
              <a:gdLst/>
              <a:ahLst/>
              <a:cxnLst/>
              <a:rect l="l" t="t" r="r" b="b"/>
              <a:pathLst>
                <a:path w="931" h="752" extrusionOk="0">
                  <a:moveTo>
                    <a:pt x="465" y="0"/>
                  </a:moveTo>
                  <a:cubicBezTo>
                    <a:pt x="0" y="36"/>
                    <a:pt x="0" y="716"/>
                    <a:pt x="465" y="752"/>
                  </a:cubicBezTo>
                  <a:cubicBezTo>
                    <a:pt x="931" y="716"/>
                    <a:pt x="931" y="36"/>
                    <a:pt x="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0" name="Google Shape;1370;p36"/>
          <p:cNvGrpSpPr/>
          <p:nvPr/>
        </p:nvGrpSpPr>
        <p:grpSpPr>
          <a:xfrm>
            <a:off x="0" y="0"/>
            <a:ext cx="9144000" cy="5143600"/>
            <a:chOff x="0" y="0"/>
            <a:chExt cx="9144000" cy="5143600"/>
          </a:xfrm>
        </p:grpSpPr>
        <p:grpSp>
          <p:nvGrpSpPr>
            <p:cNvPr id="1371" name="Google Shape;1371;p36"/>
            <p:cNvGrpSpPr/>
            <p:nvPr/>
          </p:nvGrpSpPr>
          <p:grpSpPr>
            <a:xfrm>
              <a:off x="0" y="0"/>
              <a:ext cx="9144000" cy="5143600"/>
              <a:chOff x="0" y="0"/>
              <a:chExt cx="9144000" cy="5143600"/>
            </a:xfrm>
          </p:grpSpPr>
          <p:sp>
            <p:nvSpPr>
              <p:cNvPr id="1372" name="Google Shape;1372;p36"/>
              <p:cNvSpPr/>
              <p:nvPr/>
            </p:nvSpPr>
            <p:spPr>
              <a:xfrm>
                <a:off x="0" y="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36"/>
              <p:cNvSpPr/>
              <p:nvPr/>
            </p:nvSpPr>
            <p:spPr>
              <a:xfrm>
                <a:off x="0" y="4994200"/>
                <a:ext cx="91440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74" name="Google Shape;1374;p36"/>
              <p:cNvGrpSpPr/>
              <p:nvPr/>
            </p:nvGrpSpPr>
            <p:grpSpPr>
              <a:xfrm>
                <a:off x="0" y="4650"/>
                <a:ext cx="9144000" cy="5134200"/>
                <a:chOff x="0" y="2363"/>
                <a:chExt cx="9144000" cy="5134200"/>
              </a:xfrm>
            </p:grpSpPr>
            <p:sp>
              <p:nvSpPr>
                <p:cNvPr id="1375" name="Google Shape;1375;p36"/>
                <p:cNvSpPr/>
                <p:nvPr/>
              </p:nvSpPr>
              <p:spPr>
                <a:xfrm rot="-5400000">
                  <a:off x="-24924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36"/>
                <p:cNvSpPr/>
                <p:nvPr/>
              </p:nvSpPr>
              <p:spPr>
                <a:xfrm rot="-5400000">
                  <a:off x="6502200" y="2494763"/>
                  <a:ext cx="5134200" cy="149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377" name="Google Shape;1377;p36"/>
            <p:cNvSpPr/>
            <p:nvPr/>
          </p:nvSpPr>
          <p:spPr>
            <a:xfrm>
              <a:off x="144600" y="146700"/>
              <a:ext cx="8854800" cy="48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10" Type="http://schemas.openxmlformats.org/officeDocument/2006/relationships/theme" Target="../theme/theme2.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theme" Target="../theme/theme3.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453325"/>
            <a:ext cx="7704000" cy="6126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500"/>
              <a:buFont typeface="Pathway Gothic One"/>
              <a:buNone/>
              <a:defRPr sz="3500" b="1">
                <a:solidFill>
                  <a:schemeClr val="dk2"/>
                </a:solidFill>
                <a:latin typeface="Pathway Gothic One"/>
                <a:ea typeface="Pathway Gothic One"/>
                <a:cs typeface="Pathway Gothic One"/>
                <a:sym typeface="Pathway Gothic One"/>
              </a:defRPr>
            </a:lvl1pPr>
            <a:lvl2pPr lvl="1"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2pPr>
            <a:lvl3pPr lvl="2"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3pPr>
            <a:lvl4pPr lvl="3"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4pPr>
            <a:lvl5pPr lvl="4"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5pPr>
            <a:lvl6pPr lvl="5"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6pPr>
            <a:lvl7pPr lvl="6"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7pPr>
            <a:lvl8pPr lvl="7"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8pPr>
            <a:lvl9pPr lvl="8"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720000" y="1306075"/>
            <a:ext cx="7704000" cy="3298200"/>
          </a:xfrm>
          <a:prstGeom prst="rect">
            <a:avLst/>
          </a:prstGeom>
          <a:noFill/>
          <a:ln>
            <a:noFill/>
          </a:ln>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1pPr>
            <a:lvl2pPr marL="914400" lvl="1"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2pPr>
            <a:lvl3pPr marL="1371600" lvl="2"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3pPr>
            <a:lvl4pPr marL="1828800" lvl="3"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4pPr>
            <a:lvl5pPr marL="2286000" lvl="4"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5pPr>
            <a:lvl6pPr marL="2743200" lvl="5"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6pPr>
            <a:lvl7pPr marL="3200400" lvl="6"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7pPr>
            <a:lvl8pPr marL="3657600" lvl="7"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8pPr>
            <a:lvl9pPr marL="4114800" lvl="8" indent="-330200">
              <a:lnSpc>
                <a:spcPct val="100000"/>
              </a:lnSpc>
              <a:spcBef>
                <a:spcPts val="1600"/>
              </a:spcBef>
              <a:spcAft>
                <a:spcPts val="1600"/>
              </a:spcAft>
              <a:buClr>
                <a:schemeClr val="lt2"/>
              </a:buClr>
              <a:buSzPts val="1600"/>
              <a:buFont typeface="Open Sans"/>
              <a:buChar char="■"/>
              <a:defRPr sz="1600">
                <a:solidFill>
                  <a:schemeClr val="lt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6" r:id="rId4"/>
    <p:sldLayoutId id="2147483660" r:id="rId5"/>
    <p:sldLayoutId id="2147483672" r:id="rId6"/>
    <p:sldLayoutId id="2147483675" r:id="rId7"/>
    <p:sldLayoutId id="2147483676" r:id="rId8"/>
    <p:sldLayoutId id="2147483682" r:id="rId9"/>
    <p:sldLayoutId id="2147483720" r:id="rId10"/>
    <p:sldLayoutId id="2147483721" r:id="rId11"/>
    <p:sldLayoutId id="2147483722" r:id="rId12"/>
    <p:sldLayoutId id="2147483723" r:id="rId13"/>
    <p:sldLayoutId id="2147483724"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7800" y="537175"/>
            <a:ext cx="7708500" cy="4812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SzPts val="2500"/>
              <a:buFont typeface="Fira Sans Extra Condensed Medium"/>
              <a:buNone/>
              <a:defRPr sz="2500">
                <a:latin typeface="Fira Sans Extra Condensed Medium"/>
                <a:ea typeface="Fira Sans Extra Condensed Medium"/>
                <a:cs typeface="Fira Sans Extra Condensed Medium"/>
                <a:sym typeface="Fira Sans Extra Condensed Medium"/>
              </a:defRPr>
            </a:lvl1pPr>
            <a:lvl2pPr lvl="1">
              <a:spcBef>
                <a:spcPts val="0"/>
              </a:spcBef>
              <a:spcAft>
                <a:spcPts val="0"/>
              </a:spcAft>
              <a:buSzPts val="2500"/>
              <a:buFont typeface="Fira Sans Extra Condensed Medium"/>
              <a:buNone/>
              <a:defRPr sz="2500">
                <a:latin typeface="Fira Sans Extra Condensed Medium"/>
                <a:ea typeface="Fira Sans Extra Condensed Medium"/>
                <a:cs typeface="Fira Sans Extra Condensed Medium"/>
                <a:sym typeface="Fira Sans Extra Condensed Medium"/>
              </a:defRPr>
            </a:lvl2pPr>
            <a:lvl3pPr lvl="2">
              <a:spcBef>
                <a:spcPts val="0"/>
              </a:spcBef>
              <a:spcAft>
                <a:spcPts val="0"/>
              </a:spcAft>
              <a:buSzPts val="2500"/>
              <a:buFont typeface="Fira Sans Extra Condensed Medium"/>
              <a:buNone/>
              <a:defRPr sz="2500">
                <a:latin typeface="Fira Sans Extra Condensed Medium"/>
                <a:ea typeface="Fira Sans Extra Condensed Medium"/>
                <a:cs typeface="Fira Sans Extra Condensed Medium"/>
                <a:sym typeface="Fira Sans Extra Condensed Medium"/>
              </a:defRPr>
            </a:lvl3pPr>
            <a:lvl4pPr lvl="3">
              <a:spcBef>
                <a:spcPts val="0"/>
              </a:spcBef>
              <a:spcAft>
                <a:spcPts val="0"/>
              </a:spcAft>
              <a:buSzPts val="2500"/>
              <a:buFont typeface="Fira Sans Extra Condensed Medium"/>
              <a:buNone/>
              <a:defRPr sz="2500">
                <a:latin typeface="Fira Sans Extra Condensed Medium"/>
                <a:ea typeface="Fira Sans Extra Condensed Medium"/>
                <a:cs typeface="Fira Sans Extra Condensed Medium"/>
                <a:sym typeface="Fira Sans Extra Condensed Medium"/>
              </a:defRPr>
            </a:lvl4pPr>
            <a:lvl5pPr lvl="4">
              <a:spcBef>
                <a:spcPts val="0"/>
              </a:spcBef>
              <a:spcAft>
                <a:spcPts val="0"/>
              </a:spcAft>
              <a:buSzPts val="2500"/>
              <a:buFont typeface="Fira Sans Extra Condensed Medium"/>
              <a:buNone/>
              <a:defRPr sz="2500">
                <a:latin typeface="Fira Sans Extra Condensed Medium"/>
                <a:ea typeface="Fira Sans Extra Condensed Medium"/>
                <a:cs typeface="Fira Sans Extra Condensed Medium"/>
                <a:sym typeface="Fira Sans Extra Condensed Medium"/>
              </a:defRPr>
            </a:lvl5pPr>
            <a:lvl6pPr lvl="5">
              <a:spcBef>
                <a:spcPts val="0"/>
              </a:spcBef>
              <a:spcAft>
                <a:spcPts val="0"/>
              </a:spcAft>
              <a:buSzPts val="2500"/>
              <a:buFont typeface="Fira Sans Extra Condensed Medium"/>
              <a:buNone/>
              <a:defRPr sz="2500">
                <a:latin typeface="Fira Sans Extra Condensed Medium"/>
                <a:ea typeface="Fira Sans Extra Condensed Medium"/>
                <a:cs typeface="Fira Sans Extra Condensed Medium"/>
                <a:sym typeface="Fira Sans Extra Condensed Medium"/>
              </a:defRPr>
            </a:lvl6pPr>
            <a:lvl7pPr lvl="6">
              <a:spcBef>
                <a:spcPts val="0"/>
              </a:spcBef>
              <a:spcAft>
                <a:spcPts val="0"/>
              </a:spcAft>
              <a:buSzPts val="2500"/>
              <a:buFont typeface="Fira Sans Extra Condensed Medium"/>
              <a:buNone/>
              <a:defRPr sz="2500">
                <a:latin typeface="Fira Sans Extra Condensed Medium"/>
                <a:ea typeface="Fira Sans Extra Condensed Medium"/>
                <a:cs typeface="Fira Sans Extra Condensed Medium"/>
                <a:sym typeface="Fira Sans Extra Condensed Medium"/>
              </a:defRPr>
            </a:lvl7pPr>
            <a:lvl8pPr lvl="7">
              <a:spcBef>
                <a:spcPts val="0"/>
              </a:spcBef>
              <a:spcAft>
                <a:spcPts val="0"/>
              </a:spcAft>
              <a:buSzPts val="2500"/>
              <a:buFont typeface="Fira Sans Extra Condensed Medium"/>
              <a:buNone/>
              <a:defRPr sz="2500">
                <a:latin typeface="Fira Sans Extra Condensed Medium"/>
                <a:ea typeface="Fira Sans Extra Condensed Medium"/>
                <a:cs typeface="Fira Sans Extra Condensed Medium"/>
                <a:sym typeface="Fira Sans Extra Condensed Medium"/>
              </a:defRPr>
            </a:lvl8pPr>
            <a:lvl9pPr lvl="8">
              <a:spcBef>
                <a:spcPts val="0"/>
              </a:spcBef>
              <a:spcAft>
                <a:spcPts val="0"/>
              </a:spcAft>
              <a:buSzPts val="2500"/>
              <a:buFont typeface="Fira Sans Extra Condensed Medium"/>
              <a:buNone/>
              <a:defRPr sz="2500">
                <a:latin typeface="Fira Sans Extra Condensed Medium"/>
                <a:ea typeface="Fira Sans Extra Condensed Medium"/>
                <a:cs typeface="Fira Sans Extra Condensed Medium"/>
                <a:sym typeface="Fira Sans Extra Condensed Medium"/>
              </a:defRPr>
            </a:lvl9pPr>
          </a:lstStyle>
          <a:p>
            <a:endParaRPr/>
          </a:p>
        </p:txBody>
      </p:sp>
      <p:sp>
        <p:nvSpPr>
          <p:cNvPr id="7" name="Google Shape;7;p1"/>
          <p:cNvSpPr txBox="1">
            <a:spLocks noGrp="1"/>
          </p:cNvSpPr>
          <p:nvPr>
            <p:ph type="body" idx="1"/>
          </p:nvPr>
        </p:nvSpPr>
        <p:spPr>
          <a:xfrm>
            <a:off x="717800" y="1153000"/>
            <a:ext cx="7708500" cy="34533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SzPts val="1800"/>
              <a:buFont typeface="Roboto"/>
              <a:buChar char="●"/>
              <a:defRPr sz="1800">
                <a:latin typeface="Roboto"/>
                <a:ea typeface="Roboto"/>
                <a:cs typeface="Roboto"/>
                <a:sym typeface="Roboto"/>
              </a:defRPr>
            </a:lvl1pPr>
            <a:lvl2pPr marL="914400" lvl="1" indent="-317500">
              <a:lnSpc>
                <a:spcPct val="115000"/>
              </a:lnSpc>
              <a:spcBef>
                <a:spcPts val="1600"/>
              </a:spcBef>
              <a:spcAft>
                <a:spcPts val="0"/>
              </a:spcAft>
              <a:buSzPts val="1400"/>
              <a:buFont typeface="Roboto"/>
              <a:buChar char="○"/>
              <a:defRPr>
                <a:latin typeface="Roboto"/>
                <a:ea typeface="Roboto"/>
                <a:cs typeface="Roboto"/>
                <a:sym typeface="Roboto"/>
              </a:defRPr>
            </a:lvl2pPr>
            <a:lvl3pPr marL="1371600" lvl="2" indent="-317500">
              <a:lnSpc>
                <a:spcPct val="115000"/>
              </a:lnSpc>
              <a:spcBef>
                <a:spcPts val="1600"/>
              </a:spcBef>
              <a:spcAft>
                <a:spcPts val="0"/>
              </a:spcAft>
              <a:buSzPts val="1400"/>
              <a:buFont typeface="Roboto"/>
              <a:buChar char="■"/>
              <a:defRPr>
                <a:latin typeface="Roboto"/>
                <a:ea typeface="Roboto"/>
                <a:cs typeface="Roboto"/>
                <a:sym typeface="Roboto"/>
              </a:defRPr>
            </a:lvl3pPr>
            <a:lvl4pPr marL="1828800" lvl="3" indent="-317500">
              <a:lnSpc>
                <a:spcPct val="115000"/>
              </a:lnSpc>
              <a:spcBef>
                <a:spcPts val="1600"/>
              </a:spcBef>
              <a:spcAft>
                <a:spcPts val="0"/>
              </a:spcAft>
              <a:buSzPts val="1400"/>
              <a:buFont typeface="Roboto"/>
              <a:buChar char="●"/>
              <a:defRPr>
                <a:latin typeface="Roboto"/>
                <a:ea typeface="Roboto"/>
                <a:cs typeface="Roboto"/>
                <a:sym typeface="Roboto"/>
              </a:defRPr>
            </a:lvl4pPr>
            <a:lvl5pPr marL="2286000" lvl="4" indent="-317500">
              <a:lnSpc>
                <a:spcPct val="115000"/>
              </a:lnSpc>
              <a:spcBef>
                <a:spcPts val="1600"/>
              </a:spcBef>
              <a:spcAft>
                <a:spcPts val="0"/>
              </a:spcAft>
              <a:buSzPts val="1400"/>
              <a:buFont typeface="Roboto"/>
              <a:buChar char="○"/>
              <a:defRPr>
                <a:latin typeface="Roboto"/>
                <a:ea typeface="Roboto"/>
                <a:cs typeface="Roboto"/>
                <a:sym typeface="Roboto"/>
              </a:defRPr>
            </a:lvl5pPr>
            <a:lvl6pPr marL="2743200" lvl="5" indent="-317500">
              <a:lnSpc>
                <a:spcPct val="115000"/>
              </a:lnSpc>
              <a:spcBef>
                <a:spcPts val="1600"/>
              </a:spcBef>
              <a:spcAft>
                <a:spcPts val="0"/>
              </a:spcAft>
              <a:buSzPts val="1400"/>
              <a:buFont typeface="Roboto"/>
              <a:buChar char="■"/>
              <a:defRPr>
                <a:latin typeface="Roboto"/>
                <a:ea typeface="Roboto"/>
                <a:cs typeface="Roboto"/>
                <a:sym typeface="Roboto"/>
              </a:defRPr>
            </a:lvl6pPr>
            <a:lvl7pPr marL="3200400" lvl="6" indent="-317500">
              <a:lnSpc>
                <a:spcPct val="115000"/>
              </a:lnSpc>
              <a:spcBef>
                <a:spcPts val="1600"/>
              </a:spcBef>
              <a:spcAft>
                <a:spcPts val="0"/>
              </a:spcAft>
              <a:buSzPts val="1400"/>
              <a:buFont typeface="Roboto"/>
              <a:buChar char="●"/>
              <a:defRPr>
                <a:latin typeface="Roboto"/>
                <a:ea typeface="Roboto"/>
                <a:cs typeface="Roboto"/>
                <a:sym typeface="Roboto"/>
              </a:defRPr>
            </a:lvl7pPr>
            <a:lvl8pPr marL="3657600" lvl="7" indent="-317500">
              <a:lnSpc>
                <a:spcPct val="115000"/>
              </a:lnSpc>
              <a:spcBef>
                <a:spcPts val="1600"/>
              </a:spcBef>
              <a:spcAft>
                <a:spcPts val="0"/>
              </a:spcAft>
              <a:buSzPts val="1400"/>
              <a:buFont typeface="Roboto"/>
              <a:buChar char="○"/>
              <a:defRPr>
                <a:latin typeface="Roboto"/>
                <a:ea typeface="Roboto"/>
                <a:cs typeface="Roboto"/>
                <a:sym typeface="Roboto"/>
              </a:defRPr>
            </a:lvl8pPr>
            <a:lvl9pPr marL="4114800" lvl="8" indent="-317500">
              <a:lnSpc>
                <a:spcPct val="115000"/>
              </a:lnSpc>
              <a:spcBef>
                <a:spcPts val="1600"/>
              </a:spcBef>
              <a:spcAft>
                <a:spcPts val="1600"/>
              </a:spcAft>
              <a:buSzPts val="1400"/>
              <a:buFont typeface="Roboto"/>
              <a:buChar char="■"/>
              <a:defRPr>
                <a:latin typeface="Roboto"/>
                <a:ea typeface="Roboto"/>
                <a:cs typeface="Roboto"/>
                <a:sym typeface="Roboto"/>
              </a:defRPr>
            </a:lvl9pPr>
          </a:lstStyle>
          <a:p>
            <a:endParaRPr/>
          </a:p>
        </p:txBody>
      </p:sp>
    </p:spTree>
    <p:extLst>
      <p:ext uri="{BB962C8B-B14F-4D97-AF65-F5344CB8AC3E}">
        <p14:creationId xmlns:p14="http://schemas.microsoft.com/office/powerpoint/2010/main" val="1495967325"/>
      </p:ext>
    </p:extLst>
  </p:cSld>
  <p:clrMap bg1="lt1" tx1="dk1" bg2="dk2" tx2="lt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620">
          <p15:clr>
            <a:srgbClr val="EA4335"/>
          </p15:clr>
        </p15:guide>
        <p15:guide id="2" pos="2880">
          <p15:clr>
            <a:srgbClr val="EA4335"/>
          </p15:clr>
        </p15:guide>
        <p15:guide id="3" pos="452">
          <p15:clr>
            <a:srgbClr val="EA4335"/>
          </p15:clr>
        </p15:guide>
        <p15:guide id="4" pos="5308">
          <p15:clr>
            <a:srgbClr val="EA4335"/>
          </p15:clr>
        </p15:guide>
        <p15:guide id="5" orient="horz" pos="338">
          <p15:clr>
            <a:srgbClr val="EA4335"/>
          </p15:clr>
        </p15:guide>
        <p15:guide id="6" orient="horz" pos="2902">
          <p15:clr>
            <a:srgbClr val="EA4335"/>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453325"/>
            <a:ext cx="7704000" cy="6126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500"/>
              <a:buFont typeface="Pathway Gothic One"/>
              <a:buNone/>
              <a:defRPr sz="3500" b="1">
                <a:solidFill>
                  <a:schemeClr val="dk2"/>
                </a:solidFill>
                <a:latin typeface="Pathway Gothic One"/>
                <a:ea typeface="Pathway Gothic One"/>
                <a:cs typeface="Pathway Gothic One"/>
                <a:sym typeface="Pathway Gothic One"/>
              </a:defRPr>
            </a:lvl1pPr>
            <a:lvl2pPr lvl="1"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2pPr>
            <a:lvl3pPr lvl="2"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3pPr>
            <a:lvl4pPr lvl="3"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4pPr>
            <a:lvl5pPr lvl="4"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5pPr>
            <a:lvl6pPr lvl="5"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6pPr>
            <a:lvl7pPr lvl="6"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7pPr>
            <a:lvl8pPr lvl="7"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8pPr>
            <a:lvl9pPr lvl="8" algn="ctr" rt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720000" y="1306075"/>
            <a:ext cx="7704000" cy="3298200"/>
          </a:xfrm>
          <a:prstGeom prst="rect">
            <a:avLst/>
          </a:prstGeom>
          <a:noFill/>
          <a:ln>
            <a:noFill/>
          </a:ln>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1pPr>
            <a:lvl2pPr marL="914400" lvl="1"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2pPr>
            <a:lvl3pPr marL="1371600" lvl="2"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3pPr>
            <a:lvl4pPr marL="1828800" lvl="3"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4pPr>
            <a:lvl5pPr marL="2286000" lvl="4"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5pPr>
            <a:lvl6pPr marL="2743200" lvl="5"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6pPr>
            <a:lvl7pPr marL="3200400" lvl="6"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7pPr>
            <a:lvl8pPr marL="3657600" lvl="7" indent="-330200">
              <a:lnSpc>
                <a:spcPct val="100000"/>
              </a:lnSpc>
              <a:spcBef>
                <a:spcPts val="1600"/>
              </a:spcBef>
              <a:spcAft>
                <a:spcPts val="0"/>
              </a:spcAft>
              <a:buClr>
                <a:schemeClr val="lt2"/>
              </a:buClr>
              <a:buSzPts val="1600"/>
              <a:buFont typeface="Open Sans"/>
              <a:buChar char="○"/>
              <a:defRPr sz="1600">
                <a:solidFill>
                  <a:schemeClr val="lt2"/>
                </a:solidFill>
                <a:latin typeface="Open Sans"/>
                <a:ea typeface="Open Sans"/>
                <a:cs typeface="Open Sans"/>
                <a:sym typeface="Open Sans"/>
              </a:defRPr>
            </a:lvl8pPr>
            <a:lvl9pPr marL="4114800" lvl="8" indent="-330200">
              <a:lnSpc>
                <a:spcPct val="100000"/>
              </a:lnSpc>
              <a:spcBef>
                <a:spcPts val="1600"/>
              </a:spcBef>
              <a:spcAft>
                <a:spcPts val="1600"/>
              </a:spcAft>
              <a:buClr>
                <a:schemeClr val="lt2"/>
              </a:buClr>
              <a:buSzPts val="1600"/>
              <a:buFont typeface="Open Sans"/>
              <a:buChar char="■"/>
              <a:defRPr sz="1600">
                <a:solidFill>
                  <a:schemeClr val="lt2"/>
                </a:solidFill>
                <a:latin typeface="Open Sans"/>
                <a:ea typeface="Open Sans"/>
                <a:cs typeface="Open Sans"/>
                <a:sym typeface="Open Sans"/>
              </a:defRPr>
            </a:lvl9pPr>
          </a:lstStyle>
          <a:p>
            <a:endParaRPr/>
          </a:p>
        </p:txBody>
      </p:sp>
    </p:spTree>
    <p:extLst>
      <p:ext uri="{BB962C8B-B14F-4D97-AF65-F5344CB8AC3E}">
        <p14:creationId xmlns:p14="http://schemas.microsoft.com/office/powerpoint/2010/main" val="3883462825"/>
      </p:ext>
    </p:extLst>
  </p:cSld>
  <p:clrMap bg1="lt1" tx1="dk1" bg2="dk2" tx2="lt2" accent1="accent1" accent2="accent2" accent3="accent3" accent4="accent4" accent5="accent5" accent6="accent6" hlink="hlink" folHlink="folHlink"/>
  <p:sldLayoutIdLst>
    <p:sldLayoutId id="2147483703" r:id="rId1"/>
    <p:sldLayoutId id="2147483705" r:id="rId2"/>
    <p:sldLayoutId id="2147483706" r:id="rId3"/>
    <p:sldLayoutId id="2147483707" r:id="rId4"/>
    <p:sldLayoutId id="2147483708" r:id="rId5"/>
    <p:sldLayoutId id="2147483709" r:id="rId6"/>
    <p:sldLayoutId id="2147483712" r:id="rId7"/>
    <p:sldLayoutId id="2147483714" r:id="rId8"/>
    <p:sldLayoutId id="2147483718" r:id="rId9"/>
    <p:sldLayoutId id="214748371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17.sv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8.png"/><Relationship Id="rId7"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22.png"/><Relationship Id="rId2" Type="http://schemas.openxmlformats.org/officeDocument/2006/relationships/audio" Target="../media/media1.wav"/><Relationship Id="rId1" Type="http://schemas.microsoft.com/office/2007/relationships/media" Target="../media/media1.wav"/><Relationship Id="rId6" Type="http://schemas.microsoft.com/office/2007/relationships/hdphoto" Target="../media/hdphoto1.wdp"/><Relationship Id="rId5" Type="http://schemas.openxmlformats.org/officeDocument/2006/relationships/image" Target="../media/image15.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3.jpg"/><Relationship Id="rId7"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hyperlink" Target="https://www.universetoday.com/141871/spacex-releases-a-new-render-of-what-the-all-steel-starship-will-look-like-returning-to-earth/"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slides/_rels/slide25.xml.rels><?xml version="1.0" encoding="UTF-8" standalone="yes"?>
<Relationships xmlns="http://schemas.openxmlformats.org/package/2006/relationships"><Relationship Id="rId8" Type="http://schemas.openxmlformats.org/officeDocument/2006/relationships/image" Target="../media/image36.svg"/><Relationship Id="rId13" Type="http://schemas.openxmlformats.org/officeDocument/2006/relationships/image" Target="../media/image41.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svg"/><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image" Target="../media/image34.sv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svg"/><Relationship Id="rId4" Type="http://schemas.openxmlformats.org/officeDocument/2006/relationships/image" Target="../media/image32.svg"/><Relationship Id="rId9" Type="http://schemas.openxmlformats.org/officeDocument/2006/relationships/image" Target="../media/image37.png"/><Relationship Id="rId14" Type="http://schemas.openxmlformats.org/officeDocument/2006/relationships/image" Target="../media/image42.sv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8.xml"/><Relationship Id="rId4" Type="http://schemas.openxmlformats.org/officeDocument/2006/relationships/image" Target="../media/image44.svg"/></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33.xml"/><Relationship Id="rId5" Type="http://schemas.openxmlformats.org/officeDocument/2006/relationships/image" Target="../media/image46.png"/><Relationship Id="rId4" Type="http://schemas.openxmlformats.org/officeDocument/2006/relationships/hyperlink" Target="https://commons.wikimedia.org/wiki/File:Yellow_star.svg"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3.xml"/><Relationship Id="rId1" Type="http://schemas.openxmlformats.org/officeDocument/2006/relationships/slideLayout" Target="../slideLayouts/slideLayout31.xml"/><Relationship Id="rId5" Type="http://schemas.openxmlformats.org/officeDocument/2006/relationships/image" Target="../media/image4.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8.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13.svg"/><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85"/>
        <p:cNvGrpSpPr/>
        <p:nvPr/>
      </p:nvGrpSpPr>
      <p:grpSpPr>
        <a:xfrm>
          <a:off x="0" y="0"/>
          <a:ext cx="0" cy="0"/>
          <a:chOff x="0" y="0"/>
          <a:chExt cx="0" cy="0"/>
        </a:xfrm>
      </p:grpSpPr>
      <p:sp>
        <p:nvSpPr>
          <p:cNvPr id="1386" name="Google Shape;1386;p39"/>
          <p:cNvSpPr txBox="1">
            <a:spLocks noGrp="1"/>
          </p:cNvSpPr>
          <p:nvPr>
            <p:ph type="ctrTitle"/>
          </p:nvPr>
        </p:nvSpPr>
        <p:spPr>
          <a:xfrm>
            <a:off x="1037924" y="565225"/>
            <a:ext cx="7068151" cy="188260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b="1" dirty="0">
                <a:solidFill>
                  <a:srgbClr val="E8E5C3"/>
                </a:solidFill>
                <a:latin typeface="Pathway Gothic One"/>
                <a:ea typeface="Pathway Gothic One"/>
                <a:cs typeface="Pathway Gothic One"/>
                <a:sym typeface="Pathway Gothic One"/>
              </a:rPr>
              <a:t>AZHZ State Evaluation Team </a:t>
            </a:r>
            <a:br>
              <a:rPr lang="en" sz="6000" b="1" dirty="0">
                <a:solidFill>
                  <a:srgbClr val="E8E5C3"/>
                </a:solidFill>
                <a:latin typeface="Pathway Gothic One"/>
                <a:ea typeface="Pathway Gothic One"/>
                <a:cs typeface="Pathway Gothic One"/>
                <a:sym typeface="Pathway Gothic One"/>
              </a:rPr>
            </a:br>
            <a:r>
              <a:rPr lang="en" sz="6000" b="1" dirty="0">
                <a:solidFill>
                  <a:srgbClr val="E8E5C3"/>
                </a:solidFill>
                <a:latin typeface="Pathway Gothic One"/>
                <a:ea typeface="Pathway Gothic One"/>
                <a:cs typeface="Pathway Gothic One"/>
                <a:sym typeface="Pathway Gothic One"/>
              </a:rPr>
              <a:t>Lightening Talks</a:t>
            </a:r>
            <a:endParaRPr sz="6000" b="1" dirty="0">
              <a:solidFill>
                <a:srgbClr val="E8E5C3"/>
              </a:solidFill>
              <a:latin typeface="Pathway Gothic One"/>
              <a:ea typeface="Pathway Gothic One"/>
              <a:cs typeface="Pathway Gothic One"/>
              <a:sym typeface="Pathway Gothic One"/>
            </a:endParaRPr>
          </a:p>
        </p:txBody>
      </p:sp>
      <p:grpSp>
        <p:nvGrpSpPr>
          <p:cNvPr id="1387" name="Google Shape;1387;p39"/>
          <p:cNvGrpSpPr/>
          <p:nvPr/>
        </p:nvGrpSpPr>
        <p:grpSpPr>
          <a:xfrm>
            <a:off x="7901507" y="255314"/>
            <a:ext cx="847490" cy="848879"/>
            <a:chOff x="5227225" y="606625"/>
            <a:chExt cx="1097500" cy="1099300"/>
          </a:xfrm>
        </p:grpSpPr>
        <p:sp>
          <p:nvSpPr>
            <p:cNvPr id="1388" name="Google Shape;1388;p39"/>
            <p:cNvSpPr/>
            <p:nvPr/>
          </p:nvSpPr>
          <p:spPr>
            <a:xfrm>
              <a:off x="5227225" y="606625"/>
              <a:ext cx="1097500" cy="1099300"/>
            </a:xfrm>
            <a:custGeom>
              <a:avLst/>
              <a:gdLst/>
              <a:ahLst/>
              <a:cxnLst/>
              <a:rect l="l" t="t" r="r" b="b"/>
              <a:pathLst>
                <a:path w="43900" h="43972" extrusionOk="0">
                  <a:moveTo>
                    <a:pt x="20179" y="43935"/>
                  </a:moveTo>
                  <a:cubicBezTo>
                    <a:pt x="15885" y="43971"/>
                    <a:pt x="11664" y="42612"/>
                    <a:pt x="8193" y="40107"/>
                  </a:cubicBezTo>
                  <a:cubicBezTo>
                    <a:pt x="7585" y="39714"/>
                    <a:pt x="6977" y="39320"/>
                    <a:pt x="6368" y="38962"/>
                  </a:cubicBezTo>
                  <a:cubicBezTo>
                    <a:pt x="5009" y="38032"/>
                    <a:pt x="3936" y="36744"/>
                    <a:pt x="3256" y="35277"/>
                  </a:cubicBezTo>
                  <a:cubicBezTo>
                    <a:pt x="2075" y="33131"/>
                    <a:pt x="1216" y="30841"/>
                    <a:pt x="644" y="28444"/>
                  </a:cubicBezTo>
                  <a:cubicBezTo>
                    <a:pt x="179" y="26333"/>
                    <a:pt x="0" y="24150"/>
                    <a:pt x="107" y="21968"/>
                  </a:cubicBezTo>
                  <a:cubicBezTo>
                    <a:pt x="179" y="20859"/>
                    <a:pt x="179" y="19714"/>
                    <a:pt x="322" y="18605"/>
                  </a:cubicBezTo>
                  <a:cubicBezTo>
                    <a:pt x="608" y="16136"/>
                    <a:pt x="1324" y="13739"/>
                    <a:pt x="2433" y="11521"/>
                  </a:cubicBezTo>
                  <a:cubicBezTo>
                    <a:pt x="3721" y="9088"/>
                    <a:pt x="5224" y="6834"/>
                    <a:pt x="7513" y="5152"/>
                  </a:cubicBezTo>
                  <a:cubicBezTo>
                    <a:pt x="8944" y="4186"/>
                    <a:pt x="10447" y="3328"/>
                    <a:pt x="12021" y="2576"/>
                  </a:cubicBezTo>
                  <a:cubicBezTo>
                    <a:pt x="14740" y="1217"/>
                    <a:pt x="17674" y="573"/>
                    <a:pt x="20644" y="215"/>
                  </a:cubicBezTo>
                  <a:cubicBezTo>
                    <a:pt x="22111" y="0"/>
                    <a:pt x="23613" y="72"/>
                    <a:pt x="25080" y="394"/>
                  </a:cubicBezTo>
                  <a:cubicBezTo>
                    <a:pt x="27048" y="859"/>
                    <a:pt x="29087" y="1217"/>
                    <a:pt x="31055" y="1789"/>
                  </a:cubicBezTo>
                  <a:cubicBezTo>
                    <a:pt x="32522" y="2183"/>
                    <a:pt x="33881" y="2898"/>
                    <a:pt x="35062" y="3829"/>
                  </a:cubicBezTo>
                  <a:cubicBezTo>
                    <a:pt x="35849" y="4437"/>
                    <a:pt x="36744" y="4938"/>
                    <a:pt x="37531" y="5582"/>
                  </a:cubicBezTo>
                  <a:cubicBezTo>
                    <a:pt x="39069" y="6798"/>
                    <a:pt x="40035" y="8408"/>
                    <a:pt x="40965" y="10090"/>
                  </a:cubicBezTo>
                  <a:cubicBezTo>
                    <a:pt x="41287" y="10698"/>
                    <a:pt x="41538" y="11306"/>
                    <a:pt x="41896" y="11879"/>
                  </a:cubicBezTo>
                  <a:cubicBezTo>
                    <a:pt x="42611" y="13095"/>
                    <a:pt x="43076" y="14419"/>
                    <a:pt x="43327" y="15814"/>
                  </a:cubicBezTo>
                  <a:cubicBezTo>
                    <a:pt x="43684" y="17567"/>
                    <a:pt x="43863" y="19320"/>
                    <a:pt x="43899" y="21109"/>
                  </a:cubicBezTo>
                  <a:cubicBezTo>
                    <a:pt x="43863" y="22970"/>
                    <a:pt x="43613" y="24830"/>
                    <a:pt x="43148" y="26619"/>
                  </a:cubicBezTo>
                  <a:cubicBezTo>
                    <a:pt x="42504" y="29231"/>
                    <a:pt x="41359" y="31556"/>
                    <a:pt x="40142" y="33846"/>
                  </a:cubicBezTo>
                  <a:cubicBezTo>
                    <a:pt x="38711" y="36422"/>
                    <a:pt x="36672" y="38605"/>
                    <a:pt x="34168" y="40107"/>
                  </a:cubicBezTo>
                  <a:cubicBezTo>
                    <a:pt x="30948" y="42182"/>
                    <a:pt x="27441" y="43184"/>
                    <a:pt x="23792" y="43649"/>
                  </a:cubicBezTo>
                  <a:cubicBezTo>
                    <a:pt x="22576" y="43757"/>
                    <a:pt x="21395" y="43828"/>
                    <a:pt x="20179" y="43935"/>
                  </a:cubicBezTo>
                  <a:close/>
                  <a:moveTo>
                    <a:pt x="18676" y="42826"/>
                  </a:moveTo>
                  <a:cubicBezTo>
                    <a:pt x="18855" y="42218"/>
                    <a:pt x="19105" y="41646"/>
                    <a:pt x="19427" y="41073"/>
                  </a:cubicBezTo>
                  <a:cubicBezTo>
                    <a:pt x="21180" y="38676"/>
                    <a:pt x="23255" y="37030"/>
                    <a:pt x="26404" y="37352"/>
                  </a:cubicBezTo>
                  <a:cubicBezTo>
                    <a:pt x="28264" y="37531"/>
                    <a:pt x="29874" y="38068"/>
                    <a:pt x="31091" y="39571"/>
                  </a:cubicBezTo>
                  <a:cubicBezTo>
                    <a:pt x="31341" y="39821"/>
                    <a:pt x="31592" y="40071"/>
                    <a:pt x="31842" y="40250"/>
                  </a:cubicBezTo>
                  <a:cubicBezTo>
                    <a:pt x="36422" y="37853"/>
                    <a:pt x="38783" y="35349"/>
                    <a:pt x="40286" y="31449"/>
                  </a:cubicBezTo>
                  <a:cubicBezTo>
                    <a:pt x="39928" y="31127"/>
                    <a:pt x="39606" y="30805"/>
                    <a:pt x="39248" y="30483"/>
                  </a:cubicBezTo>
                  <a:cubicBezTo>
                    <a:pt x="38604" y="29911"/>
                    <a:pt x="38246" y="29052"/>
                    <a:pt x="38318" y="28193"/>
                  </a:cubicBezTo>
                  <a:cubicBezTo>
                    <a:pt x="38354" y="27013"/>
                    <a:pt x="38640" y="25868"/>
                    <a:pt x="39176" y="24830"/>
                  </a:cubicBezTo>
                  <a:cubicBezTo>
                    <a:pt x="39606" y="23793"/>
                    <a:pt x="40500" y="22970"/>
                    <a:pt x="41609" y="22612"/>
                  </a:cubicBezTo>
                  <a:cubicBezTo>
                    <a:pt x="42110" y="22505"/>
                    <a:pt x="42575" y="22397"/>
                    <a:pt x="43076" y="22361"/>
                  </a:cubicBezTo>
                  <a:cubicBezTo>
                    <a:pt x="43255" y="19642"/>
                    <a:pt x="42933" y="16959"/>
                    <a:pt x="42182" y="14347"/>
                  </a:cubicBezTo>
                  <a:cubicBezTo>
                    <a:pt x="42110" y="13703"/>
                    <a:pt x="41609" y="13238"/>
                    <a:pt x="41001" y="13167"/>
                  </a:cubicBezTo>
                  <a:cubicBezTo>
                    <a:pt x="40715" y="13131"/>
                    <a:pt x="40464" y="13059"/>
                    <a:pt x="40250" y="12880"/>
                  </a:cubicBezTo>
                  <a:cubicBezTo>
                    <a:pt x="39713" y="12630"/>
                    <a:pt x="39248" y="12272"/>
                    <a:pt x="38854" y="11807"/>
                  </a:cubicBezTo>
                  <a:cubicBezTo>
                    <a:pt x="38067" y="10662"/>
                    <a:pt x="38139" y="9482"/>
                    <a:pt x="38962" y="8337"/>
                  </a:cubicBezTo>
                  <a:cubicBezTo>
                    <a:pt x="38318" y="7156"/>
                    <a:pt x="36386" y="5403"/>
                    <a:pt x="34991" y="4759"/>
                  </a:cubicBezTo>
                  <a:lnTo>
                    <a:pt x="34633" y="5009"/>
                  </a:lnTo>
                  <a:cubicBezTo>
                    <a:pt x="33345" y="5904"/>
                    <a:pt x="31985" y="5761"/>
                    <a:pt x="30590" y="5260"/>
                  </a:cubicBezTo>
                  <a:cubicBezTo>
                    <a:pt x="29409" y="4830"/>
                    <a:pt x="29159" y="3757"/>
                    <a:pt x="28908" y="2648"/>
                  </a:cubicBezTo>
                  <a:cubicBezTo>
                    <a:pt x="28873" y="2254"/>
                    <a:pt x="28586" y="1932"/>
                    <a:pt x="28193" y="1861"/>
                  </a:cubicBezTo>
                  <a:cubicBezTo>
                    <a:pt x="27334" y="1682"/>
                    <a:pt x="26511" y="1503"/>
                    <a:pt x="25688" y="1324"/>
                  </a:cubicBezTo>
                  <a:cubicBezTo>
                    <a:pt x="23077" y="644"/>
                    <a:pt x="20393" y="752"/>
                    <a:pt x="17853" y="1539"/>
                  </a:cubicBezTo>
                  <a:cubicBezTo>
                    <a:pt x="17531" y="2469"/>
                    <a:pt x="16994" y="3292"/>
                    <a:pt x="16243" y="3936"/>
                  </a:cubicBezTo>
                  <a:cubicBezTo>
                    <a:pt x="15134" y="4830"/>
                    <a:pt x="13918" y="5224"/>
                    <a:pt x="12522" y="4544"/>
                  </a:cubicBezTo>
                  <a:cubicBezTo>
                    <a:pt x="12164" y="4294"/>
                    <a:pt x="11807" y="4043"/>
                    <a:pt x="11520" y="3757"/>
                  </a:cubicBezTo>
                  <a:cubicBezTo>
                    <a:pt x="10089" y="4365"/>
                    <a:pt x="8658" y="4938"/>
                    <a:pt x="7585" y="6154"/>
                  </a:cubicBezTo>
                  <a:cubicBezTo>
                    <a:pt x="7621" y="6619"/>
                    <a:pt x="7656" y="7084"/>
                    <a:pt x="7728" y="7585"/>
                  </a:cubicBezTo>
                  <a:cubicBezTo>
                    <a:pt x="8014" y="9625"/>
                    <a:pt x="7120" y="11664"/>
                    <a:pt x="5402" y="12809"/>
                  </a:cubicBezTo>
                  <a:cubicBezTo>
                    <a:pt x="4580" y="13381"/>
                    <a:pt x="3614" y="13739"/>
                    <a:pt x="2648" y="13882"/>
                  </a:cubicBezTo>
                  <a:cubicBezTo>
                    <a:pt x="2111" y="13918"/>
                    <a:pt x="1753" y="14347"/>
                    <a:pt x="1753" y="14848"/>
                  </a:cubicBezTo>
                  <a:cubicBezTo>
                    <a:pt x="1682" y="15277"/>
                    <a:pt x="1574" y="15671"/>
                    <a:pt x="1503" y="16100"/>
                  </a:cubicBezTo>
                  <a:cubicBezTo>
                    <a:pt x="1288" y="17245"/>
                    <a:pt x="1109" y="18390"/>
                    <a:pt x="930" y="19535"/>
                  </a:cubicBezTo>
                  <a:cubicBezTo>
                    <a:pt x="787" y="20000"/>
                    <a:pt x="1038" y="20501"/>
                    <a:pt x="1467" y="20716"/>
                  </a:cubicBezTo>
                  <a:cubicBezTo>
                    <a:pt x="2504" y="21431"/>
                    <a:pt x="2862" y="22433"/>
                    <a:pt x="2254" y="23649"/>
                  </a:cubicBezTo>
                  <a:cubicBezTo>
                    <a:pt x="1968" y="24150"/>
                    <a:pt x="1610" y="24651"/>
                    <a:pt x="1252" y="25152"/>
                  </a:cubicBezTo>
                  <a:cubicBezTo>
                    <a:pt x="1145" y="25331"/>
                    <a:pt x="966" y="25581"/>
                    <a:pt x="1002" y="25760"/>
                  </a:cubicBezTo>
                  <a:cubicBezTo>
                    <a:pt x="1109" y="26762"/>
                    <a:pt x="1288" y="27800"/>
                    <a:pt x="1503" y="28801"/>
                  </a:cubicBezTo>
                  <a:cubicBezTo>
                    <a:pt x="1932" y="30877"/>
                    <a:pt x="2970" y="32701"/>
                    <a:pt x="3721" y="34633"/>
                  </a:cubicBezTo>
                  <a:cubicBezTo>
                    <a:pt x="4007" y="35170"/>
                    <a:pt x="4329" y="35671"/>
                    <a:pt x="4687" y="36136"/>
                  </a:cubicBezTo>
                  <a:cubicBezTo>
                    <a:pt x="5009" y="35957"/>
                    <a:pt x="5224" y="35885"/>
                    <a:pt x="5402" y="35742"/>
                  </a:cubicBezTo>
                  <a:cubicBezTo>
                    <a:pt x="6118" y="35349"/>
                    <a:pt x="6941" y="35206"/>
                    <a:pt x="7728" y="35349"/>
                  </a:cubicBezTo>
                  <a:cubicBezTo>
                    <a:pt x="8730" y="35528"/>
                    <a:pt x="9553" y="36279"/>
                    <a:pt x="9767" y="37281"/>
                  </a:cubicBezTo>
                  <a:cubicBezTo>
                    <a:pt x="9839" y="37889"/>
                    <a:pt x="9803" y="38497"/>
                    <a:pt x="9732" y="39105"/>
                  </a:cubicBezTo>
                  <a:cubicBezTo>
                    <a:pt x="9553" y="39928"/>
                    <a:pt x="9660" y="39964"/>
                    <a:pt x="10268" y="40358"/>
                  </a:cubicBezTo>
                  <a:cubicBezTo>
                    <a:pt x="11735" y="41252"/>
                    <a:pt x="13309" y="41896"/>
                    <a:pt x="14955" y="42290"/>
                  </a:cubicBezTo>
                  <a:cubicBezTo>
                    <a:pt x="16172" y="42647"/>
                    <a:pt x="17424" y="42826"/>
                    <a:pt x="18676" y="42826"/>
                  </a:cubicBezTo>
                  <a:close/>
                  <a:moveTo>
                    <a:pt x="30983" y="40751"/>
                  </a:moveTo>
                  <a:cubicBezTo>
                    <a:pt x="30161" y="39785"/>
                    <a:pt x="29445" y="38819"/>
                    <a:pt x="28264" y="38533"/>
                  </a:cubicBezTo>
                  <a:cubicBezTo>
                    <a:pt x="27227" y="38283"/>
                    <a:pt x="26153" y="38175"/>
                    <a:pt x="25080" y="38175"/>
                  </a:cubicBezTo>
                  <a:cubicBezTo>
                    <a:pt x="23112" y="38283"/>
                    <a:pt x="21681" y="39463"/>
                    <a:pt x="20465" y="40930"/>
                  </a:cubicBezTo>
                  <a:cubicBezTo>
                    <a:pt x="19964" y="41467"/>
                    <a:pt x="19678" y="42147"/>
                    <a:pt x="19570" y="42862"/>
                  </a:cubicBezTo>
                  <a:cubicBezTo>
                    <a:pt x="23506" y="43041"/>
                    <a:pt x="27227" y="42182"/>
                    <a:pt x="31019" y="40787"/>
                  </a:cubicBezTo>
                  <a:close/>
                  <a:moveTo>
                    <a:pt x="40786" y="30590"/>
                  </a:moveTo>
                  <a:cubicBezTo>
                    <a:pt x="41967" y="28301"/>
                    <a:pt x="42683" y="25832"/>
                    <a:pt x="42969" y="23292"/>
                  </a:cubicBezTo>
                  <a:cubicBezTo>
                    <a:pt x="42396" y="23149"/>
                    <a:pt x="41824" y="23256"/>
                    <a:pt x="41395" y="23614"/>
                  </a:cubicBezTo>
                  <a:cubicBezTo>
                    <a:pt x="39999" y="24472"/>
                    <a:pt x="39391" y="25832"/>
                    <a:pt x="39141" y="27406"/>
                  </a:cubicBezTo>
                  <a:cubicBezTo>
                    <a:pt x="38890" y="28945"/>
                    <a:pt x="39320" y="29696"/>
                    <a:pt x="40822" y="30590"/>
                  </a:cubicBezTo>
                  <a:close/>
                  <a:moveTo>
                    <a:pt x="6941" y="6727"/>
                  </a:moveTo>
                  <a:cubicBezTo>
                    <a:pt x="5367" y="7728"/>
                    <a:pt x="3184" y="11020"/>
                    <a:pt x="2719" y="13023"/>
                  </a:cubicBezTo>
                  <a:cubicBezTo>
                    <a:pt x="5259" y="12952"/>
                    <a:pt x="7978" y="10090"/>
                    <a:pt x="6941" y="6727"/>
                  </a:cubicBezTo>
                  <a:close/>
                  <a:moveTo>
                    <a:pt x="8837" y="39392"/>
                  </a:moveTo>
                  <a:cubicBezTo>
                    <a:pt x="9374" y="38211"/>
                    <a:pt x="9159" y="37102"/>
                    <a:pt x="8265" y="36422"/>
                  </a:cubicBezTo>
                  <a:cubicBezTo>
                    <a:pt x="7406" y="35778"/>
                    <a:pt x="6190" y="35993"/>
                    <a:pt x="5295" y="36887"/>
                  </a:cubicBezTo>
                  <a:cubicBezTo>
                    <a:pt x="6225" y="38032"/>
                    <a:pt x="7621" y="38533"/>
                    <a:pt x="8837" y="39356"/>
                  </a:cubicBezTo>
                  <a:close/>
                  <a:moveTo>
                    <a:pt x="34418" y="4258"/>
                  </a:moveTo>
                  <a:cubicBezTo>
                    <a:pt x="32915" y="3292"/>
                    <a:pt x="31270" y="2576"/>
                    <a:pt x="29517" y="2147"/>
                  </a:cubicBezTo>
                  <a:cubicBezTo>
                    <a:pt x="29874" y="3185"/>
                    <a:pt x="29982" y="4186"/>
                    <a:pt x="31019" y="4508"/>
                  </a:cubicBezTo>
                  <a:cubicBezTo>
                    <a:pt x="32021" y="4830"/>
                    <a:pt x="33237" y="5117"/>
                    <a:pt x="34418" y="4258"/>
                  </a:cubicBezTo>
                  <a:close/>
                  <a:moveTo>
                    <a:pt x="12415" y="3328"/>
                  </a:moveTo>
                  <a:cubicBezTo>
                    <a:pt x="13774" y="4759"/>
                    <a:pt x="16172" y="3936"/>
                    <a:pt x="16959" y="1718"/>
                  </a:cubicBezTo>
                  <a:cubicBezTo>
                    <a:pt x="15277" y="1932"/>
                    <a:pt x="13882" y="2684"/>
                    <a:pt x="12415" y="3328"/>
                  </a:cubicBezTo>
                  <a:close/>
                  <a:moveTo>
                    <a:pt x="39463" y="8981"/>
                  </a:moveTo>
                  <a:cubicBezTo>
                    <a:pt x="38532" y="10483"/>
                    <a:pt x="39391" y="12022"/>
                    <a:pt x="41216" y="12344"/>
                  </a:cubicBezTo>
                  <a:close/>
                  <a:moveTo>
                    <a:pt x="859" y="24329"/>
                  </a:moveTo>
                  <a:cubicBezTo>
                    <a:pt x="2218" y="23149"/>
                    <a:pt x="2039" y="21717"/>
                    <a:pt x="859" y="21288"/>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1389" name="Google Shape;1389;p39"/>
            <p:cNvGrpSpPr/>
            <p:nvPr/>
          </p:nvGrpSpPr>
          <p:grpSpPr>
            <a:xfrm>
              <a:off x="5292500" y="693375"/>
              <a:ext cx="958875" cy="862275"/>
              <a:chOff x="5292500" y="693375"/>
              <a:chExt cx="958875" cy="862275"/>
            </a:xfrm>
          </p:grpSpPr>
          <p:sp>
            <p:nvSpPr>
              <p:cNvPr id="1390" name="Google Shape;1390;p39"/>
              <p:cNvSpPr/>
              <p:nvPr/>
            </p:nvSpPr>
            <p:spPr>
              <a:xfrm>
                <a:off x="5384625" y="1116450"/>
                <a:ext cx="339025" cy="362275"/>
              </a:xfrm>
              <a:custGeom>
                <a:avLst/>
                <a:gdLst/>
                <a:ahLst/>
                <a:cxnLst/>
                <a:rect l="l" t="t" r="r" b="b"/>
                <a:pathLst>
                  <a:path w="13561" h="14491" extrusionOk="0">
                    <a:moveTo>
                      <a:pt x="108" y="7407"/>
                    </a:moveTo>
                    <a:cubicBezTo>
                      <a:pt x="1" y="5224"/>
                      <a:pt x="895" y="3113"/>
                      <a:pt x="2577" y="1682"/>
                    </a:cubicBezTo>
                    <a:cubicBezTo>
                      <a:pt x="2970" y="1360"/>
                      <a:pt x="3400" y="1110"/>
                      <a:pt x="3901" y="931"/>
                    </a:cubicBezTo>
                    <a:cubicBezTo>
                      <a:pt x="5153" y="287"/>
                      <a:pt x="6548" y="1"/>
                      <a:pt x="7944" y="36"/>
                    </a:cubicBezTo>
                    <a:cubicBezTo>
                      <a:pt x="9017" y="36"/>
                      <a:pt x="10054" y="502"/>
                      <a:pt x="10806" y="1324"/>
                    </a:cubicBezTo>
                    <a:cubicBezTo>
                      <a:pt x="12881" y="3650"/>
                      <a:pt x="13561" y="6906"/>
                      <a:pt x="12666" y="9875"/>
                    </a:cubicBezTo>
                    <a:cubicBezTo>
                      <a:pt x="12129" y="11736"/>
                      <a:pt x="11056" y="13095"/>
                      <a:pt x="9232" y="13668"/>
                    </a:cubicBezTo>
                    <a:cubicBezTo>
                      <a:pt x="7872" y="14061"/>
                      <a:pt x="6548" y="14491"/>
                      <a:pt x="5117" y="14276"/>
                    </a:cubicBezTo>
                    <a:cubicBezTo>
                      <a:pt x="2827" y="13847"/>
                      <a:pt x="1253" y="12594"/>
                      <a:pt x="573" y="10197"/>
                    </a:cubicBezTo>
                    <a:cubicBezTo>
                      <a:pt x="466" y="9768"/>
                      <a:pt x="251" y="9339"/>
                      <a:pt x="180" y="8874"/>
                    </a:cubicBezTo>
                    <a:cubicBezTo>
                      <a:pt x="144" y="8408"/>
                      <a:pt x="108" y="7908"/>
                      <a:pt x="108" y="7407"/>
                    </a:cubicBezTo>
                    <a:close/>
                    <a:moveTo>
                      <a:pt x="6620" y="13453"/>
                    </a:moveTo>
                    <a:cubicBezTo>
                      <a:pt x="7944" y="13310"/>
                      <a:pt x="9232" y="12881"/>
                      <a:pt x="10376" y="12201"/>
                    </a:cubicBezTo>
                    <a:cubicBezTo>
                      <a:pt x="10985" y="11772"/>
                      <a:pt x="11485" y="11199"/>
                      <a:pt x="11736" y="10519"/>
                    </a:cubicBezTo>
                    <a:cubicBezTo>
                      <a:pt x="12917" y="7550"/>
                      <a:pt x="12487" y="4795"/>
                      <a:pt x="10663" y="2255"/>
                    </a:cubicBezTo>
                    <a:cubicBezTo>
                      <a:pt x="9911" y="1289"/>
                      <a:pt x="8802" y="752"/>
                      <a:pt x="7586" y="824"/>
                    </a:cubicBezTo>
                    <a:cubicBezTo>
                      <a:pt x="6584" y="824"/>
                      <a:pt x="5582" y="1002"/>
                      <a:pt x="4652" y="1360"/>
                    </a:cubicBezTo>
                    <a:cubicBezTo>
                      <a:pt x="3114" y="1933"/>
                      <a:pt x="1861" y="3149"/>
                      <a:pt x="1289" y="4688"/>
                    </a:cubicBezTo>
                    <a:cubicBezTo>
                      <a:pt x="609" y="6333"/>
                      <a:pt x="752" y="7943"/>
                      <a:pt x="1146" y="9625"/>
                    </a:cubicBezTo>
                    <a:cubicBezTo>
                      <a:pt x="1718" y="11915"/>
                      <a:pt x="3936" y="13525"/>
                      <a:pt x="6620" y="13453"/>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91" name="Google Shape;1391;p39"/>
              <p:cNvSpPr/>
              <p:nvPr/>
            </p:nvSpPr>
            <p:spPr>
              <a:xfrm>
                <a:off x="5873900" y="802500"/>
                <a:ext cx="232575" cy="244225"/>
              </a:xfrm>
              <a:custGeom>
                <a:avLst/>
                <a:gdLst/>
                <a:ahLst/>
                <a:cxnLst/>
                <a:rect l="l" t="t" r="r" b="b"/>
                <a:pathLst>
                  <a:path w="9303" h="9769" extrusionOk="0">
                    <a:moveTo>
                      <a:pt x="143" y="4866"/>
                    </a:moveTo>
                    <a:cubicBezTo>
                      <a:pt x="0" y="2970"/>
                      <a:pt x="1038" y="1217"/>
                      <a:pt x="2755" y="394"/>
                    </a:cubicBezTo>
                    <a:cubicBezTo>
                      <a:pt x="3292" y="108"/>
                      <a:pt x="3936" y="1"/>
                      <a:pt x="4544" y="72"/>
                    </a:cubicBezTo>
                    <a:cubicBezTo>
                      <a:pt x="5188" y="180"/>
                      <a:pt x="5832" y="359"/>
                      <a:pt x="6440" y="502"/>
                    </a:cubicBezTo>
                    <a:cubicBezTo>
                      <a:pt x="8265" y="859"/>
                      <a:pt x="9267" y="1825"/>
                      <a:pt x="9302" y="3972"/>
                    </a:cubicBezTo>
                    <a:cubicBezTo>
                      <a:pt x="9302" y="4902"/>
                      <a:pt x="9195" y="5797"/>
                      <a:pt x="8945" y="6691"/>
                    </a:cubicBezTo>
                    <a:cubicBezTo>
                      <a:pt x="8658" y="7908"/>
                      <a:pt x="7692" y="8480"/>
                      <a:pt x="6655" y="8945"/>
                    </a:cubicBezTo>
                    <a:cubicBezTo>
                      <a:pt x="4759" y="9768"/>
                      <a:pt x="2540" y="9661"/>
                      <a:pt x="1038" y="7908"/>
                    </a:cubicBezTo>
                    <a:cubicBezTo>
                      <a:pt x="286" y="7049"/>
                      <a:pt x="108" y="5976"/>
                      <a:pt x="143" y="4866"/>
                    </a:cubicBezTo>
                    <a:close/>
                    <a:moveTo>
                      <a:pt x="4437" y="8695"/>
                    </a:moveTo>
                    <a:cubicBezTo>
                      <a:pt x="5403" y="8623"/>
                      <a:pt x="6369" y="8301"/>
                      <a:pt x="7227" y="7800"/>
                    </a:cubicBezTo>
                    <a:cubicBezTo>
                      <a:pt x="7657" y="7550"/>
                      <a:pt x="7979" y="7192"/>
                      <a:pt x="8193" y="6763"/>
                    </a:cubicBezTo>
                    <a:cubicBezTo>
                      <a:pt x="8730" y="5832"/>
                      <a:pt x="8730" y="4831"/>
                      <a:pt x="8694" y="3829"/>
                    </a:cubicBezTo>
                    <a:cubicBezTo>
                      <a:pt x="8694" y="2684"/>
                      <a:pt x="7907" y="1647"/>
                      <a:pt x="6762" y="1396"/>
                    </a:cubicBezTo>
                    <a:cubicBezTo>
                      <a:pt x="5725" y="1217"/>
                      <a:pt x="4651" y="1074"/>
                      <a:pt x="3614" y="1003"/>
                    </a:cubicBezTo>
                    <a:cubicBezTo>
                      <a:pt x="3328" y="1003"/>
                      <a:pt x="3077" y="1074"/>
                      <a:pt x="2862" y="1217"/>
                    </a:cubicBezTo>
                    <a:cubicBezTo>
                      <a:pt x="1718" y="2004"/>
                      <a:pt x="895" y="2970"/>
                      <a:pt x="859" y="4509"/>
                    </a:cubicBezTo>
                    <a:cubicBezTo>
                      <a:pt x="823" y="6083"/>
                      <a:pt x="1217" y="7478"/>
                      <a:pt x="2755" y="8230"/>
                    </a:cubicBezTo>
                    <a:cubicBezTo>
                      <a:pt x="3292" y="8408"/>
                      <a:pt x="3864" y="8587"/>
                      <a:pt x="4437" y="8695"/>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92" name="Google Shape;1392;p39"/>
              <p:cNvSpPr/>
              <p:nvPr/>
            </p:nvSpPr>
            <p:spPr>
              <a:xfrm>
                <a:off x="5855100" y="1213950"/>
                <a:ext cx="241525" cy="236150"/>
              </a:xfrm>
              <a:custGeom>
                <a:avLst/>
                <a:gdLst/>
                <a:ahLst/>
                <a:cxnLst/>
                <a:rect l="l" t="t" r="r" b="b"/>
                <a:pathLst>
                  <a:path w="9661" h="9446" extrusionOk="0">
                    <a:moveTo>
                      <a:pt x="9482" y="3793"/>
                    </a:moveTo>
                    <a:cubicBezTo>
                      <a:pt x="9625" y="5975"/>
                      <a:pt x="9053" y="7442"/>
                      <a:pt x="7371" y="8337"/>
                    </a:cubicBezTo>
                    <a:cubicBezTo>
                      <a:pt x="5797" y="9195"/>
                      <a:pt x="4223" y="9446"/>
                      <a:pt x="2505" y="8659"/>
                    </a:cubicBezTo>
                    <a:cubicBezTo>
                      <a:pt x="1396" y="8194"/>
                      <a:pt x="645" y="7156"/>
                      <a:pt x="430" y="5975"/>
                    </a:cubicBezTo>
                    <a:cubicBezTo>
                      <a:pt x="1" y="3829"/>
                      <a:pt x="1110" y="1646"/>
                      <a:pt x="3114" y="716"/>
                    </a:cubicBezTo>
                    <a:cubicBezTo>
                      <a:pt x="4008" y="358"/>
                      <a:pt x="4938" y="144"/>
                      <a:pt x="5868" y="36"/>
                    </a:cubicBezTo>
                    <a:cubicBezTo>
                      <a:pt x="6691" y="0"/>
                      <a:pt x="7478" y="322"/>
                      <a:pt x="8051" y="895"/>
                    </a:cubicBezTo>
                    <a:cubicBezTo>
                      <a:pt x="8945" y="1754"/>
                      <a:pt x="9661" y="2720"/>
                      <a:pt x="9482" y="3793"/>
                    </a:cubicBezTo>
                    <a:close/>
                    <a:moveTo>
                      <a:pt x="8910" y="4079"/>
                    </a:moveTo>
                    <a:cubicBezTo>
                      <a:pt x="8981" y="2791"/>
                      <a:pt x="8087" y="1825"/>
                      <a:pt x="6942" y="1110"/>
                    </a:cubicBezTo>
                    <a:cubicBezTo>
                      <a:pt x="6477" y="716"/>
                      <a:pt x="5797" y="680"/>
                      <a:pt x="5260" y="966"/>
                    </a:cubicBezTo>
                    <a:cubicBezTo>
                      <a:pt x="5010" y="1038"/>
                      <a:pt x="4759" y="1110"/>
                      <a:pt x="4509" y="1110"/>
                    </a:cubicBezTo>
                    <a:cubicBezTo>
                      <a:pt x="3328" y="1181"/>
                      <a:pt x="2505" y="1825"/>
                      <a:pt x="1826" y="2720"/>
                    </a:cubicBezTo>
                    <a:cubicBezTo>
                      <a:pt x="287" y="4866"/>
                      <a:pt x="1396" y="7907"/>
                      <a:pt x="3901" y="8194"/>
                    </a:cubicBezTo>
                    <a:cubicBezTo>
                      <a:pt x="4867" y="8301"/>
                      <a:pt x="5797" y="8122"/>
                      <a:pt x="6691" y="7764"/>
                    </a:cubicBezTo>
                    <a:cubicBezTo>
                      <a:pt x="8158" y="7156"/>
                      <a:pt x="8874" y="5975"/>
                      <a:pt x="8910" y="4079"/>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93" name="Google Shape;1393;p39"/>
              <p:cNvSpPr/>
              <p:nvPr/>
            </p:nvSpPr>
            <p:spPr>
              <a:xfrm>
                <a:off x="5630600" y="693375"/>
                <a:ext cx="179825" cy="176250"/>
              </a:xfrm>
              <a:custGeom>
                <a:avLst/>
                <a:gdLst/>
                <a:ahLst/>
                <a:cxnLst/>
                <a:rect l="l" t="t" r="r" b="b"/>
                <a:pathLst>
                  <a:path w="7193" h="7050" extrusionOk="0">
                    <a:moveTo>
                      <a:pt x="3435" y="7013"/>
                    </a:moveTo>
                    <a:cubicBezTo>
                      <a:pt x="1146" y="7049"/>
                      <a:pt x="1" y="4688"/>
                      <a:pt x="752" y="2863"/>
                    </a:cubicBezTo>
                    <a:cubicBezTo>
                      <a:pt x="1468" y="1003"/>
                      <a:pt x="3185" y="1"/>
                      <a:pt x="4974" y="394"/>
                    </a:cubicBezTo>
                    <a:cubicBezTo>
                      <a:pt x="5510" y="502"/>
                      <a:pt x="6011" y="860"/>
                      <a:pt x="6298" y="1360"/>
                    </a:cubicBezTo>
                    <a:cubicBezTo>
                      <a:pt x="7013" y="2505"/>
                      <a:pt x="7192" y="3758"/>
                      <a:pt x="6548" y="4974"/>
                    </a:cubicBezTo>
                    <a:cubicBezTo>
                      <a:pt x="5976" y="6226"/>
                      <a:pt x="4759" y="7013"/>
                      <a:pt x="3435" y="7013"/>
                    </a:cubicBezTo>
                    <a:close/>
                    <a:moveTo>
                      <a:pt x="3650" y="6155"/>
                    </a:moveTo>
                    <a:cubicBezTo>
                      <a:pt x="4652" y="6155"/>
                      <a:pt x="5510" y="5546"/>
                      <a:pt x="6047" y="4509"/>
                    </a:cubicBezTo>
                    <a:cubicBezTo>
                      <a:pt x="6548" y="3579"/>
                      <a:pt x="6226" y="2648"/>
                      <a:pt x="5761" y="1826"/>
                    </a:cubicBezTo>
                    <a:cubicBezTo>
                      <a:pt x="5546" y="1432"/>
                      <a:pt x="5153" y="1146"/>
                      <a:pt x="4688" y="1074"/>
                    </a:cubicBezTo>
                    <a:cubicBezTo>
                      <a:pt x="3221" y="860"/>
                      <a:pt x="1825" y="1754"/>
                      <a:pt x="1432" y="3185"/>
                    </a:cubicBezTo>
                    <a:cubicBezTo>
                      <a:pt x="1003" y="4759"/>
                      <a:pt x="1682" y="6119"/>
                      <a:pt x="3650" y="6155"/>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94" name="Google Shape;1394;p39"/>
              <p:cNvSpPr/>
              <p:nvPr/>
            </p:nvSpPr>
            <p:spPr>
              <a:xfrm>
                <a:off x="6124325" y="1005550"/>
                <a:ext cx="127050" cy="130600"/>
              </a:xfrm>
              <a:custGeom>
                <a:avLst/>
                <a:gdLst/>
                <a:ahLst/>
                <a:cxnLst/>
                <a:rect l="l" t="t" r="r" b="b"/>
                <a:pathLst>
                  <a:path w="5082" h="5224" extrusionOk="0">
                    <a:moveTo>
                      <a:pt x="5081" y="2648"/>
                    </a:moveTo>
                    <a:cubicBezTo>
                      <a:pt x="5010" y="4007"/>
                      <a:pt x="3936" y="5081"/>
                      <a:pt x="2577" y="5188"/>
                    </a:cubicBezTo>
                    <a:cubicBezTo>
                      <a:pt x="1182" y="5224"/>
                      <a:pt x="37" y="4150"/>
                      <a:pt x="37" y="2755"/>
                    </a:cubicBezTo>
                    <a:cubicBezTo>
                      <a:pt x="1" y="1431"/>
                      <a:pt x="1360" y="72"/>
                      <a:pt x="2756" y="36"/>
                    </a:cubicBezTo>
                    <a:cubicBezTo>
                      <a:pt x="4008" y="0"/>
                      <a:pt x="5081" y="1217"/>
                      <a:pt x="5081" y="2648"/>
                    </a:cubicBezTo>
                    <a:close/>
                    <a:moveTo>
                      <a:pt x="2541" y="4294"/>
                    </a:moveTo>
                    <a:cubicBezTo>
                      <a:pt x="3471" y="4294"/>
                      <a:pt x="4258" y="3578"/>
                      <a:pt x="4402" y="2648"/>
                    </a:cubicBezTo>
                    <a:cubicBezTo>
                      <a:pt x="4402" y="1753"/>
                      <a:pt x="3579" y="787"/>
                      <a:pt x="2792" y="787"/>
                    </a:cubicBezTo>
                    <a:cubicBezTo>
                      <a:pt x="1754" y="787"/>
                      <a:pt x="895" y="1610"/>
                      <a:pt x="824" y="2612"/>
                    </a:cubicBezTo>
                    <a:cubicBezTo>
                      <a:pt x="788" y="3614"/>
                      <a:pt x="1432" y="4222"/>
                      <a:pt x="2541" y="4294"/>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95" name="Google Shape;1395;p39"/>
              <p:cNvSpPr/>
              <p:nvPr/>
            </p:nvSpPr>
            <p:spPr>
              <a:xfrm>
                <a:off x="5686950" y="961725"/>
                <a:ext cx="135975" cy="122550"/>
              </a:xfrm>
              <a:custGeom>
                <a:avLst/>
                <a:gdLst/>
                <a:ahLst/>
                <a:cxnLst/>
                <a:rect l="l" t="t" r="r" b="b"/>
                <a:pathLst>
                  <a:path w="5439" h="4902" extrusionOk="0">
                    <a:moveTo>
                      <a:pt x="2970" y="0"/>
                    </a:moveTo>
                    <a:cubicBezTo>
                      <a:pt x="4652" y="0"/>
                      <a:pt x="5439" y="1002"/>
                      <a:pt x="5188" y="2469"/>
                    </a:cubicBezTo>
                    <a:cubicBezTo>
                      <a:pt x="4902" y="4186"/>
                      <a:pt x="3936" y="4759"/>
                      <a:pt x="2505" y="4866"/>
                    </a:cubicBezTo>
                    <a:cubicBezTo>
                      <a:pt x="1432" y="4902"/>
                      <a:pt x="502" y="4222"/>
                      <a:pt x="287" y="3184"/>
                    </a:cubicBezTo>
                    <a:cubicBezTo>
                      <a:pt x="1" y="2039"/>
                      <a:pt x="573" y="859"/>
                      <a:pt x="1611" y="358"/>
                    </a:cubicBezTo>
                    <a:cubicBezTo>
                      <a:pt x="2040" y="179"/>
                      <a:pt x="2505" y="72"/>
                      <a:pt x="2970" y="0"/>
                    </a:cubicBezTo>
                    <a:close/>
                    <a:moveTo>
                      <a:pt x="2648" y="4043"/>
                    </a:moveTo>
                    <a:cubicBezTo>
                      <a:pt x="3614" y="4043"/>
                      <a:pt x="4401" y="3327"/>
                      <a:pt x="4580" y="2397"/>
                    </a:cubicBezTo>
                    <a:cubicBezTo>
                      <a:pt x="4795" y="1610"/>
                      <a:pt x="4258" y="823"/>
                      <a:pt x="3471" y="716"/>
                    </a:cubicBezTo>
                    <a:cubicBezTo>
                      <a:pt x="2720" y="573"/>
                      <a:pt x="1968" y="823"/>
                      <a:pt x="1468" y="1395"/>
                    </a:cubicBezTo>
                    <a:cubicBezTo>
                      <a:pt x="967" y="1861"/>
                      <a:pt x="824" y="2576"/>
                      <a:pt x="1110" y="3184"/>
                    </a:cubicBezTo>
                    <a:cubicBezTo>
                      <a:pt x="1360" y="3793"/>
                      <a:pt x="2004" y="4115"/>
                      <a:pt x="2648" y="4043"/>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96" name="Google Shape;1396;p39"/>
              <p:cNvSpPr/>
              <p:nvPr/>
            </p:nvSpPr>
            <p:spPr>
              <a:xfrm>
                <a:off x="5395375" y="961725"/>
                <a:ext cx="126125" cy="126125"/>
              </a:xfrm>
              <a:custGeom>
                <a:avLst/>
                <a:gdLst/>
                <a:ahLst/>
                <a:cxnLst/>
                <a:rect l="l" t="t" r="r" b="b"/>
                <a:pathLst>
                  <a:path w="5045" h="5045" extrusionOk="0">
                    <a:moveTo>
                      <a:pt x="5045" y="2183"/>
                    </a:moveTo>
                    <a:cubicBezTo>
                      <a:pt x="4866" y="4079"/>
                      <a:pt x="2648" y="5045"/>
                      <a:pt x="1145" y="3900"/>
                    </a:cubicBezTo>
                    <a:cubicBezTo>
                      <a:pt x="215" y="3077"/>
                      <a:pt x="0" y="1968"/>
                      <a:pt x="1074" y="859"/>
                    </a:cubicBezTo>
                    <a:cubicBezTo>
                      <a:pt x="1825" y="72"/>
                      <a:pt x="2862" y="0"/>
                      <a:pt x="3900" y="107"/>
                    </a:cubicBezTo>
                    <a:cubicBezTo>
                      <a:pt x="4580" y="179"/>
                      <a:pt x="5009" y="1038"/>
                      <a:pt x="5045" y="2183"/>
                    </a:cubicBezTo>
                    <a:close/>
                    <a:moveTo>
                      <a:pt x="2469" y="3542"/>
                    </a:moveTo>
                    <a:cubicBezTo>
                      <a:pt x="3220" y="3542"/>
                      <a:pt x="3936" y="3113"/>
                      <a:pt x="4258" y="2433"/>
                    </a:cubicBezTo>
                    <a:cubicBezTo>
                      <a:pt x="4437" y="2004"/>
                      <a:pt x="4365" y="1503"/>
                      <a:pt x="4079" y="1109"/>
                    </a:cubicBezTo>
                    <a:cubicBezTo>
                      <a:pt x="3828" y="716"/>
                      <a:pt x="3328" y="573"/>
                      <a:pt x="2898" y="751"/>
                    </a:cubicBezTo>
                    <a:cubicBezTo>
                      <a:pt x="2648" y="787"/>
                      <a:pt x="2397" y="859"/>
                      <a:pt x="2147" y="966"/>
                    </a:cubicBezTo>
                    <a:cubicBezTo>
                      <a:pt x="1145" y="1539"/>
                      <a:pt x="716" y="2397"/>
                      <a:pt x="1682" y="3256"/>
                    </a:cubicBezTo>
                    <a:cubicBezTo>
                      <a:pt x="1896" y="3399"/>
                      <a:pt x="2183" y="3506"/>
                      <a:pt x="2469" y="3542"/>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97" name="Google Shape;1397;p39"/>
              <p:cNvSpPr/>
              <p:nvPr/>
            </p:nvSpPr>
            <p:spPr>
              <a:xfrm>
                <a:off x="5678000" y="1439350"/>
                <a:ext cx="112725" cy="116300"/>
              </a:xfrm>
              <a:custGeom>
                <a:avLst/>
                <a:gdLst/>
                <a:ahLst/>
                <a:cxnLst/>
                <a:rect l="l" t="t" r="r" b="b"/>
                <a:pathLst>
                  <a:path w="4509" h="4652" extrusionOk="0">
                    <a:moveTo>
                      <a:pt x="2148" y="4616"/>
                    </a:moveTo>
                    <a:cubicBezTo>
                      <a:pt x="967" y="4616"/>
                      <a:pt x="1" y="3686"/>
                      <a:pt x="1" y="2541"/>
                    </a:cubicBezTo>
                    <a:cubicBezTo>
                      <a:pt x="37" y="1110"/>
                      <a:pt x="860" y="0"/>
                      <a:pt x="2541" y="0"/>
                    </a:cubicBezTo>
                    <a:cubicBezTo>
                      <a:pt x="3543" y="0"/>
                      <a:pt x="4473" y="1145"/>
                      <a:pt x="4473" y="2254"/>
                    </a:cubicBezTo>
                    <a:cubicBezTo>
                      <a:pt x="4509" y="3578"/>
                      <a:pt x="3436" y="4652"/>
                      <a:pt x="2148" y="4616"/>
                    </a:cubicBezTo>
                    <a:close/>
                    <a:moveTo>
                      <a:pt x="2112" y="716"/>
                    </a:moveTo>
                    <a:cubicBezTo>
                      <a:pt x="1504" y="716"/>
                      <a:pt x="716" y="1610"/>
                      <a:pt x="716" y="2326"/>
                    </a:cubicBezTo>
                    <a:cubicBezTo>
                      <a:pt x="752" y="3149"/>
                      <a:pt x="1432" y="3793"/>
                      <a:pt x="2255" y="3793"/>
                    </a:cubicBezTo>
                    <a:cubicBezTo>
                      <a:pt x="3114" y="3793"/>
                      <a:pt x="3793" y="3077"/>
                      <a:pt x="3758" y="2219"/>
                    </a:cubicBezTo>
                    <a:cubicBezTo>
                      <a:pt x="3758" y="1324"/>
                      <a:pt x="3006" y="644"/>
                      <a:pt x="2112" y="716"/>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98" name="Google Shape;1398;p39"/>
              <p:cNvSpPr/>
              <p:nvPr/>
            </p:nvSpPr>
            <p:spPr>
              <a:xfrm>
                <a:off x="5292500" y="1296250"/>
                <a:ext cx="71600" cy="71575"/>
              </a:xfrm>
              <a:custGeom>
                <a:avLst/>
                <a:gdLst/>
                <a:ahLst/>
                <a:cxnLst/>
                <a:rect l="l" t="t" r="r" b="b"/>
                <a:pathLst>
                  <a:path w="2864" h="2863" extrusionOk="0">
                    <a:moveTo>
                      <a:pt x="2791" y="1538"/>
                    </a:moveTo>
                    <a:cubicBezTo>
                      <a:pt x="2863" y="2290"/>
                      <a:pt x="2398" y="2719"/>
                      <a:pt x="1396" y="2862"/>
                    </a:cubicBezTo>
                    <a:cubicBezTo>
                      <a:pt x="645" y="2862"/>
                      <a:pt x="1" y="2218"/>
                      <a:pt x="72" y="1467"/>
                    </a:cubicBezTo>
                    <a:cubicBezTo>
                      <a:pt x="72" y="537"/>
                      <a:pt x="573" y="36"/>
                      <a:pt x="1432" y="0"/>
                    </a:cubicBezTo>
                    <a:cubicBezTo>
                      <a:pt x="2255" y="0"/>
                      <a:pt x="2791" y="537"/>
                      <a:pt x="2791" y="1538"/>
                    </a:cubicBezTo>
                    <a:close/>
                    <a:moveTo>
                      <a:pt x="1575" y="644"/>
                    </a:moveTo>
                    <a:cubicBezTo>
                      <a:pt x="1181" y="823"/>
                      <a:pt x="788" y="1038"/>
                      <a:pt x="895" y="1538"/>
                    </a:cubicBezTo>
                    <a:cubicBezTo>
                      <a:pt x="967" y="1789"/>
                      <a:pt x="1181" y="1968"/>
                      <a:pt x="1432" y="2039"/>
                    </a:cubicBezTo>
                    <a:cubicBezTo>
                      <a:pt x="1754" y="2111"/>
                      <a:pt x="2040" y="1932"/>
                      <a:pt x="2112" y="1610"/>
                    </a:cubicBezTo>
                    <a:cubicBezTo>
                      <a:pt x="2183" y="1216"/>
                      <a:pt x="1969" y="787"/>
                      <a:pt x="1575" y="644"/>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pSp>
        <p:nvGrpSpPr>
          <p:cNvPr id="1399" name="Google Shape;1399;p39"/>
          <p:cNvGrpSpPr/>
          <p:nvPr/>
        </p:nvGrpSpPr>
        <p:grpSpPr>
          <a:xfrm>
            <a:off x="-178577" y="2066682"/>
            <a:ext cx="2552255" cy="3204323"/>
            <a:chOff x="184475" y="1150162"/>
            <a:chExt cx="2916788" cy="3572138"/>
          </a:xfrm>
        </p:grpSpPr>
        <p:sp>
          <p:nvSpPr>
            <p:cNvPr id="1400" name="Google Shape;1400;p39"/>
            <p:cNvSpPr/>
            <p:nvPr/>
          </p:nvSpPr>
          <p:spPr>
            <a:xfrm>
              <a:off x="184475" y="2716275"/>
              <a:ext cx="2780225" cy="2006025"/>
            </a:xfrm>
            <a:custGeom>
              <a:avLst/>
              <a:gdLst/>
              <a:ahLst/>
              <a:cxnLst/>
              <a:rect l="l" t="t" r="r" b="b"/>
              <a:pathLst>
                <a:path w="111209" h="80241" extrusionOk="0">
                  <a:moveTo>
                    <a:pt x="82468" y="0"/>
                  </a:moveTo>
                  <a:cubicBezTo>
                    <a:pt x="86289" y="1761"/>
                    <a:pt x="100787" y="4082"/>
                    <a:pt x="105394" y="10566"/>
                  </a:cubicBezTo>
                  <a:cubicBezTo>
                    <a:pt x="110001" y="17050"/>
                    <a:pt x="112912" y="29329"/>
                    <a:pt x="110109" y="38903"/>
                  </a:cubicBezTo>
                  <a:cubicBezTo>
                    <a:pt x="107306" y="48477"/>
                    <a:pt x="99919" y="63807"/>
                    <a:pt x="88578" y="68010"/>
                  </a:cubicBezTo>
                  <a:cubicBezTo>
                    <a:pt x="77237" y="72213"/>
                    <a:pt x="53871" y="62144"/>
                    <a:pt x="42065" y="64120"/>
                  </a:cubicBezTo>
                  <a:cubicBezTo>
                    <a:pt x="30259" y="66097"/>
                    <a:pt x="24754" y="78008"/>
                    <a:pt x="17743" y="79869"/>
                  </a:cubicBezTo>
                  <a:cubicBezTo>
                    <a:pt x="10732" y="81730"/>
                    <a:pt x="2957" y="76048"/>
                    <a:pt x="0" y="75284"/>
                  </a:cubicBezTo>
                </a:path>
              </a:pathLst>
            </a:custGeom>
            <a:noFill/>
            <a:ln w="19050" cap="rnd" cmpd="sng">
              <a:solidFill>
                <a:schemeClr val="dk2"/>
              </a:solidFill>
              <a:prstDash val="dash"/>
              <a:round/>
              <a:headEnd type="none" w="med" len="med"/>
              <a:tailEnd type="none" w="med" len="med"/>
            </a:ln>
          </p:spPr>
        </p:sp>
        <p:sp>
          <p:nvSpPr>
            <p:cNvPr id="1401" name="Google Shape;1401;p39"/>
            <p:cNvSpPr/>
            <p:nvPr/>
          </p:nvSpPr>
          <p:spPr>
            <a:xfrm>
              <a:off x="792639" y="1150162"/>
              <a:ext cx="2308624" cy="2843291"/>
            </a:xfrm>
            <a:custGeom>
              <a:avLst/>
              <a:gdLst/>
              <a:ahLst/>
              <a:cxnLst/>
              <a:rect l="l" t="t" r="r" b="b"/>
              <a:pathLst>
                <a:path w="115706" h="142503" extrusionOk="0">
                  <a:moveTo>
                    <a:pt x="99534" y="65330"/>
                  </a:moveTo>
                  <a:cubicBezTo>
                    <a:pt x="99570" y="66761"/>
                    <a:pt x="98639" y="67370"/>
                    <a:pt x="97387" y="67727"/>
                  </a:cubicBezTo>
                  <a:cubicBezTo>
                    <a:pt x="96600" y="68014"/>
                    <a:pt x="95741" y="68085"/>
                    <a:pt x="94918" y="67870"/>
                  </a:cubicBezTo>
                  <a:cubicBezTo>
                    <a:pt x="94596" y="67763"/>
                    <a:pt x="94239" y="67799"/>
                    <a:pt x="93917" y="67978"/>
                  </a:cubicBezTo>
                  <a:cubicBezTo>
                    <a:pt x="92486" y="68801"/>
                    <a:pt x="90840" y="69123"/>
                    <a:pt x="89266" y="69552"/>
                  </a:cubicBezTo>
                  <a:cubicBezTo>
                    <a:pt x="86368" y="70375"/>
                    <a:pt x="83327" y="70733"/>
                    <a:pt x="80321" y="70590"/>
                  </a:cubicBezTo>
                  <a:cubicBezTo>
                    <a:pt x="77244" y="70482"/>
                    <a:pt x="74239" y="69767"/>
                    <a:pt x="71448" y="68479"/>
                  </a:cubicBezTo>
                  <a:cubicBezTo>
                    <a:pt x="71341" y="68407"/>
                    <a:pt x="71162" y="68371"/>
                    <a:pt x="70948" y="68264"/>
                  </a:cubicBezTo>
                  <a:lnTo>
                    <a:pt x="70948" y="74525"/>
                  </a:lnTo>
                  <a:cubicBezTo>
                    <a:pt x="71913" y="74454"/>
                    <a:pt x="72379" y="74776"/>
                    <a:pt x="72808" y="75885"/>
                  </a:cubicBezTo>
                  <a:cubicBezTo>
                    <a:pt x="73380" y="77387"/>
                    <a:pt x="73380" y="79069"/>
                    <a:pt x="72808" y="80607"/>
                  </a:cubicBezTo>
                  <a:cubicBezTo>
                    <a:pt x="72772" y="80750"/>
                    <a:pt x="72665" y="80894"/>
                    <a:pt x="72629" y="81037"/>
                  </a:cubicBezTo>
                  <a:cubicBezTo>
                    <a:pt x="72522" y="81752"/>
                    <a:pt x="71913" y="82253"/>
                    <a:pt x="71198" y="82217"/>
                  </a:cubicBezTo>
                  <a:cubicBezTo>
                    <a:pt x="71270" y="83720"/>
                    <a:pt x="71305" y="85223"/>
                    <a:pt x="71413" y="86690"/>
                  </a:cubicBezTo>
                  <a:cubicBezTo>
                    <a:pt x="71520" y="87012"/>
                    <a:pt x="71699" y="87334"/>
                    <a:pt x="71949" y="87584"/>
                  </a:cubicBezTo>
                  <a:cubicBezTo>
                    <a:pt x="73273" y="89015"/>
                    <a:pt x="74561" y="90410"/>
                    <a:pt x="75885" y="91841"/>
                  </a:cubicBezTo>
                  <a:cubicBezTo>
                    <a:pt x="78318" y="94489"/>
                    <a:pt x="80321" y="97494"/>
                    <a:pt x="81824" y="100786"/>
                  </a:cubicBezTo>
                  <a:cubicBezTo>
                    <a:pt x="82468" y="102145"/>
                    <a:pt x="82861" y="103612"/>
                    <a:pt x="83005" y="105151"/>
                  </a:cubicBezTo>
                  <a:cubicBezTo>
                    <a:pt x="83148" y="106439"/>
                    <a:pt x="83327" y="107763"/>
                    <a:pt x="83362" y="109051"/>
                  </a:cubicBezTo>
                  <a:cubicBezTo>
                    <a:pt x="83327" y="110052"/>
                    <a:pt x="83219" y="111054"/>
                    <a:pt x="83040" y="112020"/>
                  </a:cubicBezTo>
                  <a:cubicBezTo>
                    <a:pt x="82969" y="112807"/>
                    <a:pt x="82826" y="113559"/>
                    <a:pt x="82718" y="114310"/>
                  </a:cubicBezTo>
                  <a:cubicBezTo>
                    <a:pt x="82575" y="115347"/>
                    <a:pt x="82432" y="116349"/>
                    <a:pt x="82325" y="117351"/>
                  </a:cubicBezTo>
                  <a:cubicBezTo>
                    <a:pt x="82289" y="117673"/>
                    <a:pt x="82361" y="117995"/>
                    <a:pt x="82504" y="118245"/>
                  </a:cubicBezTo>
                  <a:cubicBezTo>
                    <a:pt x="82933" y="119104"/>
                    <a:pt x="83505" y="119855"/>
                    <a:pt x="83470" y="120857"/>
                  </a:cubicBezTo>
                  <a:cubicBezTo>
                    <a:pt x="84257" y="121143"/>
                    <a:pt x="85044" y="121358"/>
                    <a:pt x="85759" y="121680"/>
                  </a:cubicBezTo>
                  <a:cubicBezTo>
                    <a:pt x="87298" y="122396"/>
                    <a:pt x="88657" y="123433"/>
                    <a:pt x="89695" y="124721"/>
                  </a:cubicBezTo>
                  <a:cubicBezTo>
                    <a:pt x="90339" y="125473"/>
                    <a:pt x="90697" y="126403"/>
                    <a:pt x="90661" y="127405"/>
                  </a:cubicBezTo>
                  <a:cubicBezTo>
                    <a:pt x="90625" y="128907"/>
                    <a:pt x="90625" y="130410"/>
                    <a:pt x="89981" y="131841"/>
                  </a:cubicBezTo>
                  <a:cubicBezTo>
                    <a:pt x="89409" y="133272"/>
                    <a:pt x="88335" y="134417"/>
                    <a:pt x="86940" y="135061"/>
                  </a:cubicBezTo>
                  <a:cubicBezTo>
                    <a:pt x="84901" y="135991"/>
                    <a:pt x="82683" y="136492"/>
                    <a:pt x="80429" y="136528"/>
                  </a:cubicBezTo>
                  <a:cubicBezTo>
                    <a:pt x="79069" y="136528"/>
                    <a:pt x="77745" y="136599"/>
                    <a:pt x="76386" y="136528"/>
                  </a:cubicBezTo>
                  <a:cubicBezTo>
                    <a:pt x="75455" y="136492"/>
                    <a:pt x="74561" y="136242"/>
                    <a:pt x="73667" y="136099"/>
                  </a:cubicBezTo>
                  <a:cubicBezTo>
                    <a:pt x="72522" y="135920"/>
                    <a:pt x="71413" y="135777"/>
                    <a:pt x="70304" y="135562"/>
                  </a:cubicBezTo>
                  <a:cubicBezTo>
                    <a:pt x="67584" y="135025"/>
                    <a:pt x="64937" y="134238"/>
                    <a:pt x="62719" y="132485"/>
                  </a:cubicBezTo>
                  <a:cubicBezTo>
                    <a:pt x="61932" y="131877"/>
                    <a:pt x="61252" y="131197"/>
                    <a:pt x="60679" y="130410"/>
                  </a:cubicBezTo>
                  <a:cubicBezTo>
                    <a:pt x="60107" y="129587"/>
                    <a:pt x="59928" y="128549"/>
                    <a:pt x="60143" y="127548"/>
                  </a:cubicBezTo>
                  <a:cubicBezTo>
                    <a:pt x="60178" y="127154"/>
                    <a:pt x="60250" y="126796"/>
                    <a:pt x="60322" y="126367"/>
                  </a:cubicBezTo>
                  <a:cubicBezTo>
                    <a:pt x="59141" y="125973"/>
                    <a:pt x="59034" y="125007"/>
                    <a:pt x="59069" y="124006"/>
                  </a:cubicBezTo>
                  <a:cubicBezTo>
                    <a:pt x="59105" y="123075"/>
                    <a:pt x="59141" y="122181"/>
                    <a:pt x="60178" y="121716"/>
                  </a:cubicBezTo>
                  <a:cubicBezTo>
                    <a:pt x="60250" y="120249"/>
                    <a:pt x="60250" y="118746"/>
                    <a:pt x="60393" y="117279"/>
                  </a:cubicBezTo>
                  <a:cubicBezTo>
                    <a:pt x="60608" y="115204"/>
                    <a:pt x="60822" y="113129"/>
                    <a:pt x="61180" y="111090"/>
                  </a:cubicBezTo>
                  <a:cubicBezTo>
                    <a:pt x="61502" y="109265"/>
                    <a:pt x="60858" y="107870"/>
                    <a:pt x="59678" y="106653"/>
                  </a:cubicBezTo>
                  <a:cubicBezTo>
                    <a:pt x="58068" y="104972"/>
                    <a:pt x="56601" y="103183"/>
                    <a:pt x="55277" y="101287"/>
                  </a:cubicBezTo>
                  <a:cubicBezTo>
                    <a:pt x="55134" y="101036"/>
                    <a:pt x="54883" y="100857"/>
                    <a:pt x="54561" y="100893"/>
                  </a:cubicBezTo>
                  <a:lnTo>
                    <a:pt x="53309" y="100893"/>
                  </a:lnTo>
                  <a:cubicBezTo>
                    <a:pt x="53452" y="101179"/>
                    <a:pt x="53488" y="101394"/>
                    <a:pt x="53595" y="101573"/>
                  </a:cubicBezTo>
                  <a:cubicBezTo>
                    <a:pt x="54454" y="103326"/>
                    <a:pt x="55062" y="105222"/>
                    <a:pt x="55384" y="107154"/>
                  </a:cubicBezTo>
                  <a:cubicBezTo>
                    <a:pt x="55456" y="107619"/>
                    <a:pt x="55563" y="108085"/>
                    <a:pt x="55635" y="108585"/>
                  </a:cubicBezTo>
                  <a:cubicBezTo>
                    <a:pt x="55921" y="110517"/>
                    <a:pt x="55527" y="112414"/>
                    <a:pt x="55241" y="114310"/>
                  </a:cubicBezTo>
                  <a:cubicBezTo>
                    <a:pt x="54919" y="116206"/>
                    <a:pt x="54204" y="118031"/>
                    <a:pt x="53130" y="119641"/>
                  </a:cubicBezTo>
                  <a:cubicBezTo>
                    <a:pt x="52272" y="120965"/>
                    <a:pt x="51377" y="122253"/>
                    <a:pt x="50519" y="123576"/>
                  </a:cubicBezTo>
                  <a:cubicBezTo>
                    <a:pt x="50375" y="123755"/>
                    <a:pt x="50268" y="124006"/>
                    <a:pt x="50161" y="124185"/>
                  </a:cubicBezTo>
                  <a:cubicBezTo>
                    <a:pt x="50876" y="125544"/>
                    <a:pt x="50375" y="126761"/>
                    <a:pt x="49910" y="128013"/>
                  </a:cubicBezTo>
                  <a:cubicBezTo>
                    <a:pt x="50375" y="128621"/>
                    <a:pt x="50805" y="129301"/>
                    <a:pt x="51163" y="129981"/>
                  </a:cubicBezTo>
                  <a:cubicBezTo>
                    <a:pt x="52451" y="132914"/>
                    <a:pt x="52665" y="135848"/>
                    <a:pt x="51055" y="138746"/>
                  </a:cubicBezTo>
                  <a:cubicBezTo>
                    <a:pt x="50447" y="139784"/>
                    <a:pt x="49553" y="140642"/>
                    <a:pt x="48479" y="141143"/>
                  </a:cubicBezTo>
                  <a:cubicBezTo>
                    <a:pt x="47048" y="141895"/>
                    <a:pt x="45545" y="142324"/>
                    <a:pt x="43971" y="142503"/>
                  </a:cubicBezTo>
                  <a:cubicBezTo>
                    <a:pt x="43291" y="142503"/>
                    <a:pt x="42612" y="142431"/>
                    <a:pt x="41968" y="142288"/>
                  </a:cubicBezTo>
                  <a:cubicBezTo>
                    <a:pt x="40608" y="142002"/>
                    <a:pt x="39213" y="141644"/>
                    <a:pt x="37853" y="141322"/>
                  </a:cubicBezTo>
                  <a:cubicBezTo>
                    <a:pt x="36494" y="140964"/>
                    <a:pt x="35313" y="140070"/>
                    <a:pt x="34204" y="139211"/>
                  </a:cubicBezTo>
                  <a:cubicBezTo>
                    <a:pt x="31449" y="137029"/>
                    <a:pt x="29267" y="134167"/>
                    <a:pt x="27836" y="130947"/>
                  </a:cubicBezTo>
                  <a:cubicBezTo>
                    <a:pt x="27514" y="130195"/>
                    <a:pt x="27084" y="129480"/>
                    <a:pt x="26691" y="128728"/>
                  </a:cubicBezTo>
                  <a:cubicBezTo>
                    <a:pt x="25760" y="126868"/>
                    <a:pt x="25653" y="125043"/>
                    <a:pt x="26726" y="123219"/>
                  </a:cubicBezTo>
                  <a:cubicBezTo>
                    <a:pt x="27120" y="122610"/>
                    <a:pt x="27335" y="121966"/>
                    <a:pt x="27442" y="121287"/>
                  </a:cubicBezTo>
                  <a:cubicBezTo>
                    <a:pt x="27657" y="120356"/>
                    <a:pt x="28014" y="119498"/>
                    <a:pt x="28515" y="118746"/>
                  </a:cubicBezTo>
                  <a:cubicBezTo>
                    <a:pt x="28873" y="118245"/>
                    <a:pt x="29159" y="117709"/>
                    <a:pt x="29302" y="117136"/>
                  </a:cubicBezTo>
                  <a:cubicBezTo>
                    <a:pt x="29803" y="114882"/>
                    <a:pt x="30555" y="112664"/>
                    <a:pt x="31556" y="110589"/>
                  </a:cubicBezTo>
                  <a:cubicBezTo>
                    <a:pt x="31950" y="109695"/>
                    <a:pt x="31914" y="109695"/>
                    <a:pt x="31234" y="108907"/>
                  </a:cubicBezTo>
                  <a:cubicBezTo>
                    <a:pt x="30447" y="107977"/>
                    <a:pt x="29696" y="106975"/>
                    <a:pt x="29016" y="105938"/>
                  </a:cubicBezTo>
                  <a:cubicBezTo>
                    <a:pt x="27836" y="104113"/>
                    <a:pt x="26726" y="102253"/>
                    <a:pt x="25689" y="100392"/>
                  </a:cubicBezTo>
                  <a:cubicBezTo>
                    <a:pt x="24365" y="98031"/>
                    <a:pt x="23614" y="95455"/>
                    <a:pt x="23435" y="92772"/>
                  </a:cubicBezTo>
                  <a:cubicBezTo>
                    <a:pt x="23363" y="92163"/>
                    <a:pt x="23435" y="91555"/>
                    <a:pt x="23435" y="90947"/>
                  </a:cubicBezTo>
                  <a:cubicBezTo>
                    <a:pt x="22862" y="90661"/>
                    <a:pt x="22362" y="90410"/>
                    <a:pt x="21825" y="90160"/>
                  </a:cubicBezTo>
                  <a:cubicBezTo>
                    <a:pt x="21682" y="90088"/>
                    <a:pt x="21467" y="90053"/>
                    <a:pt x="21288" y="90053"/>
                  </a:cubicBezTo>
                  <a:cubicBezTo>
                    <a:pt x="20358" y="90196"/>
                    <a:pt x="19392" y="89945"/>
                    <a:pt x="18676" y="89373"/>
                  </a:cubicBezTo>
                  <a:cubicBezTo>
                    <a:pt x="18498" y="89266"/>
                    <a:pt x="18319" y="89158"/>
                    <a:pt x="18140" y="89087"/>
                  </a:cubicBezTo>
                  <a:cubicBezTo>
                    <a:pt x="18140" y="89659"/>
                    <a:pt x="18140" y="90088"/>
                    <a:pt x="18176" y="90518"/>
                  </a:cubicBezTo>
                  <a:cubicBezTo>
                    <a:pt x="18319" y="92128"/>
                    <a:pt x="18176" y="93738"/>
                    <a:pt x="17710" y="95276"/>
                  </a:cubicBezTo>
                  <a:cubicBezTo>
                    <a:pt x="17567" y="95920"/>
                    <a:pt x="17138" y="96457"/>
                    <a:pt x="16566" y="96743"/>
                  </a:cubicBezTo>
                  <a:cubicBezTo>
                    <a:pt x="15850" y="97137"/>
                    <a:pt x="15385" y="97101"/>
                    <a:pt x="14848" y="96493"/>
                  </a:cubicBezTo>
                  <a:cubicBezTo>
                    <a:pt x="14491" y="95992"/>
                    <a:pt x="14169" y="95455"/>
                    <a:pt x="13847" y="94883"/>
                  </a:cubicBezTo>
                  <a:cubicBezTo>
                    <a:pt x="13739" y="95348"/>
                    <a:pt x="13596" y="95849"/>
                    <a:pt x="13417" y="96314"/>
                  </a:cubicBezTo>
                  <a:cubicBezTo>
                    <a:pt x="13238" y="96815"/>
                    <a:pt x="12952" y="97280"/>
                    <a:pt x="12594" y="97673"/>
                  </a:cubicBezTo>
                  <a:cubicBezTo>
                    <a:pt x="11449" y="98711"/>
                    <a:pt x="9911" y="98246"/>
                    <a:pt x="9195" y="96743"/>
                  </a:cubicBezTo>
                  <a:cubicBezTo>
                    <a:pt x="9088" y="96457"/>
                    <a:pt x="8981" y="96135"/>
                    <a:pt x="8802" y="95705"/>
                  </a:cubicBezTo>
                  <a:cubicBezTo>
                    <a:pt x="8516" y="96278"/>
                    <a:pt x="8265" y="96743"/>
                    <a:pt x="7979" y="97172"/>
                  </a:cubicBezTo>
                  <a:cubicBezTo>
                    <a:pt x="7263" y="98353"/>
                    <a:pt x="5475" y="98210"/>
                    <a:pt x="4974" y="96922"/>
                  </a:cubicBezTo>
                  <a:cubicBezTo>
                    <a:pt x="4616" y="96242"/>
                    <a:pt x="4330" y="95562"/>
                    <a:pt x="4008" y="94847"/>
                  </a:cubicBezTo>
                  <a:lnTo>
                    <a:pt x="3757" y="95097"/>
                  </a:lnTo>
                  <a:cubicBezTo>
                    <a:pt x="3042" y="95813"/>
                    <a:pt x="1825" y="95670"/>
                    <a:pt x="1253" y="94811"/>
                  </a:cubicBezTo>
                  <a:cubicBezTo>
                    <a:pt x="752" y="94024"/>
                    <a:pt x="430" y="93129"/>
                    <a:pt x="394" y="92199"/>
                  </a:cubicBezTo>
                  <a:cubicBezTo>
                    <a:pt x="179" y="89766"/>
                    <a:pt x="1" y="87334"/>
                    <a:pt x="430" y="84901"/>
                  </a:cubicBezTo>
                  <a:cubicBezTo>
                    <a:pt x="466" y="84650"/>
                    <a:pt x="466" y="84400"/>
                    <a:pt x="430" y="84149"/>
                  </a:cubicBezTo>
                  <a:cubicBezTo>
                    <a:pt x="108" y="82933"/>
                    <a:pt x="144" y="81645"/>
                    <a:pt x="501" y="80428"/>
                  </a:cubicBezTo>
                  <a:cubicBezTo>
                    <a:pt x="680" y="79606"/>
                    <a:pt x="716" y="78711"/>
                    <a:pt x="645" y="77852"/>
                  </a:cubicBezTo>
                  <a:cubicBezTo>
                    <a:pt x="645" y="76600"/>
                    <a:pt x="752" y="75348"/>
                    <a:pt x="967" y="74132"/>
                  </a:cubicBezTo>
                  <a:cubicBezTo>
                    <a:pt x="1253" y="72450"/>
                    <a:pt x="1646" y="70804"/>
                    <a:pt x="2040" y="69158"/>
                  </a:cubicBezTo>
                  <a:cubicBezTo>
                    <a:pt x="2541" y="67441"/>
                    <a:pt x="3149" y="65795"/>
                    <a:pt x="3936" y="64221"/>
                  </a:cubicBezTo>
                  <a:cubicBezTo>
                    <a:pt x="4902" y="62146"/>
                    <a:pt x="6333" y="60357"/>
                    <a:pt x="7729" y="58532"/>
                  </a:cubicBezTo>
                  <a:cubicBezTo>
                    <a:pt x="9160" y="56636"/>
                    <a:pt x="10984" y="55098"/>
                    <a:pt x="12702" y="53452"/>
                  </a:cubicBezTo>
                  <a:cubicBezTo>
                    <a:pt x="13167" y="53023"/>
                    <a:pt x="13668" y="52665"/>
                    <a:pt x="14240" y="52307"/>
                  </a:cubicBezTo>
                  <a:cubicBezTo>
                    <a:pt x="14634" y="52057"/>
                    <a:pt x="14884" y="51592"/>
                    <a:pt x="14920" y="51126"/>
                  </a:cubicBezTo>
                  <a:cubicBezTo>
                    <a:pt x="14920" y="49838"/>
                    <a:pt x="15027" y="48550"/>
                    <a:pt x="15063" y="47262"/>
                  </a:cubicBezTo>
                  <a:cubicBezTo>
                    <a:pt x="15170" y="44901"/>
                    <a:pt x="15170" y="42504"/>
                    <a:pt x="15278" y="40143"/>
                  </a:cubicBezTo>
                  <a:cubicBezTo>
                    <a:pt x="15385" y="38139"/>
                    <a:pt x="15349" y="36136"/>
                    <a:pt x="15850" y="34204"/>
                  </a:cubicBezTo>
                  <a:cubicBezTo>
                    <a:pt x="16208" y="32737"/>
                    <a:pt x="16601" y="31270"/>
                    <a:pt x="17388" y="29982"/>
                  </a:cubicBezTo>
                  <a:cubicBezTo>
                    <a:pt x="18032" y="28873"/>
                    <a:pt x="19177" y="28193"/>
                    <a:pt x="20251" y="27585"/>
                  </a:cubicBezTo>
                  <a:cubicBezTo>
                    <a:pt x="21038" y="27120"/>
                    <a:pt x="21861" y="26833"/>
                    <a:pt x="22648" y="26476"/>
                  </a:cubicBezTo>
                  <a:cubicBezTo>
                    <a:pt x="22648" y="25188"/>
                    <a:pt x="22576" y="23864"/>
                    <a:pt x="22648" y="22576"/>
                  </a:cubicBezTo>
                  <a:cubicBezTo>
                    <a:pt x="22684" y="20894"/>
                    <a:pt x="22827" y="19249"/>
                    <a:pt x="23077" y="17567"/>
                  </a:cubicBezTo>
                  <a:cubicBezTo>
                    <a:pt x="23471" y="15206"/>
                    <a:pt x="24544" y="13095"/>
                    <a:pt x="25904" y="11091"/>
                  </a:cubicBezTo>
                  <a:cubicBezTo>
                    <a:pt x="27335" y="9016"/>
                    <a:pt x="29338" y="7513"/>
                    <a:pt x="31306" y="6047"/>
                  </a:cubicBezTo>
                  <a:cubicBezTo>
                    <a:pt x="32666" y="5009"/>
                    <a:pt x="34132" y="4079"/>
                    <a:pt x="35707" y="3292"/>
                  </a:cubicBezTo>
                  <a:cubicBezTo>
                    <a:pt x="37746" y="2183"/>
                    <a:pt x="40000" y="1395"/>
                    <a:pt x="42325" y="1073"/>
                  </a:cubicBezTo>
                  <a:cubicBezTo>
                    <a:pt x="44508" y="823"/>
                    <a:pt x="46655" y="465"/>
                    <a:pt x="48837" y="215"/>
                  </a:cubicBezTo>
                  <a:cubicBezTo>
                    <a:pt x="49624" y="143"/>
                    <a:pt x="50411" y="107"/>
                    <a:pt x="51234" y="143"/>
                  </a:cubicBezTo>
                  <a:cubicBezTo>
                    <a:pt x="52987" y="215"/>
                    <a:pt x="54740" y="0"/>
                    <a:pt x="56493" y="501"/>
                  </a:cubicBezTo>
                  <a:cubicBezTo>
                    <a:pt x="59248" y="1252"/>
                    <a:pt x="61967" y="2183"/>
                    <a:pt x="64186" y="4079"/>
                  </a:cubicBezTo>
                  <a:cubicBezTo>
                    <a:pt x="64973" y="4794"/>
                    <a:pt x="65688" y="5546"/>
                    <a:pt x="66368" y="6369"/>
                  </a:cubicBezTo>
                  <a:cubicBezTo>
                    <a:pt x="68300" y="8658"/>
                    <a:pt x="69731" y="11270"/>
                    <a:pt x="70554" y="14132"/>
                  </a:cubicBezTo>
                  <a:cubicBezTo>
                    <a:pt x="71520" y="17138"/>
                    <a:pt x="71949" y="20286"/>
                    <a:pt x="71878" y="23435"/>
                  </a:cubicBezTo>
                  <a:cubicBezTo>
                    <a:pt x="71806" y="24723"/>
                    <a:pt x="71878" y="26011"/>
                    <a:pt x="71842" y="27299"/>
                  </a:cubicBezTo>
                  <a:cubicBezTo>
                    <a:pt x="71806" y="29266"/>
                    <a:pt x="71556" y="31198"/>
                    <a:pt x="71055" y="33095"/>
                  </a:cubicBezTo>
                  <a:cubicBezTo>
                    <a:pt x="70912" y="33953"/>
                    <a:pt x="70840" y="34812"/>
                    <a:pt x="70876" y="35706"/>
                  </a:cubicBezTo>
                  <a:cubicBezTo>
                    <a:pt x="70804" y="38604"/>
                    <a:pt x="70733" y="41538"/>
                    <a:pt x="70661" y="44472"/>
                  </a:cubicBezTo>
                  <a:lnTo>
                    <a:pt x="70661" y="44865"/>
                  </a:lnTo>
                  <a:cubicBezTo>
                    <a:pt x="71413" y="45295"/>
                    <a:pt x="72200" y="45652"/>
                    <a:pt x="72879" y="46153"/>
                  </a:cubicBezTo>
                  <a:cubicBezTo>
                    <a:pt x="74203" y="47048"/>
                    <a:pt x="75420" y="48014"/>
                    <a:pt x="76708" y="48908"/>
                  </a:cubicBezTo>
                  <a:cubicBezTo>
                    <a:pt x="77709" y="49624"/>
                    <a:pt x="78783" y="50304"/>
                    <a:pt x="79856" y="50948"/>
                  </a:cubicBezTo>
                  <a:cubicBezTo>
                    <a:pt x="80214" y="51091"/>
                    <a:pt x="80572" y="51198"/>
                    <a:pt x="80965" y="51198"/>
                  </a:cubicBezTo>
                  <a:cubicBezTo>
                    <a:pt x="82396" y="51305"/>
                    <a:pt x="83792" y="51198"/>
                    <a:pt x="85187" y="50876"/>
                  </a:cubicBezTo>
                  <a:cubicBezTo>
                    <a:pt x="87226" y="50411"/>
                    <a:pt x="89266" y="49982"/>
                    <a:pt x="91305" y="49588"/>
                  </a:cubicBezTo>
                  <a:cubicBezTo>
                    <a:pt x="91877" y="49481"/>
                    <a:pt x="92414" y="49373"/>
                    <a:pt x="92736" y="48801"/>
                  </a:cubicBezTo>
                  <a:cubicBezTo>
                    <a:pt x="92843" y="48658"/>
                    <a:pt x="92986" y="48550"/>
                    <a:pt x="93130" y="48515"/>
                  </a:cubicBezTo>
                  <a:cubicBezTo>
                    <a:pt x="94418" y="48193"/>
                    <a:pt x="95491" y="47191"/>
                    <a:pt x="97029" y="47513"/>
                  </a:cubicBezTo>
                  <a:cubicBezTo>
                    <a:pt x="97137" y="46833"/>
                    <a:pt x="97208" y="46225"/>
                    <a:pt x="97280" y="45652"/>
                  </a:cubicBezTo>
                  <a:cubicBezTo>
                    <a:pt x="97494" y="44007"/>
                    <a:pt x="97673" y="42397"/>
                    <a:pt x="97960" y="40787"/>
                  </a:cubicBezTo>
                  <a:cubicBezTo>
                    <a:pt x="98210" y="39391"/>
                    <a:pt x="99462" y="38390"/>
                    <a:pt x="100858" y="38497"/>
                  </a:cubicBezTo>
                  <a:cubicBezTo>
                    <a:pt x="101358" y="38497"/>
                    <a:pt x="101788" y="38747"/>
                    <a:pt x="102074" y="39141"/>
                  </a:cubicBezTo>
                  <a:cubicBezTo>
                    <a:pt x="102897" y="40322"/>
                    <a:pt x="103398" y="41717"/>
                    <a:pt x="103469" y="43184"/>
                  </a:cubicBezTo>
                  <a:cubicBezTo>
                    <a:pt x="103541" y="43828"/>
                    <a:pt x="103684" y="44508"/>
                    <a:pt x="103756" y="45187"/>
                  </a:cubicBezTo>
                  <a:cubicBezTo>
                    <a:pt x="103934" y="45187"/>
                    <a:pt x="104078" y="45187"/>
                    <a:pt x="104221" y="45152"/>
                  </a:cubicBezTo>
                  <a:cubicBezTo>
                    <a:pt x="105688" y="44436"/>
                    <a:pt x="107298" y="44257"/>
                    <a:pt x="108872" y="43935"/>
                  </a:cubicBezTo>
                  <a:cubicBezTo>
                    <a:pt x="110124" y="43649"/>
                    <a:pt x="111412" y="43864"/>
                    <a:pt x="112485" y="44543"/>
                  </a:cubicBezTo>
                  <a:cubicBezTo>
                    <a:pt x="113308" y="44937"/>
                    <a:pt x="113737" y="45831"/>
                    <a:pt x="113523" y="46726"/>
                  </a:cubicBezTo>
                  <a:cubicBezTo>
                    <a:pt x="113344" y="47406"/>
                    <a:pt x="113093" y="48050"/>
                    <a:pt x="112843" y="48729"/>
                  </a:cubicBezTo>
                  <a:cubicBezTo>
                    <a:pt x="113881" y="48980"/>
                    <a:pt x="114668" y="49803"/>
                    <a:pt x="114954" y="50840"/>
                  </a:cubicBezTo>
                  <a:cubicBezTo>
                    <a:pt x="115347" y="51914"/>
                    <a:pt x="114954" y="53130"/>
                    <a:pt x="113988" y="53774"/>
                  </a:cubicBezTo>
                  <a:cubicBezTo>
                    <a:pt x="114739" y="54132"/>
                    <a:pt x="115204" y="54847"/>
                    <a:pt x="115276" y="55670"/>
                  </a:cubicBezTo>
                  <a:cubicBezTo>
                    <a:pt x="115312" y="56493"/>
                    <a:pt x="114882" y="57280"/>
                    <a:pt x="114131" y="57674"/>
                  </a:cubicBezTo>
                  <a:cubicBezTo>
                    <a:pt x="114453" y="57996"/>
                    <a:pt x="114775" y="58282"/>
                    <a:pt x="115025" y="58604"/>
                  </a:cubicBezTo>
                  <a:cubicBezTo>
                    <a:pt x="115705" y="59463"/>
                    <a:pt x="115598" y="60751"/>
                    <a:pt x="114703" y="61466"/>
                  </a:cubicBezTo>
                  <a:cubicBezTo>
                    <a:pt x="113058" y="62897"/>
                    <a:pt x="111018" y="63863"/>
                    <a:pt x="108872" y="64293"/>
                  </a:cubicBezTo>
                  <a:cubicBezTo>
                    <a:pt x="107083" y="64686"/>
                    <a:pt x="105258" y="64972"/>
                    <a:pt x="103469" y="65187"/>
                  </a:cubicBezTo>
                  <a:cubicBezTo>
                    <a:pt x="102217" y="65294"/>
                    <a:pt x="100929" y="65259"/>
                    <a:pt x="99534" y="65330"/>
                  </a:cubicBezTo>
                  <a:close/>
                  <a:moveTo>
                    <a:pt x="71126" y="24436"/>
                  </a:moveTo>
                  <a:cubicBezTo>
                    <a:pt x="71055" y="22683"/>
                    <a:pt x="71019" y="20930"/>
                    <a:pt x="70876" y="19213"/>
                  </a:cubicBezTo>
                  <a:cubicBezTo>
                    <a:pt x="70840" y="17925"/>
                    <a:pt x="70339" y="16673"/>
                    <a:pt x="69481" y="15707"/>
                  </a:cubicBezTo>
                  <a:cubicBezTo>
                    <a:pt x="68407" y="14454"/>
                    <a:pt x="67012" y="13488"/>
                    <a:pt x="65438" y="12952"/>
                  </a:cubicBezTo>
                  <a:cubicBezTo>
                    <a:pt x="63935" y="12522"/>
                    <a:pt x="62397" y="12129"/>
                    <a:pt x="60894" y="11699"/>
                  </a:cubicBezTo>
                  <a:cubicBezTo>
                    <a:pt x="58962" y="11234"/>
                    <a:pt x="56958" y="10984"/>
                    <a:pt x="54991" y="11020"/>
                  </a:cubicBezTo>
                  <a:cubicBezTo>
                    <a:pt x="51449" y="11020"/>
                    <a:pt x="47907" y="11199"/>
                    <a:pt x="44472" y="12200"/>
                  </a:cubicBezTo>
                  <a:cubicBezTo>
                    <a:pt x="41789" y="13023"/>
                    <a:pt x="39213" y="14025"/>
                    <a:pt x="37138" y="16064"/>
                  </a:cubicBezTo>
                  <a:cubicBezTo>
                    <a:pt x="36887" y="16279"/>
                    <a:pt x="36637" y="16458"/>
                    <a:pt x="36386" y="16673"/>
                  </a:cubicBezTo>
                  <a:cubicBezTo>
                    <a:pt x="34991" y="17961"/>
                    <a:pt x="33632" y="19284"/>
                    <a:pt x="33131" y="21216"/>
                  </a:cubicBezTo>
                  <a:cubicBezTo>
                    <a:pt x="32844" y="22290"/>
                    <a:pt x="32487" y="23363"/>
                    <a:pt x="32236" y="24472"/>
                  </a:cubicBezTo>
                  <a:cubicBezTo>
                    <a:pt x="32022" y="25402"/>
                    <a:pt x="31878" y="26368"/>
                    <a:pt x="31843" y="27334"/>
                  </a:cubicBezTo>
                  <a:cubicBezTo>
                    <a:pt x="31771" y="28909"/>
                    <a:pt x="31843" y="30447"/>
                    <a:pt x="31807" y="32057"/>
                  </a:cubicBezTo>
                  <a:cubicBezTo>
                    <a:pt x="31735" y="35563"/>
                    <a:pt x="32844" y="38819"/>
                    <a:pt x="34383" y="41932"/>
                  </a:cubicBezTo>
                  <a:cubicBezTo>
                    <a:pt x="34454" y="42110"/>
                    <a:pt x="34598" y="42289"/>
                    <a:pt x="34776" y="42397"/>
                  </a:cubicBezTo>
                  <a:cubicBezTo>
                    <a:pt x="35349" y="42683"/>
                    <a:pt x="35921" y="42898"/>
                    <a:pt x="36494" y="43041"/>
                  </a:cubicBezTo>
                  <a:cubicBezTo>
                    <a:pt x="38283" y="43506"/>
                    <a:pt x="40071" y="43899"/>
                    <a:pt x="41860" y="44221"/>
                  </a:cubicBezTo>
                  <a:cubicBezTo>
                    <a:pt x="43220" y="44436"/>
                    <a:pt x="44544" y="44436"/>
                    <a:pt x="45903" y="44579"/>
                  </a:cubicBezTo>
                  <a:cubicBezTo>
                    <a:pt x="48479" y="44937"/>
                    <a:pt x="51091" y="44937"/>
                    <a:pt x="53667" y="44651"/>
                  </a:cubicBezTo>
                  <a:cubicBezTo>
                    <a:pt x="56744" y="44293"/>
                    <a:pt x="59749" y="43613"/>
                    <a:pt x="62683" y="42611"/>
                  </a:cubicBezTo>
                  <a:cubicBezTo>
                    <a:pt x="64257" y="42182"/>
                    <a:pt x="65688" y="41252"/>
                    <a:pt x="66762" y="40000"/>
                  </a:cubicBezTo>
                  <a:cubicBezTo>
                    <a:pt x="68157" y="38390"/>
                    <a:pt x="69230" y="36529"/>
                    <a:pt x="69874" y="34526"/>
                  </a:cubicBezTo>
                  <a:cubicBezTo>
                    <a:pt x="70804" y="31234"/>
                    <a:pt x="71234" y="27835"/>
                    <a:pt x="71126" y="24436"/>
                  </a:cubicBezTo>
                  <a:close/>
                  <a:moveTo>
                    <a:pt x="22827" y="47584"/>
                  </a:moveTo>
                  <a:cubicBezTo>
                    <a:pt x="23041" y="47763"/>
                    <a:pt x="23292" y="47942"/>
                    <a:pt x="23578" y="48085"/>
                  </a:cubicBezTo>
                  <a:cubicBezTo>
                    <a:pt x="25152" y="48908"/>
                    <a:pt x="26404" y="50268"/>
                    <a:pt x="27120" y="51914"/>
                  </a:cubicBezTo>
                  <a:cubicBezTo>
                    <a:pt x="28301" y="54311"/>
                    <a:pt x="28945" y="56922"/>
                    <a:pt x="29124" y="59606"/>
                  </a:cubicBezTo>
                  <a:cubicBezTo>
                    <a:pt x="29231" y="62039"/>
                    <a:pt x="29159" y="64543"/>
                    <a:pt x="29124" y="67012"/>
                  </a:cubicBezTo>
                  <a:cubicBezTo>
                    <a:pt x="29088" y="67799"/>
                    <a:pt x="29016" y="68622"/>
                    <a:pt x="28873" y="69409"/>
                  </a:cubicBezTo>
                  <a:cubicBezTo>
                    <a:pt x="28694" y="70947"/>
                    <a:pt x="28480" y="72522"/>
                    <a:pt x="28265" y="74132"/>
                  </a:cubicBezTo>
                  <a:cubicBezTo>
                    <a:pt x="28766" y="74310"/>
                    <a:pt x="29338" y="74489"/>
                    <a:pt x="29875" y="74632"/>
                  </a:cubicBezTo>
                  <a:cubicBezTo>
                    <a:pt x="30948" y="74883"/>
                    <a:pt x="32022" y="75133"/>
                    <a:pt x="33059" y="75348"/>
                  </a:cubicBezTo>
                  <a:cubicBezTo>
                    <a:pt x="35885" y="75885"/>
                    <a:pt x="38676" y="76529"/>
                    <a:pt x="41503" y="76886"/>
                  </a:cubicBezTo>
                  <a:cubicBezTo>
                    <a:pt x="44472" y="77244"/>
                    <a:pt x="47477" y="77423"/>
                    <a:pt x="50447" y="77423"/>
                  </a:cubicBezTo>
                  <a:cubicBezTo>
                    <a:pt x="53095" y="77423"/>
                    <a:pt x="55706" y="76994"/>
                    <a:pt x="58318" y="76886"/>
                  </a:cubicBezTo>
                  <a:cubicBezTo>
                    <a:pt x="60465" y="76708"/>
                    <a:pt x="62611" y="76421"/>
                    <a:pt x="64722" y="75992"/>
                  </a:cubicBezTo>
                  <a:cubicBezTo>
                    <a:pt x="66440" y="75706"/>
                    <a:pt x="68157" y="75312"/>
                    <a:pt x="69910" y="74954"/>
                  </a:cubicBezTo>
                  <a:cubicBezTo>
                    <a:pt x="69982" y="74239"/>
                    <a:pt x="70089" y="73595"/>
                    <a:pt x="70125" y="72951"/>
                  </a:cubicBezTo>
                  <a:cubicBezTo>
                    <a:pt x="70160" y="69624"/>
                    <a:pt x="70053" y="66260"/>
                    <a:pt x="69731" y="62933"/>
                  </a:cubicBezTo>
                  <a:cubicBezTo>
                    <a:pt x="69695" y="61896"/>
                    <a:pt x="69588" y="60822"/>
                    <a:pt x="69409" y="59785"/>
                  </a:cubicBezTo>
                  <a:cubicBezTo>
                    <a:pt x="68801" y="56636"/>
                    <a:pt x="68622" y="53452"/>
                    <a:pt x="68908" y="50268"/>
                  </a:cubicBezTo>
                  <a:cubicBezTo>
                    <a:pt x="69051" y="48694"/>
                    <a:pt x="69302" y="47155"/>
                    <a:pt x="69481" y="45581"/>
                  </a:cubicBezTo>
                  <a:cubicBezTo>
                    <a:pt x="69516" y="45259"/>
                    <a:pt x="69481" y="44758"/>
                    <a:pt x="69302" y="44615"/>
                  </a:cubicBezTo>
                  <a:cubicBezTo>
                    <a:pt x="68443" y="44078"/>
                    <a:pt x="67477" y="43828"/>
                    <a:pt x="66475" y="43899"/>
                  </a:cubicBezTo>
                  <a:cubicBezTo>
                    <a:pt x="66547" y="44472"/>
                    <a:pt x="66618" y="44937"/>
                    <a:pt x="66654" y="45438"/>
                  </a:cubicBezTo>
                  <a:cubicBezTo>
                    <a:pt x="66726" y="46833"/>
                    <a:pt x="66440" y="47334"/>
                    <a:pt x="65187" y="47906"/>
                  </a:cubicBezTo>
                  <a:cubicBezTo>
                    <a:pt x="64293" y="48336"/>
                    <a:pt x="63363" y="48729"/>
                    <a:pt x="62361" y="49159"/>
                  </a:cubicBezTo>
                  <a:cubicBezTo>
                    <a:pt x="62468" y="49731"/>
                    <a:pt x="62576" y="50339"/>
                    <a:pt x="62683" y="50912"/>
                  </a:cubicBezTo>
                  <a:cubicBezTo>
                    <a:pt x="63076" y="52951"/>
                    <a:pt x="63577" y="54955"/>
                    <a:pt x="63828" y="56994"/>
                  </a:cubicBezTo>
                  <a:cubicBezTo>
                    <a:pt x="64114" y="59033"/>
                    <a:pt x="64186" y="61073"/>
                    <a:pt x="64042" y="63148"/>
                  </a:cubicBezTo>
                  <a:cubicBezTo>
                    <a:pt x="63971" y="63899"/>
                    <a:pt x="63864" y="64686"/>
                    <a:pt x="63649" y="65402"/>
                  </a:cubicBezTo>
                  <a:cubicBezTo>
                    <a:pt x="63220" y="66940"/>
                    <a:pt x="62003" y="68085"/>
                    <a:pt x="60465" y="68479"/>
                  </a:cubicBezTo>
                  <a:cubicBezTo>
                    <a:pt x="56887" y="69588"/>
                    <a:pt x="53202" y="69695"/>
                    <a:pt x="49517" y="69731"/>
                  </a:cubicBezTo>
                  <a:cubicBezTo>
                    <a:pt x="47513" y="69695"/>
                    <a:pt x="45510" y="69516"/>
                    <a:pt x="43542" y="69230"/>
                  </a:cubicBezTo>
                  <a:cubicBezTo>
                    <a:pt x="42683" y="69123"/>
                    <a:pt x="41860" y="68908"/>
                    <a:pt x="41037" y="68586"/>
                  </a:cubicBezTo>
                  <a:cubicBezTo>
                    <a:pt x="39893" y="68121"/>
                    <a:pt x="39034" y="67298"/>
                    <a:pt x="38855" y="65974"/>
                  </a:cubicBezTo>
                  <a:cubicBezTo>
                    <a:pt x="38712" y="65187"/>
                    <a:pt x="38640" y="64400"/>
                    <a:pt x="38640" y="63577"/>
                  </a:cubicBezTo>
                  <a:cubicBezTo>
                    <a:pt x="38640" y="62575"/>
                    <a:pt x="38748" y="61609"/>
                    <a:pt x="38819" y="60608"/>
                  </a:cubicBezTo>
                  <a:cubicBezTo>
                    <a:pt x="38891" y="59463"/>
                    <a:pt x="38962" y="58282"/>
                    <a:pt x="39070" y="57137"/>
                  </a:cubicBezTo>
                  <a:cubicBezTo>
                    <a:pt x="39141" y="56171"/>
                    <a:pt x="39213" y="55241"/>
                    <a:pt x="39284" y="54275"/>
                  </a:cubicBezTo>
                  <a:cubicBezTo>
                    <a:pt x="39427" y="53094"/>
                    <a:pt x="39571" y="51914"/>
                    <a:pt x="39749" y="50733"/>
                  </a:cubicBezTo>
                  <a:cubicBezTo>
                    <a:pt x="35277" y="49552"/>
                    <a:pt x="30948" y="48193"/>
                    <a:pt x="27836" y="44651"/>
                  </a:cubicBezTo>
                  <a:cubicBezTo>
                    <a:pt x="26011" y="45366"/>
                    <a:pt x="24294" y="46368"/>
                    <a:pt x="22791" y="47584"/>
                  </a:cubicBezTo>
                  <a:close/>
                  <a:moveTo>
                    <a:pt x="40358" y="51055"/>
                  </a:moveTo>
                  <a:cubicBezTo>
                    <a:pt x="40179" y="52522"/>
                    <a:pt x="39964" y="54024"/>
                    <a:pt x="39821" y="55527"/>
                  </a:cubicBezTo>
                  <a:cubicBezTo>
                    <a:pt x="39678" y="57137"/>
                    <a:pt x="39535" y="58783"/>
                    <a:pt x="39427" y="60393"/>
                  </a:cubicBezTo>
                  <a:cubicBezTo>
                    <a:pt x="39356" y="61931"/>
                    <a:pt x="39356" y="63434"/>
                    <a:pt x="39356" y="64937"/>
                  </a:cubicBezTo>
                  <a:cubicBezTo>
                    <a:pt x="39392" y="66582"/>
                    <a:pt x="40322" y="67548"/>
                    <a:pt x="41860" y="68049"/>
                  </a:cubicBezTo>
                  <a:cubicBezTo>
                    <a:pt x="43649" y="68622"/>
                    <a:pt x="45438" y="68729"/>
                    <a:pt x="47299" y="68872"/>
                  </a:cubicBezTo>
                  <a:cubicBezTo>
                    <a:pt x="48551" y="68980"/>
                    <a:pt x="49839" y="68908"/>
                    <a:pt x="51127" y="68908"/>
                  </a:cubicBezTo>
                  <a:cubicBezTo>
                    <a:pt x="54096" y="68908"/>
                    <a:pt x="57030" y="68586"/>
                    <a:pt x="59928" y="67870"/>
                  </a:cubicBezTo>
                  <a:cubicBezTo>
                    <a:pt x="61753" y="67370"/>
                    <a:pt x="62969" y="66260"/>
                    <a:pt x="63220" y="64293"/>
                  </a:cubicBezTo>
                  <a:cubicBezTo>
                    <a:pt x="63398" y="62826"/>
                    <a:pt x="63470" y="61359"/>
                    <a:pt x="63398" y="59856"/>
                  </a:cubicBezTo>
                  <a:cubicBezTo>
                    <a:pt x="63363" y="58032"/>
                    <a:pt x="63148" y="56171"/>
                    <a:pt x="62790" y="54346"/>
                  </a:cubicBezTo>
                  <a:cubicBezTo>
                    <a:pt x="62432" y="52736"/>
                    <a:pt x="62075" y="51091"/>
                    <a:pt x="61717" y="49481"/>
                  </a:cubicBezTo>
                  <a:cubicBezTo>
                    <a:pt x="49839" y="52343"/>
                    <a:pt x="52129" y="51914"/>
                    <a:pt x="40358" y="51055"/>
                  </a:cubicBezTo>
                  <a:close/>
                  <a:moveTo>
                    <a:pt x="61109" y="121573"/>
                  </a:moveTo>
                  <a:cubicBezTo>
                    <a:pt x="62826" y="121787"/>
                    <a:pt x="64543" y="121859"/>
                    <a:pt x="66261" y="121859"/>
                  </a:cubicBezTo>
                  <a:cubicBezTo>
                    <a:pt x="71019" y="121680"/>
                    <a:pt x="75491" y="120392"/>
                    <a:pt x="79856" y="118567"/>
                  </a:cubicBezTo>
                  <a:cubicBezTo>
                    <a:pt x="81001" y="118102"/>
                    <a:pt x="81645" y="117351"/>
                    <a:pt x="81752" y="116063"/>
                  </a:cubicBezTo>
                  <a:cubicBezTo>
                    <a:pt x="81752" y="114918"/>
                    <a:pt x="81895" y="113773"/>
                    <a:pt x="82146" y="112628"/>
                  </a:cubicBezTo>
                  <a:cubicBezTo>
                    <a:pt x="82861" y="109695"/>
                    <a:pt x="82432" y="106832"/>
                    <a:pt x="81931" y="103934"/>
                  </a:cubicBezTo>
                  <a:cubicBezTo>
                    <a:pt x="81860" y="103612"/>
                    <a:pt x="81717" y="103290"/>
                    <a:pt x="81466" y="103004"/>
                  </a:cubicBezTo>
                  <a:cubicBezTo>
                    <a:pt x="80285" y="101501"/>
                    <a:pt x="78532" y="100857"/>
                    <a:pt x="76779" y="100357"/>
                  </a:cubicBezTo>
                  <a:cubicBezTo>
                    <a:pt x="75527" y="99963"/>
                    <a:pt x="74203" y="99927"/>
                    <a:pt x="72951" y="100249"/>
                  </a:cubicBezTo>
                  <a:cubicBezTo>
                    <a:pt x="72307" y="100392"/>
                    <a:pt x="71663" y="100607"/>
                    <a:pt x="71019" y="100822"/>
                  </a:cubicBezTo>
                  <a:cubicBezTo>
                    <a:pt x="70017" y="101108"/>
                    <a:pt x="69051" y="101430"/>
                    <a:pt x="68121" y="101859"/>
                  </a:cubicBezTo>
                  <a:cubicBezTo>
                    <a:pt x="65724" y="103111"/>
                    <a:pt x="64042" y="105115"/>
                    <a:pt x="62790" y="107476"/>
                  </a:cubicBezTo>
                  <a:cubicBezTo>
                    <a:pt x="62504" y="107941"/>
                    <a:pt x="62325" y="108407"/>
                    <a:pt x="62254" y="108907"/>
                  </a:cubicBezTo>
                  <a:cubicBezTo>
                    <a:pt x="62039" y="110517"/>
                    <a:pt x="61932" y="112127"/>
                    <a:pt x="61681" y="113702"/>
                  </a:cubicBezTo>
                  <a:cubicBezTo>
                    <a:pt x="61288" y="116313"/>
                    <a:pt x="61073" y="118961"/>
                    <a:pt x="61073" y="121609"/>
                  </a:cubicBezTo>
                  <a:close/>
                  <a:moveTo>
                    <a:pt x="68694" y="11699"/>
                  </a:moveTo>
                  <a:cubicBezTo>
                    <a:pt x="68658" y="11521"/>
                    <a:pt x="68586" y="11342"/>
                    <a:pt x="68515" y="11163"/>
                  </a:cubicBezTo>
                  <a:cubicBezTo>
                    <a:pt x="67477" y="8980"/>
                    <a:pt x="65903" y="7191"/>
                    <a:pt x="64329" y="5403"/>
                  </a:cubicBezTo>
                  <a:cubicBezTo>
                    <a:pt x="64221" y="5295"/>
                    <a:pt x="64078" y="5188"/>
                    <a:pt x="63971" y="5081"/>
                  </a:cubicBezTo>
                  <a:cubicBezTo>
                    <a:pt x="62039" y="3327"/>
                    <a:pt x="59642" y="2469"/>
                    <a:pt x="57245" y="1610"/>
                  </a:cubicBezTo>
                  <a:cubicBezTo>
                    <a:pt x="55706" y="1145"/>
                    <a:pt x="54096" y="930"/>
                    <a:pt x="52486" y="1038"/>
                  </a:cubicBezTo>
                  <a:cubicBezTo>
                    <a:pt x="51234" y="1073"/>
                    <a:pt x="49982" y="1038"/>
                    <a:pt x="48730" y="1109"/>
                  </a:cubicBezTo>
                  <a:cubicBezTo>
                    <a:pt x="47477" y="1181"/>
                    <a:pt x="46154" y="1431"/>
                    <a:pt x="44830" y="1610"/>
                  </a:cubicBezTo>
                  <a:cubicBezTo>
                    <a:pt x="42039" y="1932"/>
                    <a:pt x="39249" y="2433"/>
                    <a:pt x="36708" y="3828"/>
                  </a:cubicBezTo>
                  <a:cubicBezTo>
                    <a:pt x="35778" y="4365"/>
                    <a:pt x="34884" y="4902"/>
                    <a:pt x="33954" y="5438"/>
                  </a:cubicBezTo>
                  <a:cubicBezTo>
                    <a:pt x="31091" y="6941"/>
                    <a:pt x="28587" y="9088"/>
                    <a:pt x="26619" y="11699"/>
                  </a:cubicBezTo>
                  <a:cubicBezTo>
                    <a:pt x="26190" y="12272"/>
                    <a:pt x="25868" y="12952"/>
                    <a:pt x="25474" y="13560"/>
                  </a:cubicBezTo>
                  <a:cubicBezTo>
                    <a:pt x="24258" y="15492"/>
                    <a:pt x="23614" y="17746"/>
                    <a:pt x="23542" y="20036"/>
                  </a:cubicBezTo>
                  <a:cubicBezTo>
                    <a:pt x="23506" y="21324"/>
                    <a:pt x="23471" y="22576"/>
                    <a:pt x="23506" y="23864"/>
                  </a:cubicBezTo>
                  <a:cubicBezTo>
                    <a:pt x="23506" y="25367"/>
                    <a:pt x="23614" y="26869"/>
                    <a:pt x="23828" y="28336"/>
                  </a:cubicBezTo>
                  <a:cubicBezTo>
                    <a:pt x="24365" y="31842"/>
                    <a:pt x="25904" y="34991"/>
                    <a:pt x="27836" y="37960"/>
                  </a:cubicBezTo>
                  <a:cubicBezTo>
                    <a:pt x="28336" y="38819"/>
                    <a:pt x="29052" y="39499"/>
                    <a:pt x="29946" y="39928"/>
                  </a:cubicBezTo>
                  <a:cubicBezTo>
                    <a:pt x="29839" y="39713"/>
                    <a:pt x="29803" y="39606"/>
                    <a:pt x="29732" y="39499"/>
                  </a:cubicBezTo>
                  <a:cubicBezTo>
                    <a:pt x="28802" y="37638"/>
                    <a:pt x="28193" y="35671"/>
                    <a:pt x="27871" y="33631"/>
                  </a:cubicBezTo>
                  <a:cubicBezTo>
                    <a:pt x="27478" y="30769"/>
                    <a:pt x="27478" y="27871"/>
                    <a:pt x="27871" y="24973"/>
                  </a:cubicBezTo>
                  <a:cubicBezTo>
                    <a:pt x="28229" y="22826"/>
                    <a:pt x="28945" y="20751"/>
                    <a:pt x="29911" y="18819"/>
                  </a:cubicBezTo>
                  <a:cubicBezTo>
                    <a:pt x="31020" y="16422"/>
                    <a:pt x="32809" y="14597"/>
                    <a:pt x="34848" y="13059"/>
                  </a:cubicBezTo>
                  <a:cubicBezTo>
                    <a:pt x="36851" y="11485"/>
                    <a:pt x="39213" y="10340"/>
                    <a:pt x="41753" y="9803"/>
                  </a:cubicBezTo>
                  <a:cubicBezTo>
                    <a:pt x="44293" y="9267"/>
                    <a:pt x="46762" y="8265"/>
                    <a:pt x="49481" y="8265"/>
                  </a:cubicBezTo>
                  <a:cubicBezTo>
                    <a:pt x="50912" y="8265"/>
                    <a:pt x="52343" y="8122"/>
                    <a:pt x="53810" y="8086"/>
                  </a:cubicBezTo>
                  <a:cubicBezTo>
                    <a:pt x="54454" y="8086"/>
                    <a:pt x="55134" y="8122"/>
                    <a:pt x="55814" y="8122"/>
                  </a:cubicBezTo>
                  <a:cubicBezTo>
                    <a:pt x="57781" y="8122"/>
                    <a:pt x="59749" y="8372"/>
                    <a:pt x="61645" y="8909"/>
                  </a:cubicBezTo>
                  <a:cubicBezTo>
                    <a:pt x="64042" y="9589"/>
                    <a:pt x="66511" y="10268"/>
                    <a:pt x="68694" y="11699"/>
                  </a:cubicBezTo>
                  <a:close/>
                  <a:moveTo>
                    <a:pt x="32522" y="108836"/>
                  </a:moveTo>
                  <a:cubicBezTo>
                    <a:pt x="32630" y="108693"/>
                    <a:pt x="32701" y="108621"/>
                    <a:pt x="32773" y="108514"/>
                  </a:cubicBezTo>
                  <a:cubicBezTo>
                    <a:pt x="34204" y="106761"/>
                    <a:pt x="35778" y="105222"/>
                    <a:pt x="37853" y="104328"/>
                  </a:cubicBezTo>
                  <a:cubicBezTo>
                    <a:pt x="38390" y="104113"/>
                    <a:pt x="38962" y="103970"/>
                    <a:pt x="39499" y="103720"/>
                  </a:cubicBezTo>
                  <a:cubicBezTo>
                    <a:pt x="40501" y="103290"/>
                    <a:pt x="41574" y="103076"/>
                    <a:pt x="42683" y="103076"/>
                  </a:cubicBezTo>
                  <a:cubicBezTo>
                    <a:pt x="45116" y="103040"/>
                    <a:pt x="47549" y="103612"/>
                    <a:pt x="49696" y="104793"/>
                  </a:cubicBezTo>
                  <a:cubicBezTo>
                    <a:pt x="51663" y="105795"/>
                    <a:pt x="53345" y="107083"/>
                    <a:pt x="54239" y="109194"/>
                  </a:cubicBezTo>
                  <a:cubicBezTo>
                    <a:pt x="54418" y="109551"/>
                    <a:pt x="54597" y="109909"/>
                    <a:pt x="54848" y="110231"/>
                  </a:cubicBezTo>
                  <a:cubicBezTo>
                    <a:pt x="54955" y="108514"/>
                    <a:pt x="54526" y="106940"/>
                    <a:pt x="54096" y="105365"/>
                  </a:cubicBezTo>
                  <a:cubicBezTo>
                    <a:pt x="53595" y="103541"/>
                    <a:pt x="52808" y="101823"/>
                    <a:pt x="51842" y="100178"/>
                  </a:cubicBezTo>
                  <a:cubicBezTo>
                    <a:pt x="51341" y="99247"/>
                    <a:pt x="50769" y="98353"/>
                    <a:pt x="50053" y="97566"/>
                  </a:cubicBezTo>
                  <a:cubicBezTo>
                    <a:pt x="47263" y="94453"/>
                    <a:pt x="43792" y="92056"/>
                    <a:pt x="39928" y="90482"/>
                  </a:cubicBezTo>
                  <a:cubicBezTo>
                    <a:pt x="38068" y="89731"/>
                    <a:pt x="36136" y="89122"/>
                    <a:pt x="34204" y="88514"/>
                  </a:cubicBezTo>
                  <a:cubicBezTo>
                    <a:pt x="32666" y="87942"/>
                    <a:pt x="31020" y="87727"/>
                    <a:pt x="29374" y="87834"/>
                  </a:cubicBezTo>
                  <a:cubicBezTo>
                    <a:pt x="27943" y="87942"/>
                    <a:pt x="26548" y="88121"/>
                    <a:pt x="25331" y="89015"/>
                  </a:cubicBezTo>
                  <a:cubicBezTo>
                    <a:pt x="24651" y="89480"/>
                    <a:pt x="24222" y="90267"/>
                    <a:pt x="24222" y="91126"/>
                  </a:cubicBezTo>
                  <a:cubicBezTo>
                    <a:pt x="24115" y="94203"/>
                    <a:pt x="24973" y="97065"/>
                    <a:pt x="26333" y="99748"/>
                  </a:cubicBezTo>
                  <a:cubicBezTo>
                    <a:pt x="27764" y="102467"/>
                    <a:pt x="29446" y="105079"/>
                    <a:pt x="31306" y="107548"/>
                  </a:cubicBezTo>
                  <a:cubicBezTo>
                    <a:pt x="31664" y="108013"/>
                    <a:pt x="32093" y="108442"/>
                    <a:pt x="32522" y="108836"/>
                  </a:cubicBezTo>
                  <a:close/>
                  <a:moveTo>
                    <a:pt x="49195" y="124077"/>
                  </a:moveTo>
                  <a:cubicBezTo>
                    <a:pt x="49374" y="123827"/>
                    <a:pt x="49517" y="123576"/>
                    <a:pt x="49731" y="123326"/>
                  </a:cubicBezTo>
                  <a:cubicBezTo>
                    <a:pt x="50697" y="121931"/>
                    <a:pt x="51699" y="120571"/>
                    <a:pt x="52594" y="119104"/>
                  </a:cubicBezTo>
                  <a:cubicBezTo>
                    <a:pt x="53524" y="117601"/>
                    <a:pt x="54168" y="115920"/>
                    <a:pt x="54526" y="114203"/>
                  </a:cubicBezTo>
                  <a:cubicBezTo>
                    <a:pt x="54812" y="113129"/>
                    <a:pt x="54704" y="111984"/>
                    <a:pt x="54239" y="110983"/>
                  </a:cubicBezTo>
                  <a:cubicBezTo>
                    <a:pt x="53631" y="109838"/>
                    <a:pt x="52951" y="108693"/>
                    <a:pt x="52272" y="107548"/>
                  </a:cubicBezTo>
                  <a:cubicBezTo>
                    <a:pt x="52129" y="107333"/>
                    <a:pt x="51914" y="107119"/>
                    <a:pt x="51663" y="106940"/>
                  </a:cubicBezTo>
                  <a:cubicBezTo>
                    <a:pt x="49588" y="105580"/>
                    <a:pt x="47442" y="104364"/>
                    <a:pt x="44937" y="103970"/>
                  </a:cubicBezTo>
                  <a:cubicBezTo>
                    <a:pt x="43399" y="103684"/>
                    <a:pt x="41825" y="103755"/>
                    <a:pt x="40358" y="104185"/>
                  </a:cubicBezTo>
                  <a:cubicBezTo>
                    <a:pt x="38640" y="104721"/>
                    <a:pt x="36959" y="105365"/>
                    <a:pt x="35563" y="106582"/>
                  </a:cubicBezTo>
                  <a:cubicBezTo>
                    <a:pt x="34168" y="107798"/>
                    <a:pt x="32988" y="109086"/>
                    <a:pt x="32272" y="110732"/>
                  </a:cubicBezTo>
                  <a:cubicBezTo>
                    <a:pt x="31664" y="112127"/>
                    <a:pt x="31163" y="113559"/>
                    <a:pt x="30698" y="114990"/>
                  </a:cubicBezTo>
                  <a:cubicBezTo>
                    <a:pt x="30376" y="115956"/>
                    <a:pt x="30197" y="116957"/>
                    <a:pt x="29946" y="117923"/>
                  </a:cubicBezTo>
                  <a:cubicBezTo>
                    <a:pt x="38426" y="122288"/>
                    <a:pt x="45295" y="123827"/>
                    <a:pt x="49195" y="124077"/>
                  </a:cubicBezTo>
                  <a:close/>
                  <a:moveTo>
                    <a:pt x="70339" y="82575"/>
                  </a:moveTo>
                  <a:cubicBezTo>
                    <a:pt x="70089" y="82575"/>
                    <a:pt x="69910" y="82575"/>
                    <a:pt x="69731" y="82611"/>
                  </a:cubicBezTo>
                  <a:cubicBezTo>
                    <a:pt x="66118" y="83255"/>
                    <a:pt x="62540" y="83970"/>
                    <a:pt x="58926" y="84471"/>
                  </a:cubicBezTo>
                  <a:cubicBezTo>
                    <a:pt x="56887" y="84722"/>
                    <a:pt x="54812" y="84829"/>
                    <a:pt x="52773" y="84793"/>
                  </a:cubicBezTo>
                  <a:cubicBezTo>
                    <a:pt x="51413" y="84829"/>
                    <a:pt x="50089" y="84722"/>
                    <a:pt x="48730" y="84650"/>
                  </a:cubicBezTo>
                  <a:cubicBezTo>
                    <a:pt x="47943" y="84614"/>
                    <a:pt x="47155" y="84471"/>
                    <a:pt x="46333" y="84471"/>
                  </a:cubicBezTo>
                  <a:cubicBezTo>
                    <a:pt x="43005" y="84436"/>
                    <a:pt x="39714" y="83899"/>
                    <a:pt x="36386" y="83362"/>
                  </a:cubicBezTo>
                  <a:cubicBezTo>
                    <a:pt x="34955" y="83148"/>
                    <a:pt x="33488" y="82933"/>
                    <a:pt x="32022" y="82647"/>
                  </a:cubicBezTo>
                  <a:cubicBezTo>
                    <a:pt x="30984" y="82468"/>
                    <a:pt x="29911" y="82217"/>
                    <a:pt x="28837" y="81967"/>
                  </a:cubicBezTo>
                  <a:cubicBezTo>
                    <a:pt x="28014" y="81752"/>
                    <a:pt x="27192" y="81538"/>
                    <a:pt x="26297" y="81287"/>
                  </a:cubicBezTo>
                  <a:cubicBezTo>
                    <a:pt x="25653" y="83684"/>
                    <a:pt x="24759" y="85974"/>
                    <a:pt x="24472" y="88514"/>
                  </a:cubicBezTo>
                  <a:cubicBezTo>
                    <a:pt x="24580" y="88478"/>
                    <a:pt x="24723" y="88443"/>
                    <a:pt x="24830" y="88371"/>
                  </a:cubicBezTo>
                  <a:cubicBezTo>
                    <a:pt x="27192" y="86797"/>
                    <a:pt x="29803" y="86582"/>
                    <a:pt x="32487" y="87190"/>
                  </a:cubicBezTo>
                  <a:cubicBezTo>
                    <a:pt x="35778" y="87870"/>
                    <a:pt x="38927" y="88944"/>
                    <a:pt x="41968" y="90410"/>
                  </a:cubicBezTo>
                  <a:cubicBezTo>
                    <a:pt x="44508" y="91627"/>
                    <a:pt x="46833" y="93237"/>
                    <a:pt x="48944" y="95133"/>
                  </a:cubicBezTo>
                  <a:cubicBezTo>
                    <a:pt x="50483" y="96528"/>
                    <a:pt x="51771" y="98174"/>
                    <a:pt x="52773" y="99999"/>
                  </a:cubicBezTo>
                  <a:lnTo>
                    <a:pt x="55098" y="99999"/>
                  </a:lnTo>
                  <a:cubicBezTo>
                    <a:pt x="55706" y="99963"/>
                    <a:pt x="56279" y="99677"/>
                    <a:pt x="56708" y="99212"/>
                  </a:cubicBezTo>
                  <a:cubicBezTo>
                    <a:pt x="57495" y="98389"/>
                    <a:pt x="58211" y="97459"/>
                    <a:pt x="58819" y="96493"/>
                  </a:cubicBezTo>
                  <a:cubicBezTo>
                    <a:pt x="59928" y="94561"/>
                    <a:pt x="61323" y="92807"/>
                    <a:pt x="62933" y="91305"/>
                  </a:cubicBezTo>
                  <a:cubicBezTo>
                    <a:pt x="65152" y="89373"/>
                    <a:pt x="67477" y="87620"/>
                    <a:pt x="70339" y="86833"/>
                  </a:cubicBezTo>
                  <a:lnTo>
                    <a:pt x="70339" y="82575"/>
                  </a:lnTo>
                  <a:close/>
                  <a:moveTo>
                    <a:pt x="28050" y="122646"/>
                  </a:moveTo>
                  <a:cubicBezTo>
                    <a:pt x="26619" y="124220"/>
                    <a:pt x="26476" y="126653"/>
                    <a:pt x="27514" y="128227"/>
                  </a:cubicBezTo>
                  <a:cubicBezTo>
                    <a:pt x="27871" y="128764"/>
                    <a:pt x="28193" y="129372"/>
                    <a:pt x="28444" y="130016"/>
                  </a:cubicBezTo>
                  <a:cubicBezTo>
                    <a:pt x="29481" y="132449"/>
                    <a:pt x="30948" y="134739"/>
                    <a:pt x="32809" y="136671"/>
                  </a:cubicBezTo>
                  <a:cubicBezTo>
                    <a:pt x="34204" y="138209"/>
                    <a:pt x="35885" y="139497"/>
                    <a:pt x="37817" y="140356"/>
                  </a:cubicBezTo>
                  <a:cubicBezTo>
                    <a:pt x="39356" y="141036"/>
                    <a:pt x="41037" y="141215"/>
                    <a:pt x="42647" y="141537"/>
                  </a:cubicBezTo>
                  <a:cubicBezTo>
                    <a:pt x="44150" y="141859"/>
                    <a:pt x="45510" y="141429"/>
                    <a:pt x="46869" y="140964"/>
                  </a:cubicBezTo>
                  <a:cubicBezTo>
                    <a:pt x="47227" y="140857"/>
                    <a:pt x="47513" y="140678"/>
                    <a:pt x="47871" y="140571"/>
                  </a:cubicBezTo>
                  <a:cubicBezTo>
                    <a:pt x="49696" y="139855"/>
                    <a:pt x="50733" y="138424"/>
                    <a:pt x="51091" y="136564"/>
                  </a:cubicBezTo>
                  <a:cubicBezTo>
                    <a:pt x="51449" y="134811"/>
                    <a:pt x="51377" y="133022"/>
                    <a:pt x="50876" y="131304"/>
                  </a:cubicBezTo>
                  <a:cubicBezTo>
                    <a:pt x="50590" y="130267"/>
                    <a:pt x="50018" y="129372"/>
                    <a:pt x="49231" y="128621"/>
                  </a:cubicBezTo>
                  <a:cubicBezTo>
                    <a:pt x="49016" y="128442"/>
                    <a:pt x="48730" y="128335"/>
                    <a:pt x="48443" y="128335"/>
                  </a:cubicBezTo>
                  <a:cubicBezTo>
                    <a:pt x="45867" y="128478"/>
                    <a:pt x="43363" y="127834"/>
                    <a:pt x="40823" y="127476"/>
                  </a:cubicBezTo>
                  <a:cubicBezTo>
                    <a:pt x="38032" y="127083"/>
                    <a:pt x="35456" y="125902"/>
                    <a:pt x="32880" y="124864"/>
                  </a:cubicBezTo>
                  <a:cubicBezTo>
                    <a:pt x="31270" y="124185"/>
                    <a:pt x="29696" y="123397"/>
                    <a:pt x="28050" y="122610"/>
                  </a:cubicBezTo>
                  <a:close/>
                  <a:moveTo>
                    <a:pt x="18426" y="79284"/>
                  </a:moveTo>
                  <a:cubicBezTo>
                    <a:pt x="18462" y="78962"/>
                    <a:pt x="18498" y="78640"/>
                    <a:pt x="18498" y="78318"/>
                  </a:cubicBezTo>
                  <a:cubicBezTo>
                    <a:pt x="18462" y="75813"/>
                    <a:pt x="18641" y="73309"/>
                    <a:pt x="19106" y="70840"/>
                  </a:cubicBezTo>
                  <a:cubicBezTo>
                    <a:pt x="19285" y="69838"/>
                    <a:pt x="19213" y="68801"/>
                    <a:pt x="18963" y="67799"/>
                  </a:cubicBezTo>
                  <a:cubicBezTo>
                    <a:pt x="18462" y="65831"/>
                    <a:pt x="17174" y="64185"/>
                    <a:pt x="15421" y="63184"/>
                  </a:cubicBezTo>
                  <a:cubicBezTo>
                    <a:pt x="13167" y="61860"/>
                    <a:pt x="10770" y="61108"/>
                    <a:pt x="8086" y="61395"/>
                  </a:cubicBezTo>
                  <a:cubicBezTo>
                    <a:pt x="6941" y="61466"/>
                    <a:pt x="5904" y="62110"/>
                    <a:pt x="5367" y="63148"/>
                  </a:cubicBezTo>
                  <a:cubicBezTo>
                    <a:pt x="4115" y="65509"/>
                    <a:pt x="2970" y="67942"/>
                    <a:pt x="2433" y="70625"/>
                  </a:cubicBezTo>
                  <a:cubicBezTo>
                    <a:pt x="2183" y="71985"/>
                    <a:pt x="1825" y="73380"/>
                    <a:pt x="1682" y="74776"/>
                  </a:cubicBezTo>
                  <a:cubicBezTo>
                    <a:pt x="1539" y="76386"/>
                    <a:pt x="1539" y="77996"/>
                    <a:pt x="1467" y="79570"/>
                  </a:cubicBezTo>
                  <a:cubicBezTo>
                    <a:pt x="1503" y="79713"/>
                    <a:pt x="1539" y="79820"/>
                    <a:pt x="1611" y="79928"/>
                  </a:cubicBezTo>
                  <a:cubicBezTo>
                    <a:pt x="7228" y="79999"/>
                    <a:pt x="12809" y="79677"/>
                    <a:pt x="18426" y="79284"/>
                  </a:cubicBezTo>
                  <a:close/>
                  <a:moveTo>
                    <a:pt x="61144" y="126617"/>
                  </a:moveTo>
                  <a:cubicBezTo>
                    <a:pt x="60715" y="128514"/>
                    <a:pt x="61109" y="130016"/>
                    <a:pt x="62611" y="131161"/>
                  </a:cubicBezTo>
                  <a:cubicBezTo>
                    <a:pt x="63112" y="131591"/>
                    <a:pt x="63613" y="131948"/>
                    <a:pt x="64150" y="132306"/>
                  </a:cubicBezTo>
                  <a:cubicBezTo>
                    <a:pt x="66261" y="133558"/>
                    <a:pt x="68586" y="134381"/>
                    <a:pt x="70983" y="134739"/>
                  </a:cubicBezTo>
                  <a:cubicBezTo>
                    <a:pt x="71735" y="134882"/>
                    <a:pt x="72450" y="134989"/>
                    <a:pt x="73166" y="135097"/>
                  </a:cubicBezTo>
                  <a:cubicBezTo>
                    <a:pt x="74704" y="135311"/>
                    <a:pt x="76243" y="135526"/>
                    <a:pt x="77745" y="135669"/>
                  </a:cubicBezTo>
                  <a:cubicBezTo>
                    <a:pt x="78532" y="135741"/>
                    <a:pt x="79355" y="135562"/>
                    <a:pt x="80142" y="135598"/>
                  </a:cubicBezTo>
                  <a:cubicBezTo>
                    <a:pt x="82361" y="135669"/>
                    <a:pt x="84579" y="135204"/>
                    <a:pt x="86582" y="134274"/>
                  </a:cubicBezTo>
                  <a:cubicBezTo>
                    <a:pt x="88443" y="133487"/>
                    <a:pt x="89659" y="131734"/>
                    <a:pt x="89731" y="129730"/>
                  </a:cubicBezTo>
                  <a:cubicBezTo>
                    <a:pt x="89767" y="129050"/>
                    <a:pt x="89802" y="128406"/>
                    <a:pt x="89874" y="127727"/>
                  </a:cubicBezTo>
                  <a:cubicBezTo>
                    <a:pt x="89981" y="126868"/>
                    <a:pt x="89731" y="126009"/>
                    <a:pt x="89194" y="125365"/>
                  </a:cubicBezTo>
                  <a:cubicBezTo>
                    <a:pt x="87835" y="123684"/>
                    <a:pt x="86010" y="122431"/>
                    <a:pt x="83899" y="121859"/>
                  </a:cubicBezTo>
                  <a:cubicBezTo>
                    <a:pt x="83505" y="121752"/>
                    <a:pt x="83076" y="121823"/>
                    <a:pt x="82718" y="122038"/>
                  </a:cubicBezTo>
                  <a:cubicBezTo>
                    <a:pt x="81788" y="122503"/>
                    <a:pt x="80822" y="122968"/>
                    <a:pt x="79856" y="123326"/>
                  </a:cubicBezTo>
                  <a:cubicBezTo>
                    <a:pt x="79141" y="123612"/>
                    <a:pt x="78389" y="123827"/>
                    <a:pt x="77638" y="124041"/>
                  </a:cubicBezTo>
                  <a:cubicBezTo>
                    <a:pt x="75813" y="124578"/>
                    <a:pt x="74024" y="125365"/>
                    <a:pt x="72092" y="125508"/>
                  </a:cubicBezTo>
                  <a:cubicBezTo>
                    <a:pt x="71520" y="125580"/>
                    <a:pt x="70948" y="125687"/>
                    <a:pt x="70375" y="125795"/>
                  </a:cubicBezTo>
                  <a:cubicBezTo>
                    <a:pt x="68372" y="126152"/>
                    <a:pt x="66440" y="126689"/>
                    <a:pt x="64364" y="126617"/>
                  </a:cubicBezTo>
                  <a:cubicBezTo>
                    <a:pt x="63291" y="126582"/>
                    <a:pt x="62254" y="126617"/>
                    <a:pt x="61144" y="126617"/>
                  </a:cubicBezTo>
                  <a:close/>
                  <a:moveTo>
                    <a:pt x="92271" y="50375"/>
                  </a:moveTo>
                  <a:cubicBezTo>
                    <a:pt x="92128" y="50339"/>
                    <a:pt x="91949" y="50339"/>
                    <a:pt x="91806" y="50375"/>
                  </a:cubicBezTo>
                  <a:cubicBezTo>
                    <a:pt x="90124" y="50697"/>
                    <a:pt x="88407" y="50983"/>
                    <a:pt x="86725" y="51413"/>
                  </a:cubicBezTo>
                  <a:cubicBezTo>
                    <a:pt x="84829" y="51914"/>
                    <a:pt x="82861" y="52128"/>
                    <a:pt x="80929" y="52057"/>
                  </a:cubicBezTo>
                  <a:cubicBezTo>
                    <a:pt x="80035" y="51985"/>
                    <a:pt x="79463" y="52450"/>
                    <a:pt x="78926" y="53023"/>
                  </a:cubicBezTo>
                  <a:cubicBezTo>
                    <a:pt x="77781" y="54239"/>
                    <a:pt x="77244" y="55742"/>
                    <a:pt x="76887" y="57316"/>
                  </a:cubicBezTo>
                  <a:cubicBezTo>
                    <a:pt x="76421" y="59427"/>
                    <a:pt x="76421" y="61609"/>
                    <a:pt x="76922" y="63720"/>
                  </a:cubicBezTo>
                  <a:cubicBezTo>
                    <a:pt x="77387" y="65795"/>
                    <a:pt x="78031" y="67727"/>
                    <a:pt x="79749" y="69158"/>
                  </a:cubicBezTo>
                  <a:cubicBezTo>
                    <a:pt x="79999" y="69409"/>
                    <a:pt x="80321" y="69588"/>
                    <a:pt x="80643" y="69659"/>
                  </a:cubicBezTo>
                  <a:cubicBezTo>
                    <a:pt x="81287" y="69767"/>
                    <a:pt x="81931" y="69802"/>
                    <a:pt x="82575" y="69731"/>
                  </a:cubicBezTo>
                  <a:cubicBezTo>
                    <a:pt x="84543" y="69445"/>
                    <a:pt x="86511" y="69230"/>
                    <a:pt x="88443" y="68801"/>
                  </a:cubicBezTo>
                  <a:cubicBezTo>
                    <a:pt x="90232" y="68407"/>
                    <a:pt x="92092" y="68014"/>
                    <a:pt x="93738" y="67012"/>
                  </a:cubicBezTo>
                  <a:cubicBezTo>
                    <a:pt x="93738" y="66726"/>
                    <a:pt x="93702" y="66439"/>
                    <a:pt x="93666" y="66153"/>
                  </a:cubicBezTo>
                  <a:cubicBezTo>
                    <a:pt x="93237" y="64185"/>
                    <a:pt x="92986" y="62182"/>
                    <a:pt x="92986" y="60142"/>
                  </a:cubicBezTo>
                  <a:cubicBezTo>
                    <a:pt x="92915" y="57388"/>
                    <a:pt x="92951" y="54633"/>
                    <a:pt x="92414" y="51914"/>
                  </a:cubicBezTo>
                  <a:cubicBezTo>
                    <a:pt x="92342" y="51413"/>
                    <a:pt x="92271" y="50876"/>
                    <a:pt x="92271" y="50375"/>
                  </a:cubicBezTo>
                  <a:close/>
                  <a:moveTo>
                    <a:pt x="71484" y="75527"/>
                  </a:moveTo>
                  <a:cubicBezTo>
                    <a:pt x="69624" y="75885"/>
                    <a:pt x="67942" y="76242"/>
                    <a:pt x="66261" y="76529"/>
                  </a:cubicBezTo>
                  <a:cubicBezTo>
                    <a:pt x="64543" y="76851"/>
                    <a:pt x="62683" y="77137"/>
                    <a:pt x="60930" y="77352"/>
                  </a:cubicBezTo>
                  <a:cubicBezTo>
                    <a:pt x="59284" y="77566"/>
                    <a:pt x="57674" y="77709"/>
                    <a:pt x="56028" y="77852"/>
                  </a:cubicBezTo>
                  <a:cubicBezTo>
                    <a:pt x="54025" y="77996"/>
                    <a:pt x="52021" y="78210"/>
                    <a:pt x="49982" y="78210"/>
                  </a:cubicBezTo>
                  <a:cubicBezTo>
                    <a:pt x="47943" y="78210"/>
                    <a:pt x="45903" y="78067"/>
                    <a:pt x="43828" y="77852"/>
                  </a:cubicBezTo>
                  <a:cubicBezTo>
                    <a:pt x="41717" y="77638"/>
                    <a:pt x="39571" y="77352"/>
                    <a:pt x="37460" y="76958"/>
                  </a:cubicBezTo>
                  <a:cubicBezTo>
                    <a:pt x="34526" y="76421"/>
                    <a:pt x="31592" y="75813"/>
                    <a:pt x="28694" y="75169"/>
                  </a:cubicBezTo>
                  <a:cubicBezTo>
                    <a:pt x="28301" y="75026"/>
                    <a:pt x="27836" y="75169"/>
                    <a:pt x="27585" y="75491"/>
                  </a:cubicBezTo>
                  <a:cubicBezTo>
                    <a:pt x="26726" y="76672"/>
                    <a:pt x="26261" y="78103"/>
                    <a:pt x="26297" y="79534"/>
                  </a:cubicBezTo>
                  <a:cubicBezTo>
                    <a:pt x="26297" y="79892"/>
                    <a:pt x="26512" y="80035"/>
                    <a:pt x="26798" y="80250"/>
                  </a:cubicBezTo>
                  <a:cubicBezTo>
                    <a:pt x="27728" y="80894"/>
                    <a:pt x="28766" y="81287"/>
                    <a:pt x="29839" y="81430"/>
                  </a:cubicBezTo>
                  <a:cubicBezTo>
                    <a:pt x="32165" y="81895"/>
                    <a:pt x="34490" y="82325"/>
                    <a:pt x="36816" y="82682"/>
                  </a:cubicBezTo>
                  <a:cubicBezTo>
                    <a:pt x="38318" y="82933"/>
                    <a:pt x="39821" y="83183"/>
                    <a:pt x="41288" y="83291"/>
                  </a:cubicBezTo>
                  <a:cubicBezTo>
                    <a:pt x="44544" y="83541"/>
                    <a:pt x="47835" y="83720"/>
                    <a:pt x="51091" y="83970"/>
                  </a:cubicBezTo>
                  <a:cubicBezTo>
                    <a:pt x="51842" y="84006"/>
                    <a:pt x="52629" y="83970"/>
                    <a:pt x="53417" y="83935"/>
                  </a:cubicBezTo>
                  <a:cubicBezTo>
                    <a:pt x="54848" y="83899"/>
                    <a:pt x="56279" y="83935"/>
                    <a:pt x="57710" y="83756"/>
                  </a:cubicBezTo>
                  <a:cubicBezTo>
                    <a:pt x="59606" y="83577"/>
                    <a:pt x="61466" y="83255"/>
                    <a:pt x="63327" y="82897"/>
                  </a:cubicBezTo>
                  <a:cubicBezTo>
                    <a:pt x="65867" y="82468"/>
                    <a:pt x="68372" y="81895"/>
                    <a:pt x="70912" y="81430"/>
                  </a:cubicBezTo>
                  <a:cubicBezTo>
                    <a:pt x="71484" y="81394"/>
                    <a:pt x="71949" y="80965"/>
                    <a:pt x="72021" y="80393"/>
                  </a:cubicBezTo>
                  <a:cubicBezTo>
                    <a:pt x="72200" y="79498"/>
                    <a:pt x="72307" y="78568"/>
                    <a:pt x="72307" y="77638"/>
                  </a:cubicBezTo>
                  <a:cubicBezTo>
                    <a:pt x="72307" y="76851"/>
                    <a:pt x="72021" y="76099"/>
                    <a:pt x="71484" y="75527"/>
                  </a:cubicBezTo>
                  <a:close/>
                  <a:moveTo>
                    <a:pt x="6906" y="60786"/>
                  </a:moveTo>
                  <a:cubicBezTo>
                    <a:pt x="7442" y="60751"/>
                    <a:pt x="7872" y="60715"/>
                    <a:pt x="8265" y="60679"/>
                  </a:cubicBezTo>
                  <a:cubicBezTo>
                    <a:pt x="8802" y="60643"/>
                    <a:pt x="9339" y="60608"/>
                    <a:pt x="9875" y="60608"/>
                  </a:cubicBezTo>
                  <a:cubicBezTo>
                    <a:pt x="12129" y="60715"/>
                    <a:pt x="14276" y="61466"/>
                    <a:pt x="16101" y="62683"/>
                  </a:cubicBezTo>
                  <a:cubicBezTo>
                    <a:pt x="18533" y="64150"/>
                    <a:pt x="19964" y="66833"/>
                    <a:pt x="19821" y="69659"/>
                  </a:cubicBezTo>
                  <a:cubicBezTo>
                    <a:pt x="19821" y="70554"/>
                    <a:pt x="19678" y="71448"/>
                    <a:pt x="19571" y="72414"/>
                  </a:cubicBezTo>
                  <a:cubicBezTo>
                    <a:pt x="19821" y="72271"/>
                    <a:pt x="20000" y="72200"/>
                    <a:pt x="20143" y="72092"/>
                  </a:cubicBezTo>
                  <a:cubicBezTo>
                    <a:pt x="20787" y="71699"/>
                    <a:pt x="21431" y="71198"/>
                    <a:pt x="22111" y="70876"/>
                  </a:cubicBezTo>
                  <a:cubicBezTo>
                    <a:pt x="24186" y="69802"/>
                    <a:pt x="26011" y="68336"/>
                    <a:pt x="27871" y="66904"/>
                  </a:cubicBezTo>
                  <a:cubicBezTo>
                    <a:pt x="28086" y="66690"/>
                    <a:pt x="28229" y="66404"/>
                    <a:pt x="28265" y="66082"/>
                  </a:cubicBezTo>
                  <a:cubicBezTo>
                    <a:pt x="28336" y="63756"/>
                    <a:pt x="28515" y="61395"/>
                    <a:pt x="28158" y="59069"/>
                  </a:cubicBezTo>
                  <a:cubicBezTo>
                    <a:pt x="27871" y="57173"/>
                    <a:pt x="27442" y="55348"/>
                    <a:pt x="26798" y="53559"/>
                  </a:cubicBezTo>
                  <a:cubicBezTo>
                    <a:pt x="26297" y="51985"/>
                    <a:pt x="25331" y="50626"/>
                    <a:pt x="24007" y="49624"/>
                  </a:cubicBezTo>
                  <a:cubicBezTo>
                    <a:pt x="23256" y="49087"/>
                    <a:pt x="22433" y="48658"/>
                    <a:pt x="21574" y="48121"/>
                  </a:cubicBezTo>
                  <a:cubicBezTo>
                    <a:pt x="15993" y="51448"/>
                    <a:pt x="10913" y="55384"/>
                    <a:pt x="6906" y="60786"/>
                  </a:cubicBezTo>
                  <a:close/>
                  <a:moveTo>
                    <a:pt x="81001" y="101287"/>
                  </a:moveTo>
                  <a:cubicBezTo>
                    <a:pt x="80071" y="99033"/>
                    <a:pt x="78819" y="96958"/>
                    <a:pt x="77280" y="95133"/>
                  </a:cubicBezTo>
                  <a:cubicBezTo>
                    <a:pt x="75384" y="92736"/>
                    <a:pt x="73273" y="90554"/>
                    <a:pt x="71198" y="88264"/>
                  </a:cubicBezTo>
                  <a:cubicBezTo>
                    <a:pt x="70876" y="87870"/>
                    <a:pt x="70304" y="87727"/>
                    <a:pt x="69803" y="87906"/>
                  </a:cubicBezTo>
                  <a:cubicBezTo>
                    <a:pt x="69230" y="88085"/>
                    <a:pt x="68658" y="88300"/>
                    <a:pt x="68121" y="88622"/>
                  </a:cubicBezTo>
                  <a:cubicBezTo>
                    <a:pt x="64794" y="90554"/>
                    <a:pt x="61896" y="92915"/>
                    <a:pt x="59892" y="96278"/>
                  </a:cubicBezTo>
                  <a:cubicBezTo>
                    <a:pt x="58890" y="97995"/>
                    <a:pt x="57853" y="99784"/>
                    <a:pt x="55885" y="100786"/>
                  </a:cubicBezTo>
                  <a:cubicBezTo>
                    <a:pt x="57889" y="103183"/>
                    <a:pt x="59821" y="105509"/>
                    <a:pt x="61788" y="107870"/>
                  </a:cubicBezTo>
                  <a:cubicBezTo>
                    <a:pt x="62075" y="107333"/>
                    <a:pt x="62325" y="106832"/>
                    <a:pt x="62576" y="106367"/>
                  </a:cubicBezTo>
                  <a:cubicBezTo>
                    <a:pt x="63363" y="104972"/>
                    <a:pt x="64400" y="103720"/>
                    <a:pt x="65617" y="102646"/>
                  </a:cubicBezTo>
                  <a:cubicBezTo>
                    <a:pt x="66583" y="101752"/>
                    <a:pt x="67728" y="101072"/>
                    <a:pt x="68980" y="100679"/>
                  </a:cubicBezTo>
                  <a:cubicBezTo>
                    <a:pt x="70017" y="100392"/>
                    <a:pt x="71019" y="100070"/>
                    <a:pt x="72021" y="99748"/>
                  </a:cubicBezTo>
                  <a:cubicBezTo>
                    <a:pt x="74024" y="99104"/>
                    <a:pt x="76207" y="99176"/>
                    <a:pt x="78175" y="99999"/>
                  </a:cubicBezTo>
                  <a:cubicBezTo>
                    <a:pt x="79105" y="100392"/>
                    <a:pt x="80035" y="100822"/>
                    <a:pt x="81001" y="101287"/>
                  </a:cubicBezTo>
                  <a:close/>
                  <a:moveTo>
                    <a:pt x="1217" y="84936"/>
                  </a:moveTo>
                  <a:cubicBezTo>
                    <a:pt x="1074" y="85580"/>
                    <a:pt x="1002" y="86189"/>
                    <a:pt x="967" y="86833"/>
                  </a:cubicBezTo>
                  <a:cubicBezTo>
                    <a:pt x="967" y="88407"/>
                    <a:pt x="1002" y="89945"/>
                    <a:pt x="1110" y="91520"/>
                  </a:cubicBezTo>
                  <a:cubicBezTo>
                    <a:pt x="1181" y="92271"/>
                    <a:pt x="1324" y="92986"/>
                    <a:pt x="1539" y="93702"/>
                  </a:cubicBezTo>
                  <a:cubicBezTo>
                    <a:pt x="1682" y="94239"/>
                    <a:pt x="2147" y="94632"/>
                    <a:pt x="2720" y="94704"/>
                  </a:cubicBezTo>
                  <a:cubicBezTo>
                    <a:pt x="3113" y="94668"/>
                    <a:pt x="3399" y="94239"/>
                    <a:pt x="3543" y="93523"/>
                  </a:cubicBezTo>
                  <a:cubicBezTo>
                    <a:pt x="3543" y="93380"/>
                    <a:pt x="3543" y="93201"/>
                    <a:pt x="3543" y="93058"/>
                  </a:cubicBezTo>
                  <a:cubicBezTo>
                    <a:pt x="3614" y="92664"/>
                    <a:pt x="3614" y="92271"/>
                    <a:pt x="3686" y="91913"/>
                  </a:cubicBezTo>
                  <a:cubicBezTo>
                    <a:pt x="3721" y="91591"/>
                    <a:pt x="3757" y="91198"/>
                    <a:pt x="4222" y="91269"/>
                  </a:cubicBezTo>
                  <a:cubicBezTo>
                    <a:pt x="4580" y="91305"/>
                    <a:pt x="4580" y="91627"/>
                    <a:pt x="4616" y="91913"/>
                  </a:cubicBezTo>
                  <a:cubicBezTo>
                    <a:pt x="4652" y="92593"/>
                    <a:pt x="4723" y="93273"/>
                    <a:pt x="4759" y="93917"/>
                  </a:cubicBezTo>
                  <a:cubicBezTo>
                    <a:pt x="4831" y="94811"/>
                    <a:pt x="5081" y="95634"/>
                    <a:pt x="5546" y="96385"/>
                  </a:cubicBezTo>
                  <a:cubicBezTo>
                    <a:pt x="6083" y="97280"/>
                    <a:pt x="6941" y="97315"/>
                    <a:pt x="7514" y="96457"/>
                  </a:cubicBezTo>
                  <a:cubicBezTo>
                    <a:pt x="7693" y="96135"/>
                    <a:pt x="7836" y="95813"/>
                    <a:pt x="7907" y="95491"/>
                  </a:cubicBezTo>
                  <a:cubicBezTo>
                    <a:pt x="8015" y="94632"/>
                    <a:pt x="8086" y="93773"/>
                    <a:pt x="8086" y="92915"/>
                  </a:cubicBezTo>
                  <a:cubicBezTo>
                    <a:pt x="8086" y="92485"/>
                    <a:pt x="8015" y="92092"/>
                    <a:pt x="8623" y="91770"/>
                  </a:cubicBezTo>
                  <a:cubicBezTo>
                    <a:pt x="8730" y="92056"/>
                    <a:pt x="8838" y="92378"/>
                    <a:pt x="8909" y="92664"/>
                  </a:cubicBezTo>
                  <a:cubicBezTo>
                    <a:pt x="9088" y="93344"/>
                    <a:pt x="9124" y="94060"/>
                    <a:pt x="9339" y="94739"/>
                  </a:cubicBezTo>
                  <a:cubicBezTo>
                    <a:pt x="9517" y="95455"/>
                    <a:pt x="9804" y="96135"/>
                    <a:pt x="10197" y="96779"/>
                  </a:cubicBezTo>
                  <a:cubicBezTo>
                    <a:pt x="10662" y="97673"/>
                    <a:pt x="11986" y="97566"/>
                    <a:pt x="12380" y="96636"/>
                  </a:cubicBezTo>
                  <a:cubicBezTo>
                    <a:pt x="12666" y="96027"/>
                    <a:pt x="12881" y="95383"/>
                    <a:pt x="12952" y="94739"/>
                  </a:cubicBezTo>
                  <a:cubicBezTo>
                    <a:pt x="13059" y="93559"/>
                    <a:pt x="13024" y="92342"/>
                    <a:pt x="13095" y="91162"/>
                  </a:cubicBezTo>
                  <a:cubicBezTo>
                    <a:pt x="13095" y="90983"/>
                    <a:pt x="13310" y="90804"/>
                    <a:pt x="13417" y="90661"/>
                  </a:cubicBezTo>
                  <a:cubicBezTo>
                    <a:pt x="13560" y="90768"/>
                    <a:pt x="13811" y="90876"/>
                    <a:pt x="13847" y="91054"/>
                  </a:cubicBezTo>
                  <a:cubicBezTo>
                    <a:pt x="14025" y="91770"/>
                    <a:pt x="14169" y="92485"/>
                    <a:pt x="14312" y="93201"/>
                  </a:cubicBezTo>
                  <a:cubicBezTo>
                    <a:pt x="14491" y="94095"/>
                    <a:pt x="14634" y="95026"/>
                    <a:pt x="15278" y="95777"/>
                  </a:cubicBezTo>
                  <a:cubicBezTo>
                    <a:pt x="15635" y="96242"/>
                    <a:pt x="16029" y="96278"/>
                    <a:pt x="16423" y="95849"/>
                  </a:cubicBezTo>
                  <a:cubicBezTo>
                    <a:pt x="16673" y="95598"/>
                    <a:pt x="16852" y="95312"/>
                    <a:pt x="16959" y="94954"/>
                  </a:cubicBezTo>
                  <a:cubicBezTo>
                    <a:pt x="17138" y="94203"/>
                    <a:pt x="17281" y="93451"/>
                    <a:pt x="17353" y="92700"/>
                  </a:cubicBezTo>
                  <a:cubicBezTo>
                    <a:pt x="17496" y="91233"/>
                    <a:pt x="17424" y="89731"/>
                    <a:pt x="17174" y="88300"/>
                  </a:cubicBezTo>
                  <a:cubicBezTo>
                    <a:pt x="17138" y="88013"/>
                    <a:pt x="17138" y="87763"/>
                    <a:pt x="17174" y="87477"/>
                  </a:cubicBezTo>
                  <a:cubicBezTo>
                    <a:pt x="17675" y="87298"/>
                    <a:pt x="17854" y="87691"/>
                    <a:pt x="18140" y="87870"/>
                  </a:cubicBezTo>
                  <a:cubicBezTo>
                    <a:pt x="18784" y="88371"/>
                    <a:pt x="19428" y="88800"/>
                    <a:pt x="20108" y="89230"/>
                  </a:cubicBezTo>
                  <a:cubicBezTo>
                    <a:pt x="20573" y="89444"/>
                    <a:pt x="21109" y="89373"/>
                    <a:pt x="21467" y="89015"/>
                  </a:cubicBezTo>
                  <a:cubicBezTo>
                    <a:pt x="21753" y="88693"/>
                    <a:pt x="21825" y="88228"/>
                    <a:pt x="21610" y="87834"/>
                  </a:cubicBezTo>
                  <a:cubicBezTo>
                    <a:pt x="21574" y="87584"/>
                    <a:pt x="21467" y="87334"/>
                    <a:pt x="21360" y="87119"/>
                  </a:cubicBezTo>
                  <a:cubicBezTo>
                    <a:pt x="20537" y="85759"/>
                    <a:pt x="19678" y="84471"/>
                    <a:pt x="18855" y="83183"/>
                  </a:cubicBezTo>
                  <a:cubicBezTo>
                    <a:pt x="12988" y="84114"/>
                    <a:pt x="7192" y="84579"/>
                    <a:pt x="1217" y="84936"/>
                  </a:cubicBezTo>
                  <a:close/>
                  <a:moveTo>
                    <a:pt x="29553" y="40679"/>
                  </a:moveTo>
                  <a:cubicBezTo>
                    <a:pt x="28909" y="41538"/>
                    <a:pt x="28623" y="42611"/>
                    <a:pt x="28694" y="43685"/>
                  </a:cubicBezTo>
                  <a:cubicBezTo>
                    <a:pt x="28694" y="44186"/>
                    <a:pt x="28909" y="44686"/>
                    <a:pt x="29302" y="45008"/>
                  </a:cubicBezTo>
                  <a:cubicBezTo>
                    <a:pt x="30555" y="46153"/>
                    <a:pt x="31986" y="47119"/>
                    <a:pt x="33524" y="47799"/>
                  </a:cubicBezTo>
                  <a:cubicBezTo>
                    <a:pt x="35420" y="48658"/>
                    <a:pt x="37424" y="49338"/>
                    <a:pt x="39427" y="49874"/>
                  </a:cubicBezTo>
                  <a:cubicBezTo>
                    <a:pt x="42504" y="50661"/>
                    <a:pt x="45689" y="51019"/>
                    <a:pt x="48873" y="50948"/>
                  </a:cubicBezTo>
                  <a:cubicBezTo>
                    <a:pt x="50554" y="50948"/>
                    <a:pt x="52272" y="50840"/>
                    <a:pt x="53953" y="50590"/>
                  </a:cubicBezTo>
                  <a:cubicBezTo>
                    <a:pt x="55814" y="50268"/>
                    <a:pt x="57674" y="49838"/>
                    <a:pt x="59463" y="49266"/>
                  </a:cubicBezTo>
                  <a:cubicBezTo>
                    <a:pt x="61252" y="48729"/>
                    <a:pt x="62933" y="47942"/>
                    <a:pt x="64686" y="47262"/>
                  </a:cubicBezTo>
                  <a:cubicBezTo>
                    <a:pt x="65116" y="47084"/>
                    <a:pt x="65617" y="46833"/>
                    <a:pt x="65652" y="46296"/>
                  </a:cubicBezTo>
                  <a:cubicBezTo>
                    <a:pt x="65760" y="45008"/>
                    <a:pt x="65509" y="43828"/>
                    <a:pt x="64508" y="42933"/>
                  </a:cubicBezTo>
                  <a:cubicBezTo>
                    <a:pt x="61288" y="44078"/>
                    <a:pt x="57996" y="44901"/>
                    <a:pt x="54633" y="45330"/>
                  </a:cubicBezTo>
                  <a:cubicBezTo>
                    <a:pt x="52737" y="45545"/>
                    <a:pt x="50841" y="45617"/>
                    <a:pt x="48944" y="45581"/>
                  </a:cubicBezTo>
                  <a:cubicBezTo>
                    <a:pt x="47406" y="45581"/>
                    <a:pt x="45867" y="45366"/>
                    <a:pt x="44329" y="45259"/>
                  </a:cubicBezTo>
                  <a:cubicBezTo>
                    <a:pt x="42469" y="45152"/>
                    <a:pt x="40608" y="44865"/>
                    <a:pt x="38819" y="44364"/>
                  </a:cubicBezTo>
                  <a:cubicBezTo>
                    <a:pt x="37495" y="43971"/>
                    <a:pt x="36100" y="43577"/>
                    <a:pt x="34776" y="43112"/>
                  </a:cubicBezTo>
                  <a:cubicBezTo>
                    <a:pt x="33846" y="42790"/>
                    <a:pt x="32952" y="42325"/>
                    <a:pt x="32057" y="41896"/>
                  </a:cubicBezTo>
                  <a:cubicBezTo>
                    <a:pt x="31234" y="41538"/>
                    <a:pt x="30447" y="41144"/>
                    <a:pt x="29553" y="40679"/>
                  </a:cubicBezTo>
                  <a:close/>
                  <a:moveTo>
                    <a:pt x="99462" y="64293"/>
                  </a:moveTo>
                  <a:cubicBezTo>
                    <a:pt x="99999" y="64328"/>
                    <a:pt x="100464" y="64400"/>
                    <a:pt x="100893" y="64436"/>
                  </a:cubicBezTo>
                  <a:cubicBezTo>
                    <a:pt x="104078" y="64507"/>
                    <a:pt x="107262" y="64042"/>
                    <a:pt x="110303" y="62969"/>
                  </a:cubicBezTo>
                  <a:cubicBezTo>
                    <a:pt x="111662" y="62468"/>
                    <a:pt x="112915" y="61752"/>
                    <a:pt x="114024" y="60822"/>
                  </a:cubicBezTo>
                  <a:cubicBezTo>
                    <a:pt x="114775" y="60214"/>
                    <a:pt x="114775" y="59391"/>
                    <a:pt x="114024" y="58783"/>
                  </a:cubicBezTo>
                  <a:cubicBezTo>
                    <a:pt x="113415" y="58282"/>
                    <a:pt x="112628" y="58103"/>
                    <a:pt x="111841" y="58246"/>
                  </a:cubicBezTo>
                  <a:cubicBezTo>
                    <a:pt x="111054" y="58425"/>
                    <a:pt x="110267" y="58640"/>
                    <a:pt x="109480" y="58747"/>
                  </a:cubicBezTo>
                  <a:cubicBezTo>
                    <a:pt x="108836" y="58854"/>
                    <a:pt x="108263" y="59105"/>
                    <a:pt x="107763" y="59498"/>
                  </a:cubicBezTo>
                  <a:cubicBezTo>
                    <a:pt x="107369" y="59677"/>
                    <a:pt x="107154" y="60107"/>
                    <a:pt x="107226" y="60536"/>
                  </a:cubicBezTo>
                  <a:cubicBezTo>
                    <a:pt x="107369" y="61037"/>
                    <a:pt x="107834" y="61359"/>
                    <a:pt x="108335" y="61323"/>
                  </a:cubicBezTo>
                  <a:cubicBezTo>
                    <a:pt x="108907" y="61287"/>
                    <a:pt x="109516" y="61180"/>
                    <a:pt x="110124" y="61073"/>
                  </a:cubicBezTo>
                  <a:cubicBezTo>
                    <a:pt x="110482" y="61001"/>
                    <a:pt x="110875" y="60894"/>
                    <a:pt x="111197" y="61252"/>
                  </a:cubicBezTo>
                  <a:cubicBezTo>
                    <a:pt x="111090" y="61359"/>
                    <a:pt x="111018" y="61502"/>
                    <a:pt x="110947" y="61538"/>
                  </a:cubicBezTo>
                  <a:cubicBezTo>
                    <a:pt x="110052" y="61681"/>
                    <a:pt x="109194" y="61860"/>
                    <a:pt x="108299" y="61967"/>
                  </a:cubicBezTo>
                  <a:cubicBezTo>
                    <a:pt x="107942" y="62003"/>
                    <a:pt x="107584" y="61931"/>
                    <a:pt x="107298" y="61752"/>
                  </a:cubicBezTo>
                  <a:cubicBezTo>
                    <a:pt x="106296" y="61216"/>
                    <a:pt x="106188" y="59820"/>
                    <a:pt x="107083" y="59141"/>
                  </a:cubicBezTo>
                  <a:cubicBezTo>
                    <a:pt x="107369" y="58890"/>
                    <a:pt x="107691" y="58640"/>
                    <a:pt x="108013" y="58389"/>
                  </a:cubicBezTo>
                  <a:cubicBezTo>
                    <a:pt x="107441" y="58139"/>
                    <a:pt x="106976" y="57924"/>
                    <a:pt x="106546" y="57638"/>
                  </a:cubicBezTo>
                  <a:cubicBezTo>
                    <a:pt x="105938" y="57352"/>
                    <a:pt x="105580" y="56744"/>
                    <a:pt x="105652" y="56064"/>
                  </a:cubicBezTo>
                  <a:cubicBezTo>
                    <a:pt x="105688" y="55384"/>
                    <a:pt x="106224" y="55098"/>
                    <a:pt x="106797" y="54919"/>
                  </a:cubicBezTo>
                  <a:cubicBezTo>
                    <a:pt x="107047" y="54847"/>
                    <a:pt x="107298" y="54740"/>
                    <a:pt x="107620" y="54633"/>
                  </a:cubicBezTo>
                  <a:cubicBezTo>
                    <a:pt x="107226" y="54490"/>
                    <a:pt x="106904" y="54382"/>
                    <a:pt x="106582" y="54239"/>
                  </a:cubicBezTo>
                  <a:cubicBezTo>
                    <a:pt x="106260" y="54096"/>
                    <a:pt x="105974" y="53917"/>
                    <a:pt x="105688" y="53702"/>
                  </a:cubicBezTo>
                  <a:cubicBezTo>
                    <a:pt x="104686" y="52844"/>
                    <a:pt x="104614" y="51270"/>
                    <a:pt x="105509" y="50554"/>
                  </a:cubicBezTo>
                  <a:cubicBezTo>
                    <a:pt x="105723" y="50411"/>
                    <a:pt x="105938" y="50304"/>
                    <a:pt x="106153" y="50196"/>
                  </a:cubicBezTo>
                  <a:cubicBezTo>
                    <a:pt x="105366" y="50053"/>
                    <a:pt x="104614" y="49695"/>
                    <a:pt x="104006" y="49159"/>
                  </a:cubicBezTo>
                  <a:cubicBezTo>
                    <a:pt x="103434" y="48729"/>
                    <a:pt x="103076" y="48050"/>
                    <a:pt x="103040" y="47334"/>
                  </a:cubicBezTo>
                  <a:cubicBezTo>
                    <a:pt x="103040" y="47012"/>
                    <a:pt x="103290" y="46654"/>
                    <a:pt x="103255" y="46332"/>
                  </a:cubicBezTo>
                  <a:cubicBezTo>
                    <a:pt x="103255" y="46010"/>
                    <a:pt x="102968" y="45688"/>
                    <a:pt x="102933" y="45366"/>
                  </a:cubicBezTo>
                  <a:cubicBezTo>
                    <a:pt x="102790" y="44364"/>
                    <a:pt x="102682" y="43327"/>
                    <a:pt x="102575" y="42325"/>
                  </a:cubicBezTo>
                  <a:cubicBezTo>
                    <a:pt x="102432" y="41359"/>
                    <a:pt x="102038" y="40429"/>
                    <a:pt x="101466" y="39678"/>
                  </a:cubicBezTo>
                  <a:cubicBezTo>
                    <a:pt x="101251" y="39320"/>
                    <a:pt x="100822" y="39177"/>
                    <a:pt x="100428" y="39320"/>
                  </a:cubicBezTo>
                  <a:cubicBezTo>
                    <a:pt x="99713" y="39570"/>
                    <a:pt x="99069" y="39928"/>
                    <a:pt x="98854" y="40715"/>
                  </a:cubicBezTo>
                  <a:cubicBezTo>
                    <a:pt x="98711" y="41144"/>
                    <a:pt x="98639" y="41610"/>
                    <a:pt x="98568" y="42039"/>
                  </a:cubicBezTo>
                  <a:cubicBezTo>
                    <a:pt x="98246" y="43971"/>
                    <a:pt x="97995" y="45903"/>
                    <a:pt x="97709" y="47835"/>
                  </a:cubicBezTo>
                  <a:cubicBezTo>
                    <a:pt x="97709" y="48014"/>
                    <a:pt x="97709" y="48157"/>
                    <a:pt x="97745" y="48300"/>
                  </a:cubicBezTo>
                  <a:cubicBezTo>
                    <a:pt x="97852" y="49302"/>
                    <a:pt x="98031" y="50339"/>
                    <a:pt x="98103" y="51341"/>
                  </a:cubicBezTo>
                  <a:cubicBezTo>
                    <a:pt x="98246" y="54847"/>
                    <a:pt x="98747" y="58318"/>
                    <a:pt x="99140" y="61788"/>
                  </a:cubicBezTo>
                  <a:cubicBezTo>
                    <a:pt x="99212" y="62611"/>
                    <a:pt x="99355" y="63398"/>
                    <a:pt x="99462" y="64293"/>
                  </a:cubicBezTo>
                  <a:close/>
                  <a:moveTo>
                    <a:pt x="70447" y="45652"/>
                  </a:moveTo>
                  <a:lnTo>
                    <a:pt x="70196" y="45831"/>
                  </a:lnTo>
                  <a:cubicBezTo>
                    <a:pt x="69982" y="48121"/>
                    <a:pt x="69695" y="50411"/>
                    <a:pt x="69588" y="52701"/>
                  </a:cubicBezTo>
                  <a:cubicBezTo>
                    <a:pt x="69552" y="54060"/>
                    <a:pt x="69624" y="55384"/>
                    <a:pt x="69803" y="56744"/>
                  </a:cubicBezTo>
                  <a:cubicBezTo>
                    <a:pt x="69982" y="58461"/>
                    <a:pt x="70268" y="60214"/>
                    <a:pt x="70447" y="61967"/>
                  </a:cubicBezTo>
                  <a:cubicBezTo>
                    <a:pt x="70661" y="63720"/>
                    <a:pt x="70769" y="65473"/>
                    <a:pt x="70912" y="67191"/>
                  </a:cubicBezTo>
                  <a:cubicBezTo>
                    <a:pt x="73452" y="68658"/>
                    <a:pt x="76135" y="69302"/>
                    <a:pt x="78962" y="69624"/>
                  </a:cubicBezTo>
                  <a:lnTo>
                    <a:pt x="78962" y="69445"/>
                  </a:lnTo>
                  <a:cubicBezTo>
                    <a:pt x="78890" y="69373"/>
                    <a:pt x="78854" y="69302"/>
                    <a:pt x="78783" y="69230"/>
                  </a:cubicBezTo>
                  <a:cubicBezTo>
                    <a:pt x="77638" y="68192"/>
                    <a:pt x="76851" y="66833"/>
                    <a:pt x="76529" y="65366"/>
                  </a:cubicBezTo>
                  <a:cubicBezTo>
                    <a:pt x="76350" y="64472"/>
                    <a:pt x="76099" y="63613"/>
                    <a:pt x="75992" y="62718"/>
                  </a:cubicBezTo>
                  <a:cubicBezTo>
                    <a:pt x="75706" y="60679"/>
                    <a:pt x="75813" y="58604"/>
                    <a:pt x="76350" y="56636"/>
                  </a:cubicBezTo>
                  <a:cubicBezTo>
                    <a:pt x="76887" y="54740"/>
                    <a:pt x="77709" y="53058"/>
                    <a:pt x="79176" y="51806"/>
                  </a:cubicBezTo>
                  <a:cubicBezTo>
                    <a:pt x="77173" y="50339"/>
                    <a:pt x="75241" y="48837"/>
                    <a:pt x="73273" y="47441"/>
                  </a:cubicBezTo>
                  <a:cubicBezTo>
                    <a:pt x="72379" y="46797"/>
                    <a:pt x="71413" y="46261"/>
                    <a:pt x="70447" y="45652"/>
                  </a:cubicBezTo>
                  <a:close/>
                  <a:moveTo>
                    <a:pt x="33274" y="41645"/>
                  </a:moveTo>
                  <a:lnTo>
                    <a:pt x="32988" y="40858"/>
                  </a:lnTo>
                  <a:cubicBezTo>
                    <a:pt x="32415" y="39356"/>
                    <a:pt x="31914" y="37853"/>
                    <a:pt x="31485" y="36315"/>
                  </a:cubicBezTo>
                  <a:cubicBezTo>
                    <a:pt x="30877" y="33452"/>
                    <a:pt x="30984" y="30554"/>
                    <a:pt x="31056" y="27692"/>
                  </a:cubicBezTo>
                  <a:cubicBezTo>
                    <a:pt x="31091" y="25402"/>
                    <a:pt x="31735" y="23291"/>
                    <a:pt x="32344" y="21181"/>
                  </a:cubicBezTo>
                  <a:cubicBezTo>
                    <a:pt x="32594" y="20358"/>
                    <a:pt x="32952" y="19571"/>
                    <a:pt x="33417" y="18819"/>
                  </a:cubicBezTo>
                  <a:cubicBezTo>
                    <a:pt x="33846" y="18175"/>
                    <a:pt x="34347" y="17603"/>
                    <a:pt x="34920" y="17102"/>
                  </a:cubicBezTo>
                  <a:cubicBezTo>
                    <a:pt x="36386" y="15742"/>
                    <a:pt x="37817" y="14347"/>
                    <a:pt x="39571" y="13381"/>
                  </a:cubicBezTo>
                  <a:cubicBezTo>
                    <a:pt x="41610" y="12343"/>
                    <a:pt x="43792" y="11592"/>
                    <a:pt x="46011" y="11163"/>
                  </a:cubicBezTo>
                  <a:cubicBezTo>
                    <a:pt x="47334" y="10877"/>
                    <a:pt x="48694" y="10841"/>
                    <a:pt x="50018" y="10626"/>
                  </a:cubicBezTo>
                  <a:cubicBezTo>
                    <a:pt x="52594" y="10304"/>
                    <a:pt x="55170" y="10268"/>
                    <a:pt x="57710" y="10555"/>
                  </a:cubicBezTo>
                  <a:cubicBezTo>
                    <a:pt x="60035" y="10841"/>
                    <a:pt x="62325" y="11306"/>
                    <a:pt x="64579" y="11950"/>
                  </a:cubicBezTo>
                  <a:cubicBezTo>
                    <a:pt x="66118" y="12343"/>
                    <a:pt x="67549" y="13059"/>
                    <a:pt x="68729" y="14097"/>
                  </a:cubicBezTo>
                  <a:cubicBezTo>
                    <a:pt x="69087" y="14419"/>
                    <a:pt x="69445" y="14669"/>
                    <a:pt x="69874" y="14991"/>
                  </a:cubicBezTo>
                  <a:cubicBezTo>
                    <a:pt x="69910" y="14347"/>
                    <a:pt x="69660" y="13703"/>
                    <a:pt x="69194" y="13274"/>
                  </a:cubicBezTo>
                  <a:cubicBezTo>
                    <a:pt x="68228" y="12272"/>
                    <a:pt x="67084" y="11485"/>
                    <a:pt x="65796" y="10948"/>
                  </a:cubicBezTo>
                  <a:cubicBezTo>
                    <a:pt x="64865" y="10626"/>
                    <a:pt x="63899" y="10340"/>
                    <a:pt x="62969" y="9982"/>
                  </a:cubicBezTo>
                  <a:cubicBezTo>
                    <a:pt x="61073" y="9267"/>
                    <a:pt x="59034" y="8837"/>
                    <a:pt x="56994" y="8766"/>
                  </a:cubicBezTo>
                  <a:cubicBezTo>
                    <a:pt x="53846" y="8623"/>
                    <a:pt x="50733" y="8694"/>
                    <a:pt x="47656" y="9052"/>
                  </a:cubicBezTo>
                  <a:cubicBezTo>
                    <a:pt x="46977" y="9159"/>
                    <a:pt x="46297" y="9267"/>
                    <a:pt x="45653" y="9445"/>
                  </a:cubicBezTo>
                  <a:cubicBezTo>
                    <a:pt x="44723" y="9660"/>
                    <a:pt x="43828" y="10018"/>
                    <a:pt x="42862" y="10233"/>
                  </a:cubicBezTo>
                  <a:cubicBezTo>
                    <a:pt x="40787" y="10626"/>
                    <a:pt x="38819" y="11377"/>
                    <a:pt x="36959" y="12451"/>
                  </a:cubicBezTo>
                  <a:cubicBezTo>
                    <a:pt x="35206" y="13488"/>
                    <a:pt x="33596" y="14848"/>
                    <a:pt x="32272" y="16422"/>
                  </a:cubicBezTo>
                  <a:cubicBezTo>
                    <a:pt x="30590" y="18461"/>
                    <a:pt x="29589" y="20894"/>
                    <a:pt x="28945" y="23399"/>
                  </a:cubicBezTo>
                  <a:cubicBezTo>
                    <a:pt x="28301" y="25939"/>
                    <a:pt x="28301" y="28551"/>
                    <a:pt x="28408" y="31163"/>
                  </a:cubicBezTo>
                  <a:cubicBezTo>
                    <a:pt x="28408" y="31985"/>
                    <a:pt x="28480" y="32773"/>
                    <a:pt x="28623" y="33560"/>
                  </a:cubicBezTo>
                  <a:cubicBezTo>
                    <a:pt x="29052" y="35456"/>
                    <a:pt x="29660" y="37281"/>
                    <a:pt x="30412" y="39034"/>
                  </a:cubicBezTo>
                  <a:cubicBezTo>
                    <a:pt x="30948" y="40286"/>
                    <a:pt x="31986" y="41252"/>
                    <a:pt x="33274" y="41645"/>
                  </a:cubicBezTo>
                  <a:close/>
                  <a:moveTo>
                    <a:pt x="15922" y="50804"/>
                  </a:moveTo>
                  <a:cubicBezTo>
                    <a:pt x="16172" y="50661"/>
                    <a:pt x="16351" y="50554"/>
                    <a:pt x="16566" y="50411"/>
                  </a:cubicBezTo>
                  <a:cubicBezTo>
                    <a:pt x="17603" y="49731"/>
                    <a:pt x="18605" y="49016"/>
                    <a:pt x="19607" y="48372"/>
                  </a:cubicBezTo>
                  <a:cubicBezTo>
                    <a:pt x="19929" y="48228"/>
                    <a:pt x="20143" y="47906"/>
                    <a:pt x="20143" y="47549"/>
                  </a:cubicBezTo>
                  <a:cubicBezTo>
                    <a:pt x="20179" y="46225"/>
                    <a:pt x="20286" y="44901"/>
                    <a:pt x="20215" y="43577"/>
                  </a:cubicBezTo>
                  <a:cubicBezTo>
                    <a:pt x="20108" y="41466"/>
                    <a:pt x="20322" y="39356"/>
                    <a:pt x="20787" y="37281"/>
                  </a:cubicBezTo>
                  <a:cubicBezTo>
                    <a:pt x="21038" y="35599"/>
                    <a:pt x="21968" y="34061"/>
                    <a:pt x="23328" y="32987"/>
                  </a:cubicBezTo>
                  <a:cubicBezTo>
                    <a:pt x="23542" y="32844"/>
                    <a:pt x="23757" y="32701"/>
                    <a:pt x="23972" y="32558"/>
                  </a:cubicBezTo>
                  <a:cubicBezTo>
                    <a:pt x="23578" y="30841"/>
                    <a:pt x="23220" y="29159"/>
                    <a:pt x="22827" y="27406"/>
                  </a:cubicBezTo>
                  <a:cubicBezTo>
                    <a:pt x="20072" y="28229"/>
                    <a:pt x="17961" y="29696"/>
                    <a:pt x="17102" y="32665"/>
                  </a:cubicBezTo>
                  <a:cubicBezTo>
                    <a:pt x="16315" y="35313"/>
                    <a:pt x="16136" y="37960"/>
                    <a:pt x="16065" y="40679"/>
                  </a:cubicBezTo>
                  <a:cubicBezTo>
                    <a:pt x="15993" y="43112"/>
                    <a:pt x="15957" y="45545"/>
                    <a:pt x="15922" y="47978"/>
                  </a:cubicBezTo>
                  <a:cubicBezTo>
                    <a:pt x="15922" y="48872"/>
                    <a:pt x="15922" y="49803"/>
                    <a:pt x="15922" y="50804"/>
                  </a:cubicBezTo>
                  <a:close/>
                  <a:moveTo>
                    <a:pt x="93702" y="60321"/>
                  </a:moveTo>
                  <a:lnTo>
                    <a:pt x="93595" y="60321"/>
                  </a:lnTo>
                  <a:cubicBezTo>
                    <a:pt x="93702" y="61645"/>
                    <a:pt x="93774" y="62933"/>
                    <a:pt x="93917" y="64257"/>
                  </a:cubicBezTo>
                  <a:cubicBezTo>
                    <a:pt x="93988" y="64937"/>
                    <a:pt x="94167" y="65581"/>
                    <a:pt x="94310" y="66225"/>
                  </a:cubicBezTo>
                  <a:cubicBezTo>
                    <a:pt x="94382" y="66726"/>
                    <a:pt x="94740" y="67083"/>
                    <a:pt x="95240" y="67191"/>
                  </a:cubicBezTo>
                  <a:cubicBezTo>
                    <a:pt x="96206" y="67477"/>
                    <a:pt x="97029" y="67083"/>
                    <a:pt x="97852" y="66761"/>
                  </a:cubicBezTo>
                  <a:cubicBezTo>
                    <a:pt x="98639" y="66439"/>
                    <a:pt x="98890" y="66117"/>
                    <a:pt x="98818" y="65223"/>
                  </a:cubicBezTo>
                  <a:cubicBezTo>
                    <a:pt x="98711" y="63792"/>
                    <a:pt x="98639" y="62396"/>
                    <a:pt x="98425" y="61001"/>
                  </a:cubicBezTo>
                  <a:cubicBezTo>
                    <a:pt x="97888" y="57316"/>
                    <a:pt x="97530" y="53595"/>
                    <a:pt x="97351" y="49874"/>
                  </a:cubicBezTo>
                  <a:cubicBezTo>
                    <a:pt x="97316" y="49588"/>
                    <a:pt x="97280" y="49302"/>
                    <a:pt x="97208" y="49016"/>
                  </a:cubicBezTo>
                  <a:cubicBezTo>
                    <a:pt x="96958" y="48228"/>
                    <a:pt x="96564" y="48014"/>
                    <a:pt x="95741" y="48264"/>
                  </a:cubicBezTo>
                  <a:cubicBezTo>
                    <a:pt x="95133" y="48479"/>
                    <a:pt x="94561" y="48765"/>
                    <a:pt x="93917" y="48908"/>
                  </a:cubicBezTo>
                  <a:cubicBezTo>
                    <a:pt x="93380" y="49016"/>
                    <a:pt x="92951" y="49516"/>
                    <a:pt x="92986" y="50053"/>
                  </a:cubicBezTo>
                  <a:cubicBezTo>
                    <a:pt x="92951" y="50339"/>
                    <a:pt x="92951" y="50590"/>
                    <a:pt x="92986" y="50840"/>
                  </a:cubicBezTo>
                  <a:cubicBezTo>
                    <a:pt x="93094" y="52164"/>
                    <a:pt x="93237" y="53524"/>
                    <a:pt x="93344" y="54847"/>
                  </a:cubicBezTo>
                  <a:cubicBezTo>
                    <a:pt x="93487" y="56672"/>
                    <a:pt x="93595" y="58497"/>
                    <a:pt x="93702" y="60321"/>
                  </a:cubicBezTo>
                  <a:close/>
                  <a:moveTo>
                    <a:pt x="49696" y="124936"/>
                  </a:moveTo>
                  <a:cubicBezTo>
                    <a:pt x="48515" y="124721"/>
                    <a:pt x="47334" y="124507"/>
                    <a:pt x="46189" y="124292"/>
                  </a:cubicBezTo>
                  <a:cubicBezTo>
                    <a:pt x="44329" y="124006"/>
                    <a:pt x="42433" y="123719"/>
                    <a:pt x="40715" y="122897"/>
                  </a:cubicBezTo>
                  <a:cubicBezTo>
                    <a:pt x="40572" y="122861"/>
                    <a:pt x="40465" y="122825"/>
                    <a:pt x="40358" y="122789"/>
                  </a:cubicBezTo>
                  <a:cubicBezTo>
                    <a:pt x="38354" y="122324"/>
                    <a:pt x="36386" y="121644"/>
                    <a:pt x="34526" y="120786"/>
                  </a:cubicBezTo>
                  <a:cubicBezTo>
                    <a:pt x="33202" y="120177"/>
                    <a:pt x="31843" y="119533"/>
                    <a:pt x="30519" y="118925"/>
                  </a:cubicBezTo>
                  <a:cubicBezTo>
                    <a:pt x="29624" y="118532"/>
                    <a:pt x="29159" y="118746"/>
                    <a:pt x="28766" y="119641"/>
                  </a:cubicBezTo>
                  <a:cubicBezTo>
                    <a:pt x="28623" y="119963"/>
                    <a:pt x="28515" y="120285"/>
                    <a:pt x="28372" y="120643"/>
                  </a:cubicBezTo>
                  <a:cubicBezTo>
                    <a:pt x="27979" y="121573"/>
                    <a:pt x="28050" y="121823"/>
                    <a:pt x="28980" y="122324"/>
                  </a:cubicBezTo>
                  <a:cubicBezTo>
                    <a:pt x="30054" y="122861"/>
                    <a:pt x="31091" y="123433"/>
                    <a:pt x="32165" y="123898"/>
                  </a:cubicBezTo>
                  <a:cubicBezTo>
                    <a:pt x="34633" y="124936"/>
                    <a:pt x="37030" y="126081"/>
                    <a:pt x="39642" y="126617"/>
                  </a:cubicBezTo>
                  <a:cubicBezTo>
                    <a:pt x="40966" y="126868"/>
                    <a:pt x="42290" y="127226"/>
                    <a:pt x="43613" y="127369"/>
                  </a:cubicBezTo>
                  <a:cubicBezTo>
                    <a:pt x="45331" y="127583"/>
                    <a:pt x="47012" y="127619"/>
                    <a:pt x="48694" y="127727"/>
                  </a:cubicBezTo>
                  <a:cubicBezTo>
                    <a:pt x="49123" y="127798"/>
                    <a:pt x="49481" y="127548"/>
                    <a:pt x="49553" y="127154"/>
                  </a:cubicBezTo>
                  <a:cubicBezTo>
                    <a:pt x="49803" y="126439"/>
                    <a:pt x="49875" y="125651"/>
                    <a:pt x="49696" y="124936"/>
                  </a:cubicBezTo>
                  <a:close/>
                  <a:moveTo>
                    <a:pt x="60214" y="122503"/>
                  </a:moveTo>
                  <a:cubicBezTo>
                    <a:pt x="59749" y="123183"/>
                    <a:pt x="59856" y="123934"/>
                    <a:pt x="59892" y="124650"/>
                  </a:cubicBezTo>
                  <a:cubicBezTo>
                    <a:pt x="59892" y="125294"/>
                    <a:pt x="60071" y="125544"/>
                    <a:pt x="60679" y="125687"/>
                  </a:cubicBezTo>
                  <a:cubicBezTo>
                    <a:pt x="61359" y="125866"/>
                    <a:pt x="62075" y="125973"/>
                    <a:pt x="62790" y="126009"/>
                  </a:cubicBezTo>
                  <a:cubicBezTo>
                    <a:pt x="64758" y="126045"/>
                    <a:pt x="66762" y="125866"/>
                    <a:pt x="68694" y="125508"/>
                  </a:cubicBezTo>
                  <a:cubicBezTo>
                    <a:pt x="70482" y="125115"/>
                    <a:pt x="72343" y="124936"/>
                    <a:pt x="74060" y="124471"/>
                  </a:cubicBezTo>
                  <a:cubicBezTo>
                    <a:pt x="76386" y="123863"/>
                    <a:pt x="78675" y="123111"/>
                    <a:pt x="80929" y="122217"/>
                  </a:cubicBezTo>
                  <a:cubicBezTo>
                    <a:pt x="83112" y="121322"/>
                    <a:pt x="83219" y="120929"/>
                    <a:pt x="82110" y="118997"/>
                  </a:cubicBezTo>
                  <a:cubicBezTo>
                    <a:pt x="81752" y="118389"/>
                    <a:pt x="81645" y="118389"/>
                    <a:pt x="80965" y="118675"/>
                  </a:cubicBezTo>
                  <a:cubicBezTo>
                    <a:pt x="80178" y="119033"/>
                    <a:pt x="79391" y="119462"/>
                    <a:pt x="78568" y="119748"/>
                  </a:cubicBezTo>
                  <a:cubicBezTo>
                    <a:pt x="75420" y="120893"/>
                    <a:pt x="72200" y="122002"/>
                    <a:pt x="68801" y="122253"/>
                  </a:cubicBezTo>
                  <a:cubicBezTo>
                    <a:pt x="66976" y="122360"/>
                    <a:pt x="65187" y="122646"/>
                    <a:pt x="63327" y="122431"/>
                  </a:cubicBezTo>
                  <a:cubicBezTo>
                    <a:pt x="62289" y="122217"/>
                    <a:pt x="61216" y="122253"/>
                    <a:pt x="60214" y="122503"/>
                  </a:cubicBezTo>
                  <a:close/>
                  <a:moveTo>
                    <a:pt x="24222" y="33273"/>
                  </a:moveTo>
                  <a:cubicBezTo>
                    <a:pt x="24007" y="33345"/>
                    <a:pt x="23828" y="33452"/>
                    <a:pt x="23650" y="33560"/>
                  </a:cubicBezTo>
                  <a:cubicBezTo>
                    <a:pt x="22827" y="34239"/>
                    <a:pt x="22218" y="35134"/>
                    <a:pt x="21789" y="36100"/>
                  </a:cubicBezTo>
                  <a:cubicBezTo>
                    <a:pt x="21002" y="38354"/>
                    <a:pt x="20680" y="40715"/>
                    <a:pt x="20823" y="43112"/>
                  </a:cubicBezTo>
                  <a:cubicBezTo>
                    <a:pt x="20859" y="44579"/>
                    <a:pt x="20823" y="46046"/>
                    <a:pt x="20823" y="47692"/>
                  </a:cubicBezTo>
                  <a:cubicBezTo>
                    <a:pt x="21324" y="47406"/>
                    <a:pt x="21718" y="47227"/>
                    <a:pt x="22040" y="47012"/>
                  </a:cubicBezTo>
                  <a:cubicBezTo>
                    <a:pt x="23041" y="46368"/>
                    <a:pt x="24043" y="45617"/>
                    <a:pt x="25081" y="45008"/>
                  </a:cubicBezTo>
                  <a:cubicBezTo>
                    <a:pt x="25939" y="44543"/>
                    <a:pt x="26798" y="44114"/>
                    <a:pt x="27692" y="43756"/>
                  </a:cubicBezTo>
                  <a:cubicBezTo>
                    <a:pt x="27764" y="42468"/>
                    <a:pt x="27907" y="41216"/>
                    <a:pt x="28694" y="40178"/>
                  </a:cubicBezTo>
                  <a:cubicBezTo>
                    <a:pt x="26762" y="38139"/>
                    <a:pt x="25689" y="35635"/>
                    <a:pt x="24222" y="33273"/>
                  </a:cubicBezTo>
                  <a:close/>
                  <a:moveTo>
                    <a:pt x="24651" y="83720"/>
                  </a:moveTo>
                  <a:cubicBezTo>
                    <a:pt x="24759" y="83398"/>
                    <a:pt x="24866" y="83112"/>
                    <a:pt x="24938" y="82826"/>
                  </a:cubicBezTo>
                  <a:cubicBezTo>
                    <a:pt x="25331" y="81788"/>
                    <a:pt x="25832" y="80750"/>
                    <a:pt x="25510" y="79606"/>
                  </a:cubicBezTo>
                  <a:cubicBezTo>
                    <a:pt x="25474" y="79462"/>
                    <a:pt x="25510" y="79319"/>
                    <a:pt x="25546" y="79212"/>
                  </a:cubicBezTo>
                  <a:cubicBezTo>
                    <a:pt x="25689" y="77781"/>
                    <a:pt x="26154" y="76421"/>
                    <a:pt x="26870" y="75205"/>
                  </a:cubicBezTo>
                  <a:cubicBezTo>
                    <a:pt x="27084" y="74919"/>
                    <a:pt x="27227" y="74561"/>
                    <a:pt x="27335" y="74167"/>
                  </a:cubicBezTo>
                  <a:cubicBezTo>
                    <a:pt x="27621" y="72486"/>
                    <a:pt x="27907" y="70768"/>
                    <a:pt x="28158" y="69051"/>
                  </a:cubicBezTo>
                  <a:cubicBezTo>
                    <a:pt x="28193" y="68658"/>
                    <a:pt x="28193" y="68228"/>
                    <a:pt x="28158" y="67835"/>
                  </a:cubicBezTo>
                  <a:cubicBezTo>
                    <a:pt x="27943" y="67978"/>
                    <a:pt x="27764" y="68049"/>
                    <a:pt x="27621" y="68157"/>
                  </a:cubicBezTo>
                  <a:cubicBezTo>
                    <a:pt x="25832" y="69373"/>
                    <a:pt x="24043" y="70625"/>
                    <a:pt x="22218" y="71806"/>
                  </a:cubicBezTo>
                  <a:cubicBezTo>
                    <a:pt x="21861" y="72021"/>
                    <a:pt x="21646" y="72414"/>
                    <a:pt x="21682" y="72844"/>
                  </a:cubicBezTo>
                  <a:cubicBezTo>
                    <a:pt x="21682" y="74883"/>
                    <a:pt x="21682" y="76958"/>
                    <a:pt x="21825" y="78997"/>
                  </a:cubicBezTo>
                  <a:cubicBezTo>
                    <a:pt x="21932" y="80965"/>
                    <a:pt x="22755" y="82647"/>
                    <a:pt x="24651" y="83720"/>
                  </a:cubicBezTo>
                  <a:close/>
                  <a:moveTo>
                    <a:pt x="18963" y="79784"/>
                  </a:moveTo>
                  <a:cubicBezTo>
                    <a:pt x="18211" y="79892"/>
                    <a:pt x="17675" y="80035"/>
                    <a:pt x="17138" y="80035"/>
                  </a:cubicBezTo>
                  <a:cubicBezTo>
                    <a:pt x="14920" y="80178"/>
                    <a:pt x="12737" y="80321"/>
                    <a:pt x="10519" y="80428"/>
                  </a:cubicBezTo>
                  <a:cubicBezTo>
                    <a:pt x="7872" y="80500"/>
                    <a:pt x="5260" y="80536"/>
                    <a:pt x="2612" y="80572"/>
                  </a:cubicBezTo>
                  <a:cubicBezTo>
                    <a:pt x="1074" y="80607"/>
                    <a:pt x="967" y="80715"/>
                    <a:pt x="967" y="82217"/>
                  </a:cubicBezTo>
                  <a:cubicBezTo>
                    <a:pt x="967" y="84185"/>
                    <a:pt x="1181" y="84400"/>
                    <a:pt x="3185" y="84257"/>
                  </a:cubicBezTo>
                  <a:cubicBezTo>
                    <a:pt x="5045" y="84114"/>
                    <a:pt x="6870" y="83935"/>
                    <a:pt x="8730" y="83756"/>
                  </a:cubicBezTo>
                  <a:cubicBezTo>
                    <a:pt x="10877" y="83541"/>
                    <a:pt x="13024" y="83362"/>
                    <a:pt x="15135" y="83112"/>
                  </a:cubicBezTo>
                  <a:cubicBezTo>
                    <a:pt x="16208" y="82969"/>
                    <a:pt x="17245" y="82754"/>
                    <a:pt x="18283" y="82575"/>
                  </a:cubicBezTo>
                  <a:cubicBezTo>
                    <a:pt x="18748" y="82504"/>
                    <a:pt x="19034" y="82253"/>
                    <a:pt x="19034" y="81752"/>
                  </a:cubicBezTo>
                  <a:cubicBezTo>
                    <a:pt x="19070" y="81144"/>
                    <a:pt x="18998" y="80500"/>
                    <a:pt x="18963" y="79784"/>
                  </a:cubicBezTo>
                  <a:close/>
                  <a:moveTo>
                    <a:pt x="106904" y="49516"/>
                  </a:moveTo>
                  <a:cubicBezTo>
                    <a:pt x="108478" y="49516"/>
                    <a:pt x="110052" y="49123"/>
                    <a:pt x="111483" y="48372"/>
                  </a:cubicBezTo>
                  <a:cubicBezTo>
                    <a:pt x="112163" y="48014"/>
                    <a:pt x="112593" y="47334"/>
                    <a:pt x="112628" y="46583"/>
                  </a:cubicBezTo>
                  <a:cubicBezTo>
                    <a:pt x="112771" y="46010"/>
                    <a:pt x="112449" y="45402"/>
                    <a:pt x="111877" y="45187"/>
                  </a:cubicBezTo>
                  <a:cubicBezTo>
                    <a:pt x="110947" y="44686"/>
                    <a:pt x="109909" y="44543"/>
                    <a:pt x="108872" y="44722"/>
                  </a:cubicBezTo>
                  <a:cubicBezTo>
                    <a:pt x="108335" y="44830"/>
                    <a:pt x="107798" y="44901"/>
                    <a:pt x="107298" y="45044"/>
                  </a:cubicBezTo>
                  <a:cubicBezTo>
                    <a:pt x="106475" y="45259"/>
                    <a:pt x="105688" y="45474"/>
                    <a:pt x="104900" y="45796"/>
                  </a:cubicBezTo>
                  <a:cubicBezTo>
                    <a:pt x="103505" y="46368"/>
                    <a:pt x="103362" y="47692"/>
                    <a:pt x="104471" y="48694"/>
                  </a:cubicBezTo>
                  <a:cubicBezTo>
                    <a:pt x="105115" y="49338"/>
                    <a:pt x="106010" y="49660"/>
                    <a:pt x="106904" y="49516"/>
                  </a:cubicBezTo>
                  <a:close/>
                  <a:moveTo>
                    <a:pt x="23256" y="89731"/>
                  </a:moveTo>
                  <a:cubicBezTo>
                    <a:pt x="23650" y="87942"/>
                    <a:pt x="24007" y="86260"/>
                    <a:pt x="24401" y="84543"/>
                  </a:cubicBezTo>
                  <a:cubicBezTo>
                    <a:pt x="24294" y="84471"/>
                    <a:pt x="24186" y="84400"/>
                    <a:pt x="24079" y="84328"/>
                  </a:cubicBezTo>
                  <a:cubicBezTo>
                    <a:pt x="22755" y="83505"/>
                    <a:pt x="21825" y="82217"/>
                    <a:pt x="21396" y="80679"/>
                  </a:cubicBezTo>
                  <a:cubicBezTo>
                    <a:pt x="20930" y="78890"/>
                    <a:pt x="21038" y="77065"/>
                    <a:pt x="21002" y="75241"/>
                  </a:cubicBezTo>
                  <a:lnTo>
                    <a:pt x="21002" y="72557"/>
                  </a:lnTo>
                  <a:cubicBezTo>
                    <a:pt x="20108" y="73022"/>
                    <a:pt x="19607" y="73631"/>
                    <a:pt x="19499" y="74525"/>
                  </a:cubicBezTo>
                  <a:cubicBezTo>
                    <a:pt x="19428" y="75133"/>
                    <a:pt x="19392" y="75706"/>
                    <a:pt x="19428" y="76314"/>
                  </a:cubicBezTo>
                  <a:cubicBezTo>
                    <a:pt x="19356" y="77280"/>
                    <a:pt x="19392" y="78282"/>
                    <a:pt x="19535" y="79284"/>
                  </a:cubicBezTo>
                  <a:cubicBezTo>
                    <a:pt x="19786" y="80285"/>
                    <a:pt x="19821" y="81359"/>
                    <a:pt x="19642" y="82396"/>
                  </a:cubicBezTo>
                  <a:cubicBezTo>
                    <a:pt x="19571" y="82790"/>
                    <a:pt x="19642" y="83148"/>
                    <a:pt x="19893" y="83470"/>
                  </a:cubicBezTo>
                  <a:cubicBezTo>
                    <a:pt x="20573" y="84400"/>
                    <a:pt x="21252" y="85330"/>
                    <a:pt x="21825" y="86332"/>
                  </a:cubicBezTo>
                  <a:cubicBezTo>
                    <a:pt x="22326" y="87190"/>
                    <a:pt x="22755" y="88121"/>
                    <a:pt x="22469" y="89194"/>
                  </a:cubicBezTo>
                  <a:cubicBezTo>
                    <a:pt x="22469" y="89230"/>
                    <a:pt x="22505" y="89301"/>
                    <a:pt x="22540" y="89409"/>
                  </a:cubicBezTo>
                  <a:close/>
                  <a:moveTo>
                    <a:pt x="108335" y="53989"/>
                  </a:moveTo>
                  <a:cubicBezTo>
                    <a:pt x="109730" y="53846"/>
                    <a:pt x="110804" y="53702"/>
                    <a:pt x="111913" y="53631"/>
                  </a:cubicBezTo>
                  <a:cubicBezTo>
                    <a:pt x="112449" y="53559"/>
                    <a:pt x="112950" y="53380"/>
                    <a:pt x="113415" y="53058"/>
                  </a:cubicBezTo>
                  <a:cubicBezTo>
                    <a:pt x="114024" y="52701"/>
                    <a:pt x="114346" y="51949"/>
                    <a:pt x="114167" y="51234"/>
                  </a:cubicBezTo>
                  <a:cubicBezTo>
                    <a:pt x="113988" y="50411"/>
                    <a:pt x="113594" y="49660"/>
                    <a:pt x="112664" y="49552"/>
                  </a:cubicBezTo>
                  <a:cubicBezTo>
                    <a:pt x="111913" y="49481"/>
                    <a:pt x="111161" y="49481"/>
                    <a:pt x="110410" y="49624"/>
                  </a:cubicBezTo>
                  <a:cubicBezTo>
                    <a:pt x="109301" y="49838"/>
                    <a:pt x="108228" y="50196"/>
                    <a:pt x="107154" y="50518"/>
                  </a:cubicBezTo>
                  <a:cubicBezTo>
                    <a:pt x="106797" y="50661"/>
                    <a:pt x="106439" y="50804"/>
                    <a:pt x="106081" y="50983"/>
                  </a:cubicBezTo>
                  <a:cubicBezTo>
                    <a:pt x="105688" y="51162"/>
                    <a:pt x="105473" y="51592"/>
                    <a:pt x="105580" y="51985"/>
                  </a:cubicBezTo>
                  <a:cubicBezTo>
                    <a:pt x="105688" y="52629"/>
                    <a:pt x="105902" y="53202"/>
                    <a:pt x="106510" y="53452"/>
                  </a:cubicBezTo>
                  <a:cubicBezTo>
                    <a:pt x="107119" y="53667"/>
                    <a:pt x="107727" y="53846"/>
                    <a:pt x="108335" y="54024"/>
                  </a:cubicBezTo>
                  <a:close/>
                  <a:moveTo>
                    <a:pt x="109194" y="57674"/>
                  </a:moveTo>
                  <a:cubicBezTo>
                    <a:pt x="110410" y="57531"/>
                    <a:pt x="111627" y="57388"/>
                    <a:pt x="112807" y="57244"/>
                  </a:cubicBezTo>
                  <a:cubicBezTo>
                    <a:pt x="113415" y="57173"/>
                    <a:pt x="113916" y="56851"/>
                    <a:pt x="114238" y="56350"/>
                  </a:cubicBezTo>
                  <a:cubicBezTo>
                    <a:pt x="114560" y="55921"/>
                    <a:pt x="114453" y="55312"/>
                    <a:pt x="114059" y="54955"/>
                  </a:cubicBezTo>
                  <a:cubicBezTo>
                    <a:pt x="113594" y="54525"/>
                    <a:pt x="112950" y="54346"/>
                    <a:pt x="112378" y="54525"/>
                  </a:cubicBezTo>
                  <a:cubicBezTo>
                    <a:pt x="111269" y="54668"/>
                    <a:pt x="110124" y="54812"/>
                    <a:pt x="109051" y="54990"/>
                  </a:cubicBezTo>
                  <a:cubicBezTo>
                    <a:pt x="108335" y="55134"/>
                    <a:pt x="107620" y="55312"/>
                    <a:pt x="106904" y="55599"/>
                  </a:cubicBezTo>
                  <a:cubicBezTo>
                    <a:pt x="106153" y="55885"/>
                    <a:pt x="106081" y="56278"/>
                    <a:pt x="106654" y="56887"/>
                  </a:cubicBezTo>
                  <a:cubicBezTo>
                    <a:pt x="107333" y="57566"/>
                    <a:pt x="108263" y="57853"/>
                    <a:pt x="109194" y="57710"/>
                  </a:cubicBezTo>
                  <a:close/>
                  <a:moveTo>
                    <a:pt x="69838" y="43577"/>
                  </a:moveTo>
                  <a:cubicBezTo>
                    <a:pt x="69946" y="41252"/>
                    <a:pt x="70017" y="38962"/>
                    <a:pt x="70089" y="36672"/>
                  </a:cubicBezTo>
                  <a:lnTo>
                    <a:pt x="69910" y="36637"/>
                  </a:lnTo>
                  <a:cubicBezTo>
                    <a:pt x="68872" y="38855"/>
                    <a:pt x="67370" y="40822"/>
                    <a:pt x="65509" y="42432"/>
                  </a:cubicBezTo>
                  <a:cubicBezTo>
                    <a:pt x="65617" y="42898"/>
                    <a:pt x="65903" y="42969"/>
                    <a:pt x="66296" y="43005"/>
                  </a:cubicBezTo>
                  <a:cubicBezTo>
                    <a:pt x="66869" y="43005"/>
                    <a:pt x="67441" y="43076"/>
                    <a:pt x="68014" y="43148"/>
                  </a:cubicBezTo>
                  <a:cubicBezTo>
                    <a:pt x="68622" y="43291"/>
                    <a:pt x="69194" y="43434"/>
                    <a:pt x="69838" y="43613"/>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grpSp>
      <p:sp>
        <p:nvSpPr>
          <p:cNvPr id="1420" name="Google Shape;1420;p39"/>
          <p:cNvSpPr txBox="1">
            <a:spLocks noGrp="1"/>
          </p:cNvSpPr>
          <p:nvPr>
            <p:ph type="subTitle" idx="1"/>
          </p:nvPr>
        </p:nvSpPr>
        <p:spPr>
          <a:xfrm>
            <a:off x="3330565" y="2534598"/>
            <a:ext cx="2486100" cy="160633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t>Juanita Trejo</a:t>
            </a:r>
          </a:p>
          <a:p>
            <a:pPr marL="0" lvl="0" indent="0" algn="ctr" rtl="0">
              <a:spcBef>
                <a:spcPts val="0"/>
              </a:spcBef>
              <a:spcAft>
                <a:spcPts val="0"/>
              </a:spcAft>
              <a:buNone/>
            </a:pPr>
            <a:r>
              <a:rPr lang="en" sz="2400" dirty="0"/>
              <a:t>Kay Orzech</a:t>
            </a:r>
          </a:p>
          <a:p>
            <a:pPr marL="0" lvl="0" indent="0" algn="ctr" rtl="0">
              <a:spcBef>
                <a:spcPts val="0"/>
              </a:spcBef>
              <a:spcAft>
                <a:spcPts val="0"/>
              </a:spcAft>
              <a:buNone/>
            </a:pPr>
            <a:r>
              <a:rPr lang="en" sz="2400" dirty="0"/>
              <a:t>Theresa LeGros</a:t>
            </a:r>
          </a:p>
          <a:p>
            <a:pPr marL="0" lvl="0" indent="0" algn="ctr" rtl="0">
              <a:spcBef>
                <a:spcPts val="0"/>
              </a:spcBef>
              <a:spcAft>
                <a:spcPts val="0"/>
              </a:spcAft>
              <a:buNone/>
            </a:pPr>
            <a:r>
              <a:rPr lang="en" sz="2400" dirty="0"/>
              <a:t>Laurel Jacobs</a:t>
            </a:r>
            <a:endParaRPr sz="2400" dirty="0"/>
          </a:p>
        </p:txBody>
      </p:sp>
      <p:grpSp>
        <p:nvGrpSpPr>
          <p:cNvPr id="10" name="Group 9">
            <a:extLst>
              <a:ext uri="{FF2B5EF4-FFF2-40B4-BE49-F238E27FC236}">
                <a16:creationId xmlns:a16="http://schemas.microsoft.com/office/drawing/2014/main" id="{B6968A80-14A7-4C7E-AB52-ECACADBFAAA4}"/>
              </a:ext>
            </a:extLst>
          </p:cNvPr>
          <p:cNvGrpSpPr/>
          <p:nvPr/>
        </p:nvGrpSpPr>
        <p:grpSpPr>
          <a:xfrm>
            <a:off x="6350000" y="2032001"/>
            <a:ext cx="2620550" cy="2932790"/>
            <a:chOff x="6350000" y="2032001"/>
            <a:chExt cx="2620550" cy="2932790"/>
          </a:xfrm>
        </p:grpSpPr>
        <p:grpSp>
          <p:nvGrpSpPr>
            <p:cNvPr id="1402" name="Google Shape;1402;p39"/>
            <p:cNvGrpSpPr/>
            <p:nvPr/>
          </p:nvGrpSpPr>
          <p:grpSpPr>
            <a:xfrm>
              <a:off x="6350000" y="2032001"/>
              <a:ext cx="2620550" cy="2932790"/>
              <a:chOff x="6803000" y="2716267"/>
              <a:chExt cx="2167550" cy="2248523"/>
            </a:xfrm>
          </p:grpSpPr>
          <p:grpSp>
            <p:nvGrpSpPr>
              <p:cNvPr id="1403" name="Google Shape;1403;p39"/>
              <p:cNvGrpSpPr/>
              <p:nvPr/>
            </p:nvGrpSpPr>
            <p:grpSpPr>
              <a:xfrm>
                <a:off x="6803000" y="4071825"/>
                <a:ext cx="2167550" cy="892964"/>
                <a:chOff x="6889168" y="4071825"/>
                <a:chExt cx="2167550" cy="892964"/>
              </a:xfrm>
            </p:grpSpPr>
            <p:sp>
              <p:nvSpPr>
                <p:cNvPr id="1404" name="Google Shape;1404;p39"/>
                <p:cNvSpPr/>
                <p:nvPr/>
              </p:nvSpPr>
              <p:spPr>
                <a:xfrm>
                  <a:off x="6889168" y="4071825"/>
                  <a:ext cx="723263" cy="892964"/>
                </a:xfrm>
                <a:custGeom>
                  <a:avLst/>
                  <a:gdLst/>
                  <a:ahLst/>
                  <a:cxnLst/>
                  <a:rect l="l" t="t" r="r" b="b"/>
                  <a:pathLst>
                    <a:path w="31283" h="39381" extrusionOk="0">
                      <a:moveTo>
                        <a:pt x="31283" y="0"/>
                      </a:moveTo>
                      <a:cubicBezTo>
                        <a:pt x="28010" y="2326"/>
                        <a:pt x="15057" y="9145"/>
                        <a:pt x="11646" y="13956"/>
                      </a:cubicBezTo>
                      <a:cubicBezTo>
                        <a:pt x="8235" y="18767"/>
                        <a:pt x="12758" y="24630"/>
                        <a:pt x="10817" y="28867"/>
                      </a:cubicBezTo>
                      <a:cubicBezTo>
                        <a:pt x="8876" y="33105"/>
                        <a:pt x="1803" y="37629"/>
                        <a:pt x="0" y="39381"/>
                      </a:cubicBezTo>
                    </a:path>
                  </a:pathLst>
                </a:custGeom>
                <a:noFill/>
                <a:ln w="19050" cap="rnd" cmpd="sng">
                  <a:solidFill>
                    <a:schemeClr val="dk2"/>
                  </a:solidFill>
                  <a:prstDash val="dash"/>
                  <a:round/>
                  <a:headEnd type="none" w="med" len="med"/>
                  <a:tailEnd type="none" w="med" len="med"/>
                </a:ln>
              </p:spPr>
            </p:sp>
            <p:sp>
              <p:nvSpPr>
                <p:cNvPr id="1405" name="Google Shape;1405;p39"/>
                <p:cNvSpPr/>
                <p:nvPr/>
              </p:nvSpPr>
              <p:spPr>
                <a:xfrm flipH="1">
                  <a:off x="8333455" y="4071825"/>
                  <a:ext cx="723263" cy="892964"/>
                </a:xfrm>
                <a:custGeom>
                  <a:avLst/>
                  <a:gdLst/>
                  <a:ahLst/>
                  <a:cxnLst/>
                  <a:rect l="l" t="t" r="r" b="b"/>
                  <a:pathLst>
                    <a:path w="31283" h="39381" extrusionOk="0">
                      <a:moveTo>
                        <a:pt x="31283" y="0"/>
                      </a:moveTo>
                      <a:cubicBezTo>
                        <a:pt x="28010" y="2326"/>
                        <a:pt x="15057" y="9145"/>
                        <a:pt x="11646" y="13956"/>
                      </a:cubicBezTo>
                      <a:cubicBezTo>
                        <a:pt x="8235" y="18767"/>
                        <a:pt x="12758" y="24630"/>
                        <a:pt x="10817" y="28867"/>
                      </a:cubicBezTo>
                      <a:cubicBezTo>
                        <a:pt x="8876" y="33105"/>
                        <a:pt x="1803" y="37629"/>
                        <a:pt x="0" y="39381"/>
                      </a:cubicBezTo>
                    </a:path>
                  </a:pathLst>
                </a:custGeom>
                <a:noFill/>
                <a:ln w="19050" cap="rnd" cmpd="sng">
                  <a:solidFill>
                    <a:schemeClr val="dk2"/>
                  </a:solidFill>
                  <a:prstDash val="dash"/>
                  <a:round/>
                  <a:headEnd type="none" w="med" len="med"/>
                  <a:tailEnd type="none" w="med" len="med"/>
                </a:ln>
              </p:spPr>
            </p:sp>
          </p:grpSp>
          <p:grpSp>
            <p:nvGrpSpPr>
              <p:cNvPr id="1406" name="Google Shape;1406;p39"/>
              <p:cNvGrpSpPr/>
              <p:nvPr/>
            </p:nvGrpSpPr>
            <p:grpSpPr>
              <a:xfrm>
                <a:off x="7351014" y="2716267"/>
                <a:ext cx="1071536" cy="1413550"/>
                <a:chOff x="7909800" y="1331850"/>
                <a:chExt cx="752800" cy="993150"/>
              </a:xfrm>
            </p:grpSpPr>
            <p:sp>
              <p:nvSpPr>
                <p:cNvPr id="1407" name="Google Shape;1407;p39"/>
                <p:cNvSpPr/>
                <p:nvPr/>
              </p:nvSpPr>
              <p:spPr>
                <a:xfrm>
                  <a:off x="8063850" y="1331850"/>
                  <a:ext cx="433400" cy="812400"/>
                </a:xfrm>
                <a:custGeom>
                  <a:avLst/>
                  <a:gdLst/>
                  <a:ahLst/>
                  <a:cxnLst/>
                  <a:rect l="l" t="t" r="r" b="b"/>
                  <a:pathLst>
                    <a:path w="17336" h="32496" fill="none" extrusionOk="0">
                      <a:moveTo>
                        <a:pt x="8914" y="1"/>
                      </a:moveTo>
                      <a:cubicBezTo>
                        <a:pt x="7312" y="1"/>
                        <a:pt x="4108" y="3739"/>
                        <a:pt x="2054" y="13680"/>
                      </a:cubicBezTo>
                      <a:cubicBezTo>
                        <a:pt x="0" y="23581"/>
                        <a:pt x="411" y="30605"/>
                        <a:pt x="411" y="30605"/>
                      </a:cubicBezTo>
                      <a:cubicBezTo>
                        <a:pt x="411" y="30605"/>
                        <a:pt x="3204" y="32495"/>
                        <a:pt x="8914" y="32125"/>
                      </a:cubicBezTo>
                      <a:cubicBezTo>
                        <a:pt x="14625" y="31756"/>
                        <a:pt x="17336" y="30729"/>
                        <a:pt x="17336" y="30729"/>
                      </a:cubicBezTo>
                      <a:cubicBezTo>
                        <a:pt x="17336" y="30729"/>
                        <a:pt x="17089" y="1"/>
                        <a:pt x="8914" y="1"/>
                      </a:cubicBezTo>
                      <a:close/>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08" name="Google Shape;1408;p39"/>
                <p:cNvSpPr/>
                <p:nvPr/>
              </p:nvSpPr>
              <p:spPr>
                <a:xfrm>
                  <a:off x="8473600" y="1751900"/>
                  <a:ext cx="189000" cy="435475"/>
                </a:xfrm>
                <a:custGeom>
                  <a:avLst/>
                  <a:gdLst/>
                  <a:ahLst/>
                  <a:cxnLst/>
                  <a:rect l="l" t="t" r="r" b="b"/>
                  <a:pathLst>
                    <a:path w="7560" h="17419" fill="none" extrusionOk="0">
                      <a:moveTo>
                        <a:pt x="1" y="0"/>
                      </a:moveTo>
                      <a:cubicBezTo>
                        <a:pt x="1" y="0"/>
                        <a:pt x="2548" y="3410"/>
                        <a:pt x="5013" y="6655"/>
                      </a:cubicBezTo>
                      <a:cubicBezTo>
                        <a:pt x="7190" y="9490"/>
                        <a:pt x="7560" y="12653"/>
                        <a:pt x="6081" y="17213"/>
                      </a:cubicBezTo>
                      <a:cubicBezTo>
                        <a:pt x="6040" y="17377"/>
                        <a:pt x="5875" y="17418"/>
                        <a:pt x="5711" y="17377"/>
                      </a:cubicBezTo>
                      <a:cubicBezTo>
                        <a:pt x="4273" y="16679"/>
                        <a:pt x="5136" y="17090"/>
                        <a:pt x="3246" y="15857"/>
                      </a:cubicBezTo>
                      <a:cubicBezTo>
                        <a:pt x="2384" y="15323"/>
                        <a:pt x="1603" y="14707"/>
                        <a:pt x="946" y="13927"/>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09" name="Google Shape;1409;p39"/>
                <p:cNvSpPr/>
                <p:nvPr/>
              </p:nvSpPr>
              <p:spPr>
                <a:xfrm>
                  <a:off x="8426375" y="1470500"/>
                  <a:ext cx="185900" cy="467325"/>
                </a:xfrm>
                <a:custGeom>
                  <a:avLst/>
                  <a:gdLst/>
                  <a:ahLst/>
                  <a:cxnLst/>
                  <a:rect l="l" t="t" r="r" b="b"/>
                  <a:pathLst>
                    <a:path w="7436" h="18693" fill="none" extrusionOk="0">
                      <a:moveTo>
                        <a:pt x="0" y="1644"/>
                      </a:moveTo>
                      <a:cubicBezTo>
                        <a:pt x="0" y="1644"/>
                        <a:pt x="986" y="1"/>
                        <a:pt x="1890" y="822"/>
                      </a:cubicBezTo>
                      <a:cubicBezTo>
                        <a:pt x="2794" y="1644"/>
                        <a:pt x="5834" y="7641"/>
                        <a:pt x="7436" y="18692"/>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10" name="Google Shape;1410;p39"/>
                <p:cNvSpPr/>
                <p:nvPr/>
              </p:nvSpPr>
              <p:spPr>
                <a:xfrm>
                  <a:off x="8461300" y="2129850"/>
                  <a:ext cx="128400" cy="167425"/>
                </a:xfrm>
                <a:custGeom>
                  <a:avLst/>
                  <a:gdLst/>
                  <a:ahLst/>
                  <a:cxnLst/>
                  <a:rect l="l" t="t" r="r" b="b"/>
                  <a:pathLst>
                    <a:path w="5136" h="6697" fill="none" extrusionOk="0">
                      <a:moveTo>
                        <a:pt x="2670" y="0"/>
                      </a:moveTo>
                      <a:cubicBezTo>
                        <a:pt x="2670" y="0"/>
                        <a:pt x="0" y="3451"/>
                        <a:pt x="575" y="4149"/>
                      </a:cubicBezTo>
                      <a:cubicBezTo>
                        <a:pt x="1109" y="4889"/>
                        <a:pt x="4149" y="6696"/>
                        <a:pt x="4601" y="5587"/>
                      </a:cubicBezTo>
                      <a:cubicBezTo>
                        <a:pt x="5135" y="4149"/>
                        <a:pt x="4889" y="1520"/>
                        <a:pt x="4889" y="1520"/>
                      </a:cubicBezTo>
                      <a:close/>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11" name="Google Shape;1411;p39"/>
                <p:cNvSpPr/>
                <p:nvPr/>
              </p:nvSpPr>
              <p:spPr>
                <a:xfrm>
                  <a:off x="7909800" y="1751900"/>
                  <a:ext cx="188975" cy="434450"/>
                </a:xfrm>
                <a:custGeom>
                  <a:avLst/>
                  <a:gdLst/>
                  <a:ahLst/>
                  <a:cxnLst/>
                  <a:rect l="l" t="t" r="r" b="b"/>
                  <a:pathLst>
                    <a:path w="7559" h="17378" fill="none" extrusionOk="0">
                      <a:moveTo>
                        <a:pt x="7559" y="0"/>
                      </a:moveTo>
                      <a:cubicBezTo>
                        <a:pt x="7559" y="0"/>
                        <a:pt x="5012" y="3410"/>
                        <a:pt x="2547" y="6655"/>
                      </a:cubicBezTo>
                      <a:cubicBezTo>
                        <a:pt x="370" y="9449"/>
                        <a:pt x="0" y="12530"/>
                        <a:pt x="1397" y="16967"/>
                      </a:cubicBezTo>
                      <a:cubicBezTo>
                        <a:pt x="1479" y="17254"/>
                        <a:pt x="1766" y="17377"/>
                        <a:pt x="2054" y="17254"/>
                      </a:cubicBezTo>
                      <a:cubicBezTo>
                        <a:pt x="3204" y="16761"/>
                        <a:pt x="2506" y="17049"/>
                        <a:pt x="4313" y="15857"/>
                      </a:cubicBezTo>
                      <a:cubicBezTo>
                        <a:pt x="5135" y="15282"/>
                        <a:pt x="5916" y="14584"/>
                        <a:pt x="6573" y="13803"/>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12" name="Google Shape;1412;p39"/>
                <p:cNvSpPr/>
                <p:nvPr/>
              </p:nvSpPr>
              <p:spPr>
                <a:xfrm>
                  <a:off x="7959075" y="1470500"/>
                  <a:ext cx="192075" cy="467325"/>
                </a:xfrm>
                <a:custGeom>
                  <a:avLst/>
                  <a:gdLst/>
                  <a:ahLst/>
                  <a:cxnLst/>
                  <a:rect l="l" t="t" r="r" b="b"/>
                  <a:pathLst>
                    <a:path w="7683" h="18693" fill="none" extrusionOk="0">
                      <a:moveTo>
                        <a:pt x="7683" y="2589"/>
                      </a:moveTo>
                      <a:cubicBezTo>
                        <a:pt x="7683" y="2589"/>
                        <a:pt x="6656" y="1"/>
                        <a:pt x="5752" y="822"/>
                      </a:cubicBezTo>
                      <a:cubicBezTo>
                        <a:pt x="4848" y="1644"/>
                        <a:pt x="1644" y="7641"/>
                        <a:pt x="1" y="18692"/>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13" name="Google Shape;1413;p39"/>
                <p:cNvSpPr/>
                <p:nvPr/>
              </p:nvSpPr>
              <p:spPr>
                <a:xfrm>
                  <a:off x="7988875" y="2128800"/>
                  <a:ext cx="134550" cy="177700"/>
                </a:xfrm>
                <a:custGeom>
                  <a:avLst/>
                  <a:gdLst/>
                  <a:ahLst/>
                  <a:cxnLst/>
                  <a:rect l="l" t="t" r="r" b="b"/>
                  <a:pathLst>
                    <a:path w="5382" h="7108" fill="none" extrusionOk="0">
                      <a:moveTo>
                        <a:pt x="2506" y="1"/>
                      </a:moveTo>
                      <a:cubicBezTo>
                        <a:pt x="2506" y="1"/>
                        <a:pt x="5382" y="3862"/>
                        <a:pt x="4848" y="4561"/>
                      </a:cubicBezTo>
                      <a:cubicBezTo>
                        <a:pt x="4314" y="5300"/>
                        <a:pt x="1233" y="7108"/>
                        <a:pt x="822" y="5999"/>
                      </a:cubicBezTo>
                      <a:cubicBezTo>
                        <a:pt x="411" y="4643"/>
                        <a:pt x="123" y="3287"/>
                        <a:pt x="0" y="1891"/>
                      </a:cubicBezTo>
                      <a:close/>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14" name="Google Shape;1414;p39"/>
                <p:cNvSpPr/>
                <p:nvPr/>
              </p:nvSpPr>
              <p:spPr>
                <a:xfrm>
                  <a:off x="8063850" y="2109300"/>
                  <a:ext cx="35950" cy="37000"/>
                </a:xfrm>
                <a:custGeom>
                  <a:avLst/>
                  <a:gdLst/>
                  <a:ahLst/>
                  <a:cxnLst/>
                  <a:rect l="l" t="t" r="r" b="b"/>
                  <a:pathLst>
                    <a:path w="1438" h="1480" fill="none" extrusionOk="0">
                      <a:moveTo>
                        <a:pt x="1438" y="0"/>
                      </a:moveTo>
                      <a:cubicBezTo>
                        <a:pt x="822" y="370"/>
                        <a:pt x="370" y="863"/>
                        <a:pt x="0" y="1479"/>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15" name="Google Shape;1415;p39"/>
                <p:cNvSpPr/>
                <p:nvPr/>
              </p:nvSpPr>
              <p:spPr>
                <a:xfrm>
                  <a:off x="8093625" y="2245900"/>
                  <a:ext cx="395425" cy="79100"/>
                </a:xfrm>
                <a:custGeom>
                  <a:avLst/>
                  <a:gdLst/>
                  <a:ahLst/>
                  <a:cxnLst/>
                  <a:rect l="l" t="t" r="r" b="b"/>
                  <a:pathLst>
                    <a:path w="15817" h="3164" fill="none" extrusionOk="0">
                      <a:moveTo>
                        <a:pt x="15816" y="0"/>
                      </a:moveTo>
                      <a:cubicBezTo>
                        <a:pt x="8915" y="3163"/>
                        <a:pt x="0" y="493"/>
                        <a:pt x="0" y="493"/>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16" name="Google Shape;1416;p39"/>
                <p:cNvSpPr/>
                <p:nvPr/>
              </p:nvSpPr>
              <p:spPr>
                <a:xfrm>
                  <a:off x="8463350" y="2110325"/>
                  <a:ext cx="47250" cy="42125"/>
                </a:xfrm>
                <a:custGeom>
                  <a:avLst/>
                  <a:gdLst/>
                  <a:ahLst/>
                  <a:cxnLst/>
                  <a:rect l="l" t="t" r="r" b="b"/>
                  <a:pathLst>
                    <a:path w="1890" h="1685" fill="none" extrusionOk="0">
                      <a:moveTo>
                        <a:pt x="0" y="0"/>
                      </a:moveTo>
                      <a:cubicBezTo>
                        <a:pt x="740" y="411"/>
                        <a:pt x="1397" y="986"/>
                        <a:pt x="1890" y="1685"/>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17" name="Google Shape;1417;p39"/>
                <p:cNvSpPr/>
                <p:nvPr/>
              </p:nvSpPr>
              <p:spPr>
                <a:xfrm>
                  <a:off x="8170650" y="2134975"/>
                  <a:ext cx="22625" cy="139700"/>
                </a:xfrm>
                <a:custGeom>
                  <a:avLst/>
                  <a:gdLst/>
                  <a:ahLst/>
                  <a:cxnLst/>
                  <a:rect l="l" t="t" r="r" b="b"/>
                  <a:pathLst>
                    <a:path w="905" h="5588" fill="none" extrusionOk="0">
                      <a:moveTo>
                        <a:pt x="904" y="0"/>
                      </a:moveTo>
                      <a:lnTo>
                        <a:pt x="0" y="5587"/>
                      </a:ln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18" name="Google Shape;1418;p39"/>
                <p:cNvSpPr/>
                <p:nvPr/>
              </p:nvSpPr>
              <p:spPr>
                <a:xfrm>
                  <a:off x="8365775" y="2127775"/>
                  <a:ext cx="38025" cy="146900"/>
                </a:xfrm>
                <a:custGeom>
                  <a:avLst/>
                  <a:gdLst/>
                  <a:ahLst/>
                  <a:cxnLst/>
                  <a:rect l="l" t="t" r="r" b="b"/>
                  <a:pathLst>
                    <a:path w="1521" h="5876" fill="none" extrusionOk="0">
                      <a:moveTo>
                        <a:pt x="1" y="1"/>
                      </a:moveTo>
                      <a:lnTo>
                        <a:pt x="1521" y="5875"/>
                      </a:ln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19" name="Google Shape;1419;p39"/>
                <p:cNvSpPr/>
                <p:nvPr/>
              </p:nvSpPr>
              <p:spPr>
                <a:xfrm>
                  <a:off x="8230225" y="1457150"/>
                  <a:ext cx="127350" cy="97600"/>
                </a:xfrm>
                <a:custGeom>
                  <a:avLst/>
                  <a:gdLst/>
                  <a:ahLst/>
                  <a:cxnLst/>
                  <a:rect l="l" t="t" r="r" b="b"/>
                  <a:pathLst>
                    <a:path w="5094" h="3904" fill="none" extrusionOk="0">
                      <a:moveTo>
                        <a:pt x="370" y="781"/>
                      </a:moveTo>
                      <a:cubicBezTo>
                        <a:pt x="370" y="658"/>
                        <a:pt x="2547" y="0"/>
                        <a:pt x="4930" y="781"/>
                      </a:cubicBezTo>
                      <a:cubicBezTo>
                        <a:pt x="4971" y="781"/>
                        <a:pt x="5094" y="3903"/>
                        <a:pt x="2547" y="3862"/>
                      </a:cubicBezTo>
                      <a:cubicBezTo>
                        <a:pt x="0" y="3780"/>
                        <a:pt x="370" y="781"/>
                        <a:pt x="370" y="781"/>
                      </a:cubicBezTo>
                      <a:close/>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pSp>
          <p:nvGrpSpPr>
            <p:cNvPr id="9" name="Group 8">
              <a:extLst>
                <a:ext uri="{FF2B5EF4-FFF2-40B4-BE49-F238E27FC236}">
                  <a16:creationId xmlns:a16="http://schemas.microsoft.com/office/drawing/2014/main" id="{861AF874-ED28-4221-8C3B-8BE53E7792A8}"/>
                </a:ext>
              </a:extLst>
            </p:cNvPr>
            <p:cNvGrpSpPr/>
            <p:nvPr/>
          </p:nvGrpSpPr>
          <p:grpSpPr>
            <a:xfrm>
              <a:off x="7398468" y="2690490"/>
              <a:ext cx="541312" cy="680799"/>
              <a:chOff x="6862025" y="1330152"/>
              <a:chExt cx="1085850" cy="1421123"/>
            </a:xfrm>
          </p:grpSpPr>
          <p:sp>
            <p:nvSpPr>
              <p:cNvPr id="8" name="Rectangle 7">
                <a:extLst>
                  <a:ext uri="{FF2B5EF4-FFF2-40B4-BE49-F238E27FC236}">
                    <a16:creationId xmlns:a16="http://schemas.microsoft.com/office/drawing/2014/main" id="{67AB36D9-EFA5-42B7-A8D5-B9F82942238C}"/>
                  </a:ext>
                </a:extLst>
              </p:cNvPr>
              <p:cNvSpPr/>
              <p:nvPr/>
            </p:nvSpPr>
            <p:spPr>
              <a:xfrm>
                <a:off x="6866778" y="1330152"/>
                <a:ext cx="1081097" cy="14197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pic>
            <p:nvPicPr>
              <p:cNvPr id="7" name="Picture 6" descr="A picture containing text, sign, clipart&#10;&#10;Description automatically generated">
                <a:extLst>
                  <a:ext uri="{FF2B5EF4-FFF2-40B4-BE49-F238E27FC236}">
                    <a16:creationId xmlns:a16="http://schemas.microsoft.com/office/drawing/2014/main" id="{C159E9E8-CF22-4944-AE5A-52D874CE8257}"/>
                  </a:ext>
                </a:extLst>
              </p:cNvPr>
              <p:cNvPicPr>
                <a:picLocks noChangeAspect="1"/>
              </p:cNvPicPr>
              <p:nvPr/>
            </p:nvPicPr>
            <p:blipFill>
              <a:blip r:embed="rId3"/>
              <a:stretch>
                <a:fillRect/>
              </a:stretch>
            </p:blipFill>
            <p:spPr>
              <a:xfrm>
                <a:off x="6862025" y="1341575"/>
                <a:ext cx="1085850" cy="1409700"/>
              </a:xfrm>
              <a:prstGeom prst="rect">
                <a:avLst/>
              </a:prstGeom>
            </p:spPr>
          </p:pic>
        </p:grpSp>
      </p:grpSp>
      <p:grpSp>
        <p:nvGrpSpPr>
          <p:cNvPr id="5" name="Group 4">
            <a:extLst>
              <a:ext uri="{FF2B5EF4-FFF2-40B4-BE49-F238E27FC236}">
                <a16:creationId xmlns:a16="http://schemas.microsoft.com/office/drawing/2014/main" id="{A7268207-B574-45AA-B2B5-C90074E1DDE7}"/>
              </a:ext>
            </a:extLst>
          </p:cNvPr>
          <p:cNvGrpSpPr/>
          <p:nvPr/>
        </p:nvGrpSpPr>
        <p:grpSpPr>
          <a:xfrm>
            <a:off x="3179451" y="4303351"/>
            <a:ext cx="2773157" cy="627710"/>
            <a:chOff x="1979818" y="4002136"/>
            <a:chExt cx="4285859" cy="1054699"/>
          </a:xfrm>
        </p:grpSpPr>
        <p:sp>
          <p:nvSpPr>
            <p:cNvPr id="4" name="Rectangle 3">
              <a:extLst>
                <a:ext uri="{FF2B5EF4-FFF2-40B4-BE49-F238E27FC236}">
                  <a16:creationId xmlns:a16="http://schemas.microsoft.com/office/drawing/2014/main" id="{264D3607-CA9B-4003-B829-352F21351FD5}"/>
                </a:ext>
              </a:extLst>
            </p:cNvPr>
            <p:cNvSpPr/>
            <p:nvPr/>
          </p:nvSpPr>
          <p:spPr>
            <a:xfrm>
              <a:off x="2242841" y="4077478"/>
              <a:ext cx="3887371" cy="900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pic>
          <p:nvPicPr>
            <p:cNvPr id="3" name="Picture 2">
              <a:extLst>
                <a:ext uri="{FF2B5EF4-FFF2-40B4-BE49-F238E27FC236}">
                  <a16:creationId xmlns:a16="http://schemas.microsoft.com/office/drawing/2014/main" id="{4EED673B-67A7-4739-A2B4-34127D8944D6}"/>
                </a:ext>
              </a:extLst>
            </p:cNvPr>
            <p:cNvPicPr>
              <a:picLocks noChangeAspect="1"/>
            </p:cNvPicPr>
            <p:nvPr/>
          </p:nvPicPr>
          <p:blipFill>
            <a:blip r:embed="rId4"/>
            <a:stretch>
              <a:fillRect/>
            </a:stretch>
          </p:blipFill>
          <p:spPr>
            <a:xfrm>
              <a:off x="1979818" y="4002136"/>
              <a:ext cx="4285859" cy="1054699"/>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nodeType="clickEffect">
                                  <p:stCondLst>
                                    <p:cond delay="0"/>
                                  </p:stCondLst>
                                  <p:childTnLst>
                                    <p:anim calcmode="lin" valueType="num">
                                      <p:cBhvr>
                                        <p:cTn id="6" dur="1000"/>
                                        <p:tgtEl>
                                          <p:spTgt spid="1399"/>
                                        </p:tgtEl>
                                        <p:attrNameLst>
                                          <p:attrName>ppt_w</p:attrName>
                                        </p:attrNameLst>
                                      </p:cBhvr>
                                      <p:tavLst>
                                        <p:tav tm="0">
                                          <p:val>
                                            <p:strVal val="ppt_w"/>
                                          </p:val>
                                        </p:tav>
                                        <p:tav tm="100000">
                                          <p:val>
                                            <p:fltVal val="0"/>
                                          </p:val>
                                        </p:tav>
                                      </p:tavLst>
                                    </p:anim>
                                    <p:anim calcmode="lin" valueType="num">
                                      <p:cBhvr>
                                        <p:cTn id="7" dur="1000"/>
                                        <p:tgtEl>
                                          <p:spTgt spid="1399"/>
                                        </p:tgtEl>
                                        <p:attrNameLst>
                                          <p:attrName>ppt_h</p:attrName>
                                        </p:attrNameLst>
                                      </p:cBhvr>
                                      <p:tavLst>
                                        <p:tav tm="0">
                                          <p:val>
                                            <p:strVal val="ppt_h"/>
                                          </p:val>
                                        </p:tav>
                                        <p:tav tm="100000">
                                          <p:val>
                                            <p:fltVal val="0"/>
                                          </p:val>
                                        </p:tav>
                                      </p:tavLst>
                                    </p:anim>
                                    <p:anim calcmode="lin" valueType="num">
                                      <p:cBhvr>
                                        <p:cTn id="8" dur="1000"/>
                                        <p:tgtEl>
                                          <p:spTgt spid="1399"/>
                                        </p:tgtEl>
                                        <p:attrNameLst>
                                          <p:attrName>style.rotation</p:attrName>
                                        </p:attrNameLst>
                                      </p:cBhvr>
                                      <p:tavLst>
                                        <p:tav tm="0">
                                          <p:val>
                                            <p:fltVal val="0"/>
                                          </p:val>
                                        </p:tav>
                                        <p:tav tm="100000">
                                          <p:val>
                                            <p:fltVal val="90"/>
                                          </p:val>
                                        </p:tav>
                                      </p:tavLst>
                                    </p:anim>
                                    <p:animEffect transition="out" filter="fade">
                                      <p:cBhvr>
                                        <p:cTn id="9" dur="1000"/>
                                        <p:tgtEl>
                                          <p:spTgt spid="1399"/>
                                        </p:tgtEl>
                                      </p:cBhvr>
                                    </p:animEffect>
                                    <p:set>
                                      <p:cBhvr>
                                        <p:cTn id="10" dur="1" fill="hold">
                                          <p:stCondLst>
                                            <p:cond delay="999"/>
                                          </p:stCondLst>
                                        </p:cTn>
                                        <p:tgtEl>
                                          <p:spTgt spid="1399"/>
                                        </p:tgtEl>
                                        <p:attrNameLst>
                                          <p:attrName>style.visibility</p:attrName>
                                        </p:attrNameLst>
                                      </p:cBhvr>
                                      <p:to>
                                        <p:strVal val="hidden"/>
                                      </p:to>
                                    </p:set>
                                  </p:childTnLst>
                                </p:cTn>
                              </p:par>
                              <p:par>
                                <p:cTn id="11" presetID="63" presetClass="path" presetSubtype="0" accel="50000" decel="50000" fill="hold" nodeType="withEffect">
                                  <p:stCondLst>
                                    <p:cond delay="0"/>
                                  </p:stCondLst>
                                  <p:childTnLst>
                                    <p:animMotion origin="layout" path="M 4.72222E-6 -7.40741E-7 L 0.71649 -0.14815 " pathEditMode="relative" rAng="0" ptsTypes="AA">
                                      <p:cBhvr>
                                        <p:cTn id="12" dur="1000" fill="hold"/>
                                        <p:tgtEl>
                                          <p:spTgt spid="1399"/>
                                        </p:tgtEl>
                                        <p:attrNameLst>
                                          <p:attrName>ppt_x</p:attrName>
                                          <p:attrName>ppt_y</p:attrName>
                                        </p:attrNameLst>
                                      </p:cBhvr>
                                      <p:rCtr x="35816" y="-7531"/>
                                    </p:animMotion>
                                  </p:childTnLst>
                                </p:cTn>
                              </p:par>
                            </p:childTnLst>
                          </p:cTn>
                        </p:par>
                        <p:par>
                          <p:cTn id="13" fill="hold">
                            <p:stCondLst>
                              <p:cond delay="1000"/>
                            </p:stCondLst>
                            <p:childTnLst>
                              <p:par>
                                <p:cTn id="14" presetID="2" presetClass="exit" presetSubtype="1" fill="hold" nodeType="afterEffect">
                                  <p:stCondLst>
                                    <p:cond delay="0"/>
                                  </p:stCondLst>
                                  <p:childTnLst>
                                    <p:anim calcmode="lin" valueType="num">
                                      <p:cBhvr additive="base">
                                        <p:cTn id="15" dur="750"/>
                                        <p:tgtEl>
                                          <p:spTgt spid="10"/>
                                        </p:tgtEl>
                                        <p:attrNameLst>
                                          <p:attrName>ppt_x</p:attrName>
                                        </p:attrNameLst>
                                      </p:cBhvr>
                                      <p:tavLst>
                                        <p:tav tm="0">
                                          <p:val>
                                            <p:strVal val="ppt_x"/>
                                          </p:val>
                                        </p:tav>
                                        <p:tav tm="100000">
                                          <p:val>
                                            <p:strVal val="ppt_x"/>
                                          </p:val>
                                        </p:tav>
                                      </p:tavLst>
                                    </p:anim>
                                    <p:anim calcmode="lin" valueType="num">
                                      <p:cBhvr additive="base">
                                        <p:cTn id="16" dur="750"/>
                                        <p:tgtEl>
                                          <p:spTgt spid="10"/>
                                        </p:tgtEl>
                                        <p:attrNameLst>
                                          <p:attrName>ppt_y</p:attrName>
                                        </p:attrNameLst>
                                      </p:cBhvr>
                                      <p:tavLst>
                                        <p:tav tm="0">
                                          <p:val>
                                            <p:strVal val="ppt_y"/>
                                          </p:val>
                                        </p:tav>
                                        <p:tav tm="100000">
                                          <p:val>
                                            <p:strVal val="0-ppt_h/2"/>
                                          </p:val>
                                        </p:tav>
                                      </p:tavLst>
                                    </p:anim>
                                    <p:set>
                                      <p:cBhvr>
                                        <p:cTn id="17" dur="1" fill="hold">
                                          <p:stCondLst>
                                            <p:cond delay="749"/>
                                          </p:stCondLst>
                                        </p:cTn>
                                        <p:tgtEl>
                                          <p:spTgt spid="10"/>
                                        </p:tgtEl>
                                        <p:attrNameLst>
                                          <p:attrName>style.visibility</p:attrName>
                                        </p:attrNameLst>
                                      </p:cBhvr>
                                      <p:to>
                                        <p:strVal val="hidden"/>
                                      </p:to>
                                    </p:set>
                                  </p:childTnLst>
                                </p:cTn>
                              </p:par>
                              <p:par>
                                <p:cTn id="18" presetID="10" presetClass="exit" presetSubtype="0" fill="hold" nodeType="withEffect">
                                  <p:stCondLst>
                                    <p:cond delay="0"/>
                                  </p:stCondLst>
                                  <p:childTnLst>
                                    <p:animEffect transition="out" filter="fade">
                                      <p:cBhvr>
                                        <p:cTn id="19" dur="500"/>
                                        <p:tgtEl>
                                          <p:spTgt spid="10"/>
                                        </p:tgtEl>
                                      </p:cBhvr>
                                    </p:animEffect>
                                    <p:set>
                                      <p:cBhvr>
                                        <p:cTn id="20"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8E5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7CE99-4FD8-4C8B-8BA0-44B586B05810}"/>
              </a:ext>
            </a:extLst>
          </p:cNvPr>
          <p:cNvSpPr>
            <a:spLocks noGrp="1"/>
          </p:cNvSpPr>
          <p:nvPr>
            <p:ph type="title"/>
          </p:nvPr>
        </p:nvSpPr>
        <p:spPr>
          <a:xfrm>
            <a:off x="717799" y="537175"/>
            <a:ext cx="8134887" cy="481200"/>
          </a:xfrm>
        </p:spPr>
        <p:txBody>
          <a:bodyPr/>
          <a:lstStyle/>
          <a:p>
            <a:r>
              <a:rPr lang="en-US" sz="3600" b="1" dirty="0">
                <a:solidFill>
                  <a:schemeClr val="tx1"/>
                </a:solidFill>
                <a:latin typeface="Pathway Gothic One" panose="020B0604020202020204" charset="0"/>
              </a:rPr>
              <a:t>FY20 Wilder Results – </a:t>
            </a:r>
            <a:r>
              <a:rPr lang="en-US" sz="3600" b="1" dirty="0">
                <a:solidFill>
                  <a:srgbClr val="232347"/>
                </a:solidFill>
                <a:latin typeface="Pathway Gothic One" panose="020B0604020202020204" charset="0"/>
              </a:rPr>
              <a:t>Urban</a:t>
            </a:r>
            <a:r>
              <a:rPr lang="en-US" sz="3600" b="1" dirty="0">
                <a:solidFill>
                  <a:srgbClr val="BD1717"/>
                </a:solidFill>
                <a:latin typeface="Pathway Gothic One" panose="020B0604020202020204" charset="0"/>
              </a:rPr>
              <a:t> </a:t>
            </a:r>
            <a:r>
              <a:rPr lang="en-US" sz="3600" b="1" dirty="0">
                <a:solidFill>
                  <a:schemeClr val="tx1"/>
                </a:solidFill>
                <a:latin typeface="Pathway Gothic One" panose="020B0604020202020204" charset="0"/>
              </a:rPr>
              <a:t>and </a:t>
            </a:r>
            <a:r>
              <a:rPr lang="en-US" sz="3600" b="1" dirty="0">
                <a:solidFill>
                  <a:srgbClr val="BD1717"/>
                </a:solidFill>
                <a:latin typeface="Pathway Gothic One" panose="020B0604020202020204" charset="0"/>
              </a:rPr>
              <a:t>Rural</a:t>
            </a:r>
          </a:p>
        </p:txBody>
      </p:sp>
      <p:pic>
        <p:nvPicPr>
          <p:cNvPr id="3" name="Graphic 2" descr="Sun">
            <a:extLst>
              <a:ext uri="{FF2B5EF4-FFF2-40B4-BE49-F238E27FC236}">
                <a16:creationId xmlns:a16="http://schemas.microsoft.com/office/drawing/2014/main" id="{9C9FB228-6175-4FDA-A537-16FFA495230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92" y="843613"/>
            <a:ext cx="914400" cy="914400"/>
          </a:xfrm>
          <a:prstGeom prst="rect">
            <a:avLst/>
          </a:prstGeom>
        </p:spPr>
      </p:pic>
      <p:pic>
        <p:nvPicPr>
          <p:cNvPr id="4" name="Graphic 3" descr="Rain">
            <a:extLst>
              <a:ext uri="{FF2B5EF4-FFF2-40B4-BE49-F238E27FC236}">
                <a16:creationId xmlns:a16="http://schemas.microsoft.com/office/drawing/2014/main" id="{F15F27C3-DD24-4EBF-B60A-5DB0E9F493D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512" y="2708715"/>
            <a:ext cx="914400" cy="914400"/>
          </a:xfrm>
          <a:prstGeom prst="rect">
            <a:avLst/>
          </a:prstGeom>
        </p:spPr>
      </p:pic>
      <p:graphicFrame>
        <p:nvGraphicFramePr>
          <p:cNvPr id="5" name="Chart 4">
            <a:extLst>
              <a:ext uri="{FF2B5EF4-FFF2-40B4-BE49-F238E27FC236}">
                <a16:creationId xmlns:a16="http://schemas.microsoft.com/office/drawing/2014/main" id="{AFAB741E-8854-4468-9E82-2A8FCE604ADD}"/>
              </a:ext>
            </a:extLst>
          </p:cNvPr>
          <p:cNvGraphicFramePr>
            <a:graphicFrameLocks/>
          </p:cNvGraphicFramePr>
          <p:nvPr/>
        </p:nvGraphicFramePr>
        <p:xfrm>
          <a:off x="291314" y="1282045"/>
          <a:ext cx="8773174" cy="3582186"/>
        </p:xfrm>
        <a:graphic>
          <a:graphicData uri="http://schemas.openxmlformats.org/drawingml/2006/chart">
            <c:chart xmlns:c="http://schemas.openxmlformats.org/drawingml/2006/chart" xmlns:r="http://schemas.openxmlformats.org/officeDocument/2006/relationships" r:id="rId7"/>
          </a:graphicData>
        </a:graphic>
      </p:graphicFrame>
      <p:sp>
        <p:nvSpPr>
          <p:cNvPr id="9" name="Arrow: Left 8">
            <a:extLst>
              <a:ext uri="{FF2B5EF4-FFF2-40B4-BE49-F238E27FC236}">
                <a16:creationId xmlns:a16="http://schemas.microsoft.com/office/drawing/2014/main" id="{719800F1-BAD1-4395-B532-582A3F6A70EA}"/>
              </a:ext>
            </a:extLst>
          </p:cNvPr>
          <p:cNvSpPr/>
          <p:nvPr/>
        </p:nvSpPr>
        <p:spPr>
          <a:xfrm>
            <a:off x="7185759" y="4279106"/>
            <a:ext cx="457200" cy="274320"/>
          </a:xfrm>
          <a:prstGeom prst="leftArrow">
            <a:avLst/>
          </a:prstGeom>
          <a:solidFill>
            <a:srgbClr val="BD1717"/>
          </a:solidFill>
          <a:ln>
            <a:solidFill>
              <a:srgbClr val="BD17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0" name="Arrow: Left 9">
            <a:extLst>
              <a:ext uri="{FF2B5EF4-FFF2-40B4-BE49-F238E27FC236}">
                <a16:creationId xmlns:a16="http://schemas.microsoft.com/office/drawing/2014/main" id="{2035ED9A-3106-421E-8D07-0608ABD31A3A}"/>
              </a:ext>
            </a:extLst>
          </p:cNvPr>
          <p:cNvSpPr/>
          <p:nvPr/>
        </p:nvSpPr>
        <p:spPr>
          <a:xfrm>
            <a:off x="8624086" y="1566088"/>
            <a:ext cx="457200" cy="274320"/>
          </a:xfrm>
          <a:prstGeom prst="leftArrow">
            <a:avLst/>
          </a:prstGeom>
          <a:solidFill>
            <a:srgbClr val="BD1717"/>
          </a:solidFill>
          <a:ln>
            <a:solidFill>
              <a:srgbClr val="BD17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1" name="Arrow: Left 10">
            <a:extLst>
              <a:ext uri="{FF2B5EF4-FFF2-40B4-BE49-F238E27FC236}">
                <a16:creationId xmlns:a16="http://schemas.microsoft.com/office/drawing/2014/main" id="{C4A1C6DA-B239-4F38-BE4D-3B2F24FF520D}"/>
              </a:ext>
            </a:extLst>
          </p:cNvPr>
          <p:cNvSpPr/>
          <p:nvPr/>
        </p:nvSpPr>
        <p:spPr>
          <a:xfrm>
            <a:off x="8475796" y="2184377"/>
            <a:ext cx="457200" cy="274320"/>
          </a:xfrm>
          <a:prstGeom prst="leftArrow">
            <a:avLst/>
          </a:prstGeom>
          <a:solidFill>
            <a:srgbClr val="232347"/>
          </a:solidFill>
          <a:ln>
            <a:solidFill>
              <a:srgbClr val="2323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extLst>
      <p:ext uri="{BB962C8B-B14F-4D97-AF65-F5344CB8AC3E}">
        <p14:creationId xmlns:p14="http://schemas.microsoft.com/office/powerpoint/2010/main" val="904457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26"/>
        <p:cNvGrpSpPr/>
        <p:nvPr/>
      </p:nvGrpSpPr>
      <p:grpSpPr>
        <a:xfrm>
          <a:off x="0" y="0"/>
          <a:ext cx="0" cy="0"/>
          <a:chOff x="0" y="0"/>
          <a:chExt cx="0" cy="0"/>
        </a:xfrm>
      </p:grpSpPr>
      <p:grpSp>
        <p:nvGrpSpPr>
          <p:cNvPr id="1134" name="Google Shape;1134;p37"/>
          <p:cNvGrpSpPr/>
          <p:nvPr/>
        </p:nvGrpSpPr>
        <p:grpSpPr>
          <a:xfrm>
            <a:off x="1120809" y="3172904"/>
            <a:ext cx="1841863" cy="1433797"/>
            <a:chOff x="1287175" y="3099525"/>
            <a:chExt cx="2038812" cy="1587112"/>
          </a:xfrm>
          <a:solidFill>
            <a:schemeClr val="accent5">
              <a:lumMod val="50000"/>
            </a:schemeClr>
          </a:solidFill>
        </p:grpSpPr>
        <p:sp>
          <p:nvSpPr>
            <p:cNvPr id="1135" name="Google Shape;1135;p37"/>
            <p:cNvSpPr/>
            <p:nvPr/>
          </p:nvSpPr>
          <p:spPr>
            <a:xfrm>
              <a:off x="3012496" y="4000655"/>
              <a:ext cx="90081" cy="90112"/>
            </a:xfrm>
            <a:custGeom>
              <a:avLst/>
              <a:gdLst/>
              <a:ahLst/>
              <a:cxnLst/>
              <a:rect l="l" t="t" r="r" b="b"/>
              <a:pathLst>
                <a:path w="2929" h="2930" extrusionOk="0">
                  <a:moveTo>
                    <a:pt x="1465" y="1"/>
                  </a:moveTo>
                  <a:cubicBezTo>
                    <a:pt x="655" y="1"/>
                    <a:pt x="0" y="656"/>
                    <a:pt x="0" y="1465"/>
                  </a:cubicBezTo>
                  <a:cubicBezTo>
                    <a:pt x="0" y="2275"/>
                    <a:pt x="655" y="2930"/>
                    <a:pt x="1465" y="2930"/>
                  </a:cubicBezTo>
                  <a:cubicBezTo>
                    <a:pt x="2274" y="2930"/>
                    <a:pt x="2929" y="2275"/>
                    <a:pt x="2929" y="1465"/>
                  </a:cubicBezTo>
                  <a:cubicBezTo>
                    <a:pt x="2929" y="656"/>
                    <a:pt x="2274" y="1"/>
                    <a:pt x="1465" y="1"/>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36" name="Google Shape;1136;p37"/>
            <p:cNvSpPr/>
            <p:nvPr/>
          </p:nvSpPr>
          <p:spPr>
            <a:xfrm>
              <a:off x="1882493" y="3408204"/>
              <a:ext cx="53852" cy="53852"/>
            </a:xfrm>
            <a:custGeom>
              <a:avLst/>
              <a:gdLst/>
              <a:ahLst/>
              <a:cxnLst/>
              <a:rect l="l" t="t" r="r" b="b"/>
              <a:pathLst>
                <a:path w="1751" h="1751" extrusionOk="0">
                  <a:moveTo>
                    <a:pt x="881" y="1"/>
                  </a:moveTo>
                  <a:cubicBezTo>
                    <a:pt x="393" y="1"/>
                    <a:pt x="0" y="394"/>
                    <a:pt x="0" y="870"/>
                  </a:cubicBezTo>
                  <a:cubicBezTo>
                    <a:pt x="0" y="1358"/>
                    <a:pt x="393" y="1751"/>
                    <a:pt x="881" y="1751"/>
                  </a:cubicBezTo>
                  <a:cubicBezTo>
                    <a:pt x="1358" y="1751"/>
                    <a:pt x="1751" y="1358"/>
                    <a:pt x="1751" y="870"/>
                  </a:cubicBezTo>
                  <a:cubicBezTo>
                    <a:pt x="1751" y="394"/>
                    <a:pt x="1358" y="1"/>
                    <a:pt x="881" y="1"/>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37" name="Google Shape;1137;p37"/>
            <p:cNvSpPr/>
            <p:nvPr/>
          </p:nvSpPr>
          <p:spPr>
            <a:xfrm>
              <a:off x="1287175" y="3099525"/>
              <a:ext cx="2038812" cy="1587112"/>
            </a:xfrm>
            <a:custGeom>
              <a:avLst/>
              <a:gdLst/>
              <a:ahLst/>
              <a:cxnLst/>
              <a:rect l="l" t="t" r="r" b="b"/>
              <a:pathLst>
                <a:path w="66319" h="51626" extrusionOk="0">
                  <a:moveTo>
                    <a:pt x="53579" y="0"/>
                  </a:moveTo>
                  <a:lnTo>
                    <a:pt x="25897" y="15264"/>
                  </a:lnTo>
                  <a:cubicBezTo>
                    <a:pt x="25254" y="13931"/>
                    <a:pt x="24016" y="12919"/>
                    <a:pt x="22444" y="12645"/>
                  </a:cubicBezTo>
                  <a:cubicBezTo>
                    <a:pt x="22164" y="12594"/>
                    <a:pt x="21886" y="12569"/>
                    <a:pt x="21611" y="12569"/>
                  </a:cubicBezTo>
                  <a:cubicBezTo>
                    <a:pt x="20930" y="12569"/>
                    <a:pt x="20273" y="12722"/>
                    <a:pt x="19670" y="13002"/>
                  </a:cubicBezTo>
                  <a:cubicBezTo>
                    <a:pt x="17634" y="10537"/>
                    <a:pt x="14550" y="8966"/>
                    <a:pt x="11109" y="8966"/>
                  </a:cubicBezTo>
                  <a:cubicBezTo>
                    <a:pt x="4977" y="8966"/>
                    <a:pt x="1" y="13943"/>
                    <a:pt x="1" y="20074"/>
                  </a:cubicBezTo>
                  <a:cubicBezTo>
                    <a:pt x="1" y="23206"/>
                    <a:pt x="1286" y="26027"/>
                    <a:pt x="3370" y="28051"/>
                  </a:cubicBezTo>
                  <a:cubicBezTo>
                    <a:pt x="2930" y="29004"/>
                    <a:pt x="2680" y="30064"/>
                    <a:pt x="2680" y="31195"/>
                  </a:cubicBezTo>
                  <a:cubicBezTo>
                    <a:pt x="2680" y="33338"/>
                    <a:pt x="3584" y="35267"/>
                    <a:pt x="5025" y="36636"/>
                  </a:cubicBezTo>
                  <a:cubicBezTo>
                    <a:pt x="4477" y="37672"/>
                    <a:pt x="4168" y="38862"/>
                    <a:pt x="4168" y="40124"/>
                  </a:cubicBezTo>
                  <a:cubicBezTo>
                    <a:pt x="4168" y="44256"/>
                    <a:pt x="7513" y="47613"/>
                    <a:pt x="11657" y="47613"/>
                  </a:cubicBezTo>
                  <a:cubicBezTo>
                    <a:pt x="12740" y="47613"/>
                    <a:pt x="13764" y="47375"/>
                    <a:pt x="14693" y="46970"/>
                  </a:cubicBezTo>
                  <a:cubicBezTo>
                    <a:pt x="15812" y="49697"/>
                    <a:pt x="18491" y="51626"/>
                    <a:pt x="21622" y="51626"/>
                  </a:cubicBezTo>
                  <a:cubicBezTo>
                    <a:pt x="23015" y="51626"/>
                    <a:pt x="24313" y="51245"/>
                    <a:pt x="25432" y="50590"/>
                  </a:cubicBezTo>
                  <a:cubicBezTo>
                    <a:pt x="26302" y="51209"/>
                    <a:pt x="27373" y="51578"/>
                    <a:pt x="28528" y="51578"/>
                  </a:cubicBezTo>
                  <a:cubicBezTo>
                    <a:pt x="30088" y="51578"/>
                    <a:pt x="31493" y="50900"/>
                    <a:pt x="32469" y="49828"/>
                  </a:cubicBezTo>
                  <a:cubicBezTo>
                    <a:pt x="33564" y="50185"/>
                    <a:pt x="34743" y="50388"/>
                    <a:pt x="35969" y="50388"/>
                  </a:cubicBezTo>
                  <a:cubicBezTo>
                    <a:pt x="41958" y="50388"/>
                    <a:pt x="46840" y="45649"/>
                    <a:pt x="47066" y="39708"/>
                  </a:cubicBezTo>
                  <a:cubicBezTo>
                    <a:pt x="47981" y="39808"/>
                    <a:pt x="48864" y="39893"/>
                    <a:pt x="49690" y="39893"/>
                  </a:cubicBezTo>
                  <a:cubicBezTo>
                    <a:pt x="51799" y="39893"/>
                    <a:pt x="53532" y="39342"/>
                    <a:pt x="54448" y="37100"/>
                  </a:cubicBezTo>
                  <a:cubicBezTo>
                    <a:pt x="55234" y="35171"/>
                    <a:pt x="55007" y="31766"/>
                    <a:pt x="51376" y="31123"/>
                  </a:cubicBezTo>
                  <a:cubicBezTo>
                    <a:pt x="51209" y="31099"/>
                    <a:pt x="51043" y="31076"/>
                    <a:pt x="50876" y="31064"/>
                  </a:cubicBezTo>
                  <a:lnTo>
                    <a:pt x="66318" y="19729"/>
                  </a:lnTo>
                  <a:lnTo>
                    <a:pt x="53579" y="0"/>
                  </a:ln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128" name="Google Shape;1128;p37"/>
          <p:cNvSpPr/>
          <p:nvPr/>
        </p:nvSpPr>
        <p:spPr>
          <a:xfrm>
            <a:off x="4688329" y="1148115"/>
            <a:ext cx="1643844" cy="1162524"/>
          </a:xfrm>
          <a:custGeom>
            <a:avLst/>
            <a:gdLst/>
            <a:ahLst/>
            <a:cxnLst/>
            <a:rect l="l" t="t" r="r" b="b"/>
            <a:pathLst>
              <a:path w="59163" h="41840" extrusionOk="0">
                <a:moveTo>
                  <a:pt x="56972" y="1"/>
                </a:moveTo>
                <a:lnTo>
                  <a:pt x="0" y="31409"/>
                </a:lnTo>
                <a:lnTo>
                  <a:pt x="6739" y="41839"/>
                </a:lnTo>
                <a:lnTo>
                  <a:pt x="59162" y="3382"/>
                </a:lnTo>
                <a:lnTo>
                  <a:pt x="56972"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2" name="Group 1">
            <a:extLst>
              <a:ext uri="{FF2B5EF4-FFF2-40B4-BE49-F238E27FC236}">
                <a16:creationId xmlns:a16="http://schemas.microsoft.com/office/drawing/2014/main" id="{8AB9C04B-3FAF-450B-8CF7-FD436394E0F7}"/>
              </a:ext>
            </a:extLst>
          </p:cNvPr>
          <p:cNvGrpSpPr/>
          <p:nvPr/>
        </p:nvGrpSpPr>
        <p:grpSpPr>
          <a:xfrm>
            <a:off x="2613069" y="2571581"/>
            <a:ext cx="1359326" cy="1150605"/>
            <a:chOff x="2613069" y="2571581"/>
            <a:chExt cx="1359326" cy="1150605"/>
          </a:xfrm>
        </p:grpSpPr>
        <p:sp>
          <p:nvSpPr>
            <p:cNvPr id="1143" name="Google Shape;1143;p37"/>
            <p:cNvSpPr/>
            <p:nvPr/>
          </p:nvSpPr>
          <p:spPr>
            <a:xfrm>
              <a:off x="2613069" y="2571581"/>
              <a:ext cx="1359326" cy="1150605"/>
            </a:xfrm>
            <a:custGeom>
              <a:avLst/>
              <a:gdLst/>
              <a:ahLst/>
              <a:cxnLst/>
              <a:rect l="l" t="t" r="r" b="b"/>
              <a:pathLst>
                <a:path w="48923" h="41411" extrusionOk="0">
                  <a:moveTo>
                    <a:pt x="39326" y="0"/>
                  </a:moveTo>
                  <a:lnTo>
                    <a:pt x="0" y="21682"/>
                  </a:lnTo>
                  <a:lnTo>
                    <a:pt x="12740" y="41410"/>
                  </a:lnTo>
                  <a:lnTo>
                    <a:pt x="48923" y="14859"/>
                  </a:lnTo>
                  <a:lnTo>
                    <a:pt x="39326" y="0"/>
                  </a:lnTo>
                  <a:close/>
                </a:path>
              </a:pathLst>
            </a:custGeom>
            <a:solidFill>
              <a:schemeClr val="tx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38" name="Google Shape;1138;p37"/>
            <p:cNvSpPr/>
            <p:nvPr/>
          </p:nvSpPr>
          <p:spPr>
            <a:xfrm>
              <a:off x="3365444" y="2658161"/>
              <a:ext cx="486349" cy="486321"/>
            </a:xfrm>
            <a:custGeom>
              <a:avLst/>
              <a:gdLst/>
              <a:ahLst/>
              <a:cxnLst/>
              <a:rect l="l" t="t" r="r" b="b"/>
              <a:pathLst>
                <a:path w="17504" h="17503" extrusionOk="0">
                  <a:moveTo>
                    <a:pt x="8752" y="0"/>
                  </a:moveTo>
                  <a:cubicBezTo>
                    <a:pt x="3918" y="0"/>
                    <a:pt x="1" y="3917"/>
                    <a:pt x="1" y="8751"/>
                  </a:cubicBezTo>
                  <a:cubicBezTo>
                    <a:pt x="1" y="13573"/>
                    <a:pt x="3918" y="17502"/>
                    <a:pt x="8752" y="17502"/>
                  </a:cubicBezTo>
                  <a:cubicBezTo>
                    <a:pt x="13586" y="17502"/>
                    <a:pt x="17503" y="13573"/>
                    <a:pt x="17503" y="8751"/>
                  </a:cubicBezTo>
                  <a:cubicBezTo>
                    <a:pt x="17503" y="3917"/>
                    <a:pt x="13586" y="0"/>
                    <a:pt x="8752" y="0"/>
                  </a:cubicBezTo>
                  <a:close/>
                </a:path>
              </a:pathLst>
            </a:custGeom>
            <a:solidFill>
              <a:schemeClr val="accent4"/>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2000" b="0" i="0" u="none" strike="noStrike" kern="0" cap="none" spc="0" normalizeH="0" baseline="0" noProof="0" dirty="0">
                  <a:ln>
                    <a:noFill/>
                  </a:ln>
                  <a:solidFill>
                    <a:srgbClr val="FFFFFF"/>
                  </a:solidFill>
                  <a:effectLst/>
                  <a:uLnTx/>
                  <a:uFillTx/>
                  <a:latin typeface="Fira Sans Extra Condensed Medium"/>
                  <a:ea typeface="Fira Sans Extra Condensed Medium"/>
                  <a:cs typeface="Fira Sans Extra Condensed Medium"/>
                  <a:sym typeface="Fira Sans Extra Condensed Medium"/>
                </a:rPr>
                <a:t>01</a:t>
              </a:r>
              <a:endParaRPr kumimoji="0" sz="2000" b="0" i="0" u="none" strike="noStrike" kern="0" cap="none" spc="0" normalizeH="0" baseline="0" noProof="0" dirty="0">
                <a:ln>
                  <a:noFill/>
                </a:ln>
                <a:solidFill>
                  <a:srgbClr val="FFFFFF"/>
                </a:solidFill>
                <a:effectLst/>
                <a:uLnTx/>
                <a:uFillTx/>
                <a:latin typeface="Fira Sans Extra Condensed Medium"/>
                <a:ea typeface="Fira Sans Extra Condensed Medium"/>
                <a:cs typeface="Fira Sans Extra Condensed Medium"/>
                <a:sym typeface="Fira Sans Extra Condensed Medium"/>
              </a:endParaRPr>
            </a:p>
          </p:txBody>
        </p:sp>
      </p:grpSp>
      <p:sp>
        <p:nvSpPr>
          <p:cNvPr id="1140" name="Google Shape;1140;p37"/>
          <p:cNvSpPr txBox="1"/>
          <p:nvPr/>
        </p:nvSpPr>
        <p:spPr>
          <a:xfrm>
            <a:off x="3517544" y="3530565"/>
            <a:ext cx="4653678" cy="718473"/>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232347"/>
                </a:solidFill>
                <a:effectLst/>
                <a:uLnTx/>
                <a:uFillTx/>
                <a:latin typeface="Pathway Gothic One" panose="020B0604020202020204" charset="0"/>
                <a:cs typeface="Roboto" panose="020B0604020202020204" charset="0"/>
                <a:sym typeface="Arial"/>
              </a:rPr>
              <a:t>AL coalition members gave higher ratings – perhaps due to a focus on community wellness. </a:t>
            </a:r>
            <a:endParaRPr kumimoji="0" sz="2000" b="0" i="0" u="none" strike="noStrike" kern="0" cap="none" spc="0" normalizeH="0" baseline="0" noProof="0" dirty="0">
              <a:ln>
                <a:noFill/>
              </a:ln>
              <a:solidFill>
                <a:srgbClr val="232347"/>
              </a:solidFill>
              <a:effectLst/>
              <a:uLnTx/>
              <a:uFillTx/>
              <a:latin typeface="Pathway Gothic One" panose="020B0604020202020204" charset="0"/>
              <a:ea typeface="Fira Sans Extra Condensed Medium"/>
              <a:cs typeface="Fira Sans Extra Condensed Medium"/>
              <a:sym typeface="Fira Sans Extra Condensed Medium"/>
            </a:endParaRPr>
          </a:p>
        </p:txBody>
      </p:sp>
      <p:grpSp>
        <p:nvGrpSpPr>
          <p:cNvPr id="3" name="Group 2">
            <a:extLst>
              <a:ext uri="{FF2B5EF4-FFF2-40B4-BE49-F238E27FC236}">
                <a16:creationId xmlns:a16="http://schemas.microsoft.com/office/drawing/2014/main" id="{B9DC59E3-9B85-4402-81DB-374144745A54}"/>
              </a:ext>
            </a:extLst>
          </p:cNvPr>
          <p:cNvGrpSpPr/>
          <p:nvPr/>
        </p:nvGrpSpPr>
        <p:grpSpPr>
          <a:xfrm>
            <a:off x="3701365" y="2020776"/>
            <a:ext cx="1183697" cy="962695"/>
            <a:chOff x="3691938" y="2020776"/>
            <a:chExt cx="1183697" cy="962695"/>
          </a:xfrm>
        </p:grpSpPr>
        <p:sp>
          <p:nvSpPr>
            <p:cNvPr id="1149" name="Google Shape;1149;p37"/>
            <p:cNvSpPr/>
            <p:nvPr/>
          </p:nvSpPr>
          <p:spPr>
            <a:xfrm>
              <a:off x="3691938" y="2020776"/>
              <a:ext cx="1183697" cy="962695"/>
            </a:xfrm>
            <a:custGeom>
              <a:avLst/>
              <a:gdLst/>
              <a:ahLst/>
              <a:cxnLst/>
              <a:rect l="l" t="t" r="r" b="b"/>
              <a:pathLst>
                <a:path w="42602" h="34648" extrusionOk="0">
                  <a:moveTo>
                    <a:pt x="35862" y="0"/>
                  </a:moveTo>
                  <a:lnTo>
                    <a:pt x="0" y="19788"/>
                  </a:lnTo>
                  <a:lnTo>
                    <a:pt x="9597" y="34647"/>
                  </a:lnTo>
                  <a:lnTo>
                    <a:pt x="42601" y="10430"/>
                  </a:lnTo>
                  <a:lnTo>
                    <a:pt x="35862" y="0"/>
                  </a:lnTo>
                  <a:close/>
                </a:path>
              </a:pathLst>
            </a:custGeom>
            <a:solidFill>
              <a:schemeClr val="bg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44" name="Google Shape;1144;p37"/>
            <p:cNvSpPr/>
            <p:nvPr/>
          </p:nvSpPr>
          <p:spPr>
            <a:xfrm>
              <a:off x="4328839" y="2067478"/>
              <a:ext cx="486321" cy="486321"/>
            </a:xfrm>
            <a:custGeom>
              <a:avLst/>
              <a:gdLst/>
              <a:ahLst/>
              <a:cxnLst/>
              <a:rect l="l" t="t" r="r" b="b"/>
              <a:pathLst>
                <a:path w="17503" h="17503" extrusionOk="0">
                  <a:moveTo>
                    <a:pt x="8752" y="0"/>
                  </a:moveTo>
                  <a:cubicBezTo>
                    <a:pt x="3918" y="0"/>
                    <a:pt x="1" y="3929"/>
                    <a:pt x="1" y="8751"/>
                  </a:cubicBezTo>
                  <a:cubicBezTo>
                    <a:pt x="1" y="13585"/>
                    <a:pt x="3918" y="17502"/>
                    <a:pt x="8752" y="17502"/>
                  </a:cubicBezTo>
                  <a:cubicBezTo>
                    <a:pt x="13586" y="17502"/>
                    <a:pt x="17503" y="13585"/>
                    <a:pt x="17503" y="8751"/>
                  </a:cubicBezTo>
                  <a:cubicBezTo>
                    <a:pt x="17503" y="3929"/>
                    <a:pt x="13586" y="0"/>
                    <a:pt x="8752" y="0"/>
                  </a:cubicBezTo>
                  <a:close/>
                </a:path>
              </a:pathLst>
            </a:custGeom>
            <a:solidFill>
              <a:schemeClr val="accent3"/>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2000" b="0" i="0" u="none" strike="noStrike" kern="0" cap="none" spc="0" normalizeH="0" baseline="0" noProof="0" dirty="0">
                  <a:ln>
                    <a:noFill/>
                  </a:ln>
                  <a:solidFill>
                    <a:srgbClr val="FFFFFF"/>
                  </a:solidFill>
                  <a:effectLst/>
                  <a:uLnTx/>
                  <a:uFillTx/>
                  <a:latin typeface="Fira Sans Extra Condensed Medium"/>
                  <a:ea typeface="Fira Sans Extra Condensed Medium"/>
                  <a:cs typeface="Fira Sans Extra Condensed Medium"/>
                  <a:sym typeface="Fira Sans Extra Condensed Medium"/>
                </a:rPr>
                <a:t>02</a:t>
              </a:r>
              <a:endParaRPr kumimoji="0" sz="2000" b="0" i="0" u="none" strike="noStrike" kern="0" cap="none" spc="0" normalizeH="0" baseline="0" noProof="0" dirty="0">
                <a:ln>
                  <a:noFill/>
                </a:ln>
                <a:solidFill>
                  <a:srgbClr val="FFFFFF"/>
                </a:solidFill>
                <a:effectLst/>
                <a:uLnTx/>
                <a:uFillTx/>
                <a:latin typeface="Fira Sans Extra Condensed Medium"/>
                <a:ea typeface="Fira Sans Extra Condensed Medium"/>
                <a:cs typeface="Fira Sans Extra Condensed Medium"/>
                <a:sym typeface="Fira Sans Extra Condensed Medium"/>
              </a:endParaRPr>
            </a:p>
          </p:txBody>
        </p:sp>
      </p:grpSp>
      <p:sp>
        <p:nvSpPr>
          <p:cNvPr id="1146" name="Google Shape;1146;p37"/>
          <p:cNvSpPr txBox="1"/>
          <p:nvPr/>
        </p:nvSpPr>
        <p:spPr>
          <a:xfrm>
            <a:off x="4779875" y="2298924"/>
            <a:ext cx="4404637" cy="718474"/>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BD1717"/>
                </a:solidFill>
                <a:effectLst/>
                <a:uLnTx/>
                <a:uFillTx/>
                <a:latin typeface="Pathway Gothic One" panose="020B0604020202020204" charset="0"/>
                <a:cs typeface="Roboto" panose="020B0604020202020204" charset="0"/>
                <a:sym typeface="Arial"/>
              </a:rPr>
              <a:t>Rural coalition members rated low-scoring factors higher -  perhaps due to members with broader networks.</a:t>
            </a:r>
            <a:br>
              <a:rPr kumimoji="0" lang="en-US" sz="2400" b="0" i="0" u="none" strike="noStrike" kern="0" cap="none" spc="0" normalizeH="0" baseline="0" noProof="0" dirty="0">
                <a:ln>
                  <a:noFill/>
                </a:ln>
                <a:solidFill>
                  <a:srgbClr val="000000"/>
                </a:solidFill>
                <a:effectLst/>
                <a:uLnTx/>
                <a:uFillTx/>
                <a:latin typeface="Arial"/>
                <a:cs typeface="Arial"/>
                <a:sym typeface="Arial"/>
              </a:rPr>
            </a:br>
            <a:endParaRPr kumimoji="0" sz="2000" b="0" i="0" u="none" strike="noStrike" kern="0" cap="none" spc="0" normalizeH="0" baseline="0" noProof="0" dirty="0">
              <a:ln>
                <a:noFill/>
              </a:ln>
              <a:solidFill>
                <a:srgbClr val="14A0C1"/>
              </a:solidFill>
              <a:effectLst/>
              <a:uLnTx/>
              <a:uFillTx/>
              <a:latin typeface="Fira Sans Extra Condensed Medium"/>
              <a:ea typeface="Fira Sans Extra Condensed Medium"/>
              <a:cs typeface="Fira Sans Extra Condensed Medium"/>
              <a:sym typeface="Fira Sans Extra Condensed Medium"/>
            </a:endParaRPr>
          </a:p>
        </p:txBody>
      </p:sp>
      <p:grpSp>
        <p:nvGrpSpPr>
          <p:cNvPr id="1154" name="Google Shape;1154;p37"/>
          <p:cNvGrpSpPr/>
          <p:nvPr/>
        </p:nvGrpSpPr>
        <p:grpSpPr>
          <a:xfrm>
            <a:off x="1360131" y="3139832"/>
            <a:ext cx="1800051" cy="1398823"/>
            <a:chOff x="6080364" y="536657"/>
            <a:chExt cx="1586258" cy="1128080"/>
          </a:xfrm>
        </p:grpSpPr>
        <p:sp>
          <p:nvSpPr>
            <p:cNvPr id="1155" name="Google Shape;1155;p37"/>
            <p:cNvSpPr/>
            <p:nvPr/>
          </p:nvSpPr>
          <p:spPr>
            <a:xfrm>
              <a:off x="6080364" y="1153299"/>
              <a:ext cx="602903" cy="416982"/>
            </a:xfrm>
            <a:custGeom>
              <a:avLst/>
              <a:gdLst/>
              <a:ahLst/>
              <a:cxnLst/>
              <a:rect l="l" t="t" r="r" b="b"/>
              <a:pathLst>
                <a:path w="26111" h="18059" extrusionOk="0">
                  <a:moveTo>
                    <a:pt x="16616" y="0"/>
                  </a:moveTo>
                  <a:cubicBezTo>
                    <a:pt x="14342" y="0"/>
                    <a:pt x="12012" y="606"/>
                    <a:pt x="10287" y="1694"/>
                  </a:cubicBezTo>
                  <a:cubicBezTo>
                    <a:pt x="6394" y="4147"/>
                    <a:pt x="0" y="18053"/>
                    <a:pt x="0" y="18053"/>
                  </a:cubicBezTo>
                  <a:cubicBezTo>
                    <a:pt x="0" y="18053"/>
                    <a:pt x="368" y="18059"/>
                    <a:pt x="1005" y="18059"/>
                  </a:cubicBezTo>
                  <a:cubicBezTo>
                    <a:pt x="4472" y="18059"/>
                    <a:pt x="15903" y="17897"/>
                    <a:pt x="19193" y="15815"/>
                  </a:cubicBezTo>
                  <a:cubicBezTo>
                    <a:pt x="23098" y="13362"/>
                    <a:pt x="26110" y="7040"/>
                    <a:pt x="23646" y="3147"/>
                  </a:cubicBezTo>
                  <a:cubicBezTo>
                    <a:pt x="22277" y="967"/>
                    <a:pt x="19490" y="0"/>
                    <a:pt x="16616" y="0"/>
                  </a:cubicBezTo>
                  <a:close/>
                </a:path>
              </a:pathLst>
            </a:custGeom>
            <a:gradFill>
              <a:gsLst>
                <a:gs pos="0">
                  <a:srgbClr val="FCBD24"/>
                </a:gs>
                <a:gs pos="100000">
                  <a:srgbClr val="FFFFFF"/>
                </a:gs>
              </a:gsLst>
              <a:lin ang="8100019" scaled="0"/>
            </a:gra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56" name="Google Shape;1156;p37"/>
            <p:cNvSpPr/>
            <p:nvPr/>
          </p:nvSpPr>
          <p:spPr>
            <a:xfrm>
              <a:off x="6214786" y="740134"/>
              <a:ext cx="621052" cy="421254"/>
            </a:xfrm>
            <a:custGeom>
              <a:avLst/>
              <a:gdLst/>
              <a:ahLst/>
              <a:cxnLst/>
              <a:rect l="l" t="t" r="r" b="b"/>
              <a:pathLst>
                <a:path w="26897" h="18244" extrusionOk="0">
                  <a:moveTo>
                    <a:pt x="17583" y="0"/>
                  </a:moveTo>
                  <a:cubicBezTo>
                    <a:pt x="7935" y="0"/>
                    <a:pt x="6671" y="6438"/>
                    <a:pt x="0" y="18244"/>
                  </a:cubicBezTo>
                  <a:lnTo>
                    <a:pt x="11180" y="16637"/>
                  </a:lnTo>
                  <a:lnTo>
                    <a:pt x="26896" y="1289"/>
                  </a:lnTo>
                  <a:cubicBezTo>
                    <a:pt x="23085" y="424"/>
                    <a:pt x="20058" y="0"/>
                    <a:pt x="17583" y="0"/>
                  </a:cubicBezTo>
                  <a:close/>
                </a:path>
              </a:pathLst>
            </a:custGeom>
            <a:solidFill>
              <a:schemeClr val="accent6"/>
            </a:solidFill>
            <a:ln w="25400">
              <a:solidFill>
                <a:srgbClr val="232347"/>
              </a:solid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57" name="Google Shape;1157;p37"/>
            <p:cNvSpPr/>
            <p:nvPr/>
          </p:nvSpPr>
          <p:spPr>
            <a:xfrm>
              <a:off x="6506994" y="1233647"/>
              <a:ext cx="621052" cy="431090"/>
            </a:xfrm>
            <a:custGeom>
              <a:avLst/>
              <a:gdLst/>
              <a:ahLst/>
              <a:cxnLst/>
              <a:rect l="l" t="t" r="r" b="b"/>
              <a:pathLst>
                <a:path w="26897" h="18670" extrusionOk="0">
                  <a:moveTo>
                    <a:pt x="26897" y="0"/>
                  </a:moveTo>
                  <a:lnTo>
                    <a:pt x="6275" y="7561"/>
                  </a:lnTo>
                  <a:lnTo>
                    <a:pt x="1" y="16955"/>
                  </a:lnTo>
                  <a:cubicBezTo>
                    <a:pt x="17003" y="15788"/>
                    <a:pt x="22670" y="18669"/>
                    <a:pt x="26897" y="0"/>
                  </a:cubicBezTo>
                  <a:close/>
                </a:path>
              </a:pathLst>
            </a:custGeom>
            <a:solidFill>
              <a:schemeClr val="accent6"/>
            </a:solidFill>
            <a:ln w="25400">
              <a:solidFill>
                <a:srgbClr val="232347"/>
              </a:solid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58" name="Google Shape;1158;p37"/>
            <p:cNvSpPr/>
            <p:nvPr/>
          </p:nvSpPr>
          <p:spPr>
            <a:xfrm>
              <a:off x="6472915" y="536680"/>
              <a:ext cx="1193707" cy="871601"/>
            </a:xfrm>
            <a:custGeom>
              <a:avLst/>
              <a:gdLst/>
              <a:ahLst/>
              <a:cxnLst/>
              <a:rect l="l" t="t" r="r" b="b"/>
              <a:pathLst>
                <a:path w="51698" h="37748" extrusionOk="0">
                  <a:moveTo>
                    <a:pt x="39782" y="0"/>
                  </a:moveTo>
                  <a:cubicBezTo>
                    <a:pt x="34568" y="0"/>
                    <a:pt x="28435" y="878"/>
                    <a:pt x="23098" y="3994"/>
                  </a:cubicBezTo>
                  <a:cubicBezTo>
                    <a:pt x="10882" y="11125"/>
                    <a:pt x="0" y="25449"/>
                    <a:pt x="0" y="25449"/>
                  </a:cubicBezTo>
                  <a:lnTo>
                    <a:pt x="7763" y="37748"/>
                  </a:lnTo>
                  <a:cubicBezTo>
                    <a:pt x="7763" y="37748"/>
                    <a:pt x="25372" y="34116"/>
                    <a:pt x="37076" y="26163"/>
                  </a:cubicBezTo>
                  <a:cubicBezTo>
                    <a:pt x="48780" y="18221"/>
                    <a:pt x="51697" y="1458"/>
                    <a:pt x="51697" y="1458"/>
                  </a:cubicBezTo>
                  <a:cubicBezTo>
                    <a:pt x="51697" y="1458"/>
                    <a:pt x="46502" y="0"/>
                    <a:pt x="39782"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59" name="Google Shape;1159;p37"/>
            <p:cNvSpPr/>
            <p:nvPr/>
          </p:nvSpPr>
          <p:spPr>
            <a:xfrm>
              <a:off x="7325089" y="536657"/>
              <a:ext cx="341478" cy="355332"/>
            </a:xfrm>
            <a:custGeom>
              <a:avLst/>
              <a:gdLst/>
              <a:ahLst/>
              <a:cxnLst/>
              <a:rect l="l" t="t" r="r" b="b"/>
              <a:pathLst>
                <a:path w="14789" h="15389" extrusionOk="0">
                  <a:moveTo>
                    <a:pt x="2827" y="1"/>
                  </a:moveTo>
                  <a:cubicBezTo>
                    <a:pt x="1910" y="1"/>
                    <a:pt x="965" y="28"/>
                    <a:pt x="1" y="89"/>
                  </a:cubicBezTo>
                  <a:lnTo>
                    <a:pt x="9645" y="15389"/>
                  </a:lnTo>
                  <a:cubicBezTo>
                    <a:pt x="13586" y="8352"/>
                    <a:pt x="14788" y="1459"/>
                    <a:pt x="14788" y="1459"/>
                  </a:cubicBezTo>
                  <a:cubicBezTo>
                    <a:pt x="14788" y="1459"/>
                    <a:pt x="9567" y="1"/>
                    <a:pt x="2827" y="1"/>
                  </a:cubicBezTo>
                  <a:close/>
                </a:path>
              </a:pathLst>
            </a:custGeom>
            <a:solidFill>
              <a:srgbClr val="8AC9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60" name="Google Shape;1160;p37"/>
            <p:cNvSpPr/>
            <p:nvPr/>
          </p:nvSpPr>
          <p:spPr>
            <a:xfrm>
              <a:off x="7325089" y="536657"/>
              <a:ext cx="341478" cy="355332"/>
            </a:xfrm>
            <a:custGeom>
              <a:avLst/>
              <a:gdLst/>
              <a:ahLst/>
              <a:cxnLst/>
              <a:rect l="l" t="t" r="r" b="b"/>
              <a:pathLst>
                <a:path w="14789" h="15389" extrusionOk="0">
                  <a:moveTo>
                    <a:pt x="2827" y="1"/>
                  </a:moveTo>
                  <a:cubicBezTo>
                    <a:pt x="1910" y="1"/>
                    <a:pt x="965" y="28"/>
                    <a:pt x="1" y="89"/>
                  </a:cubicBezTo>
                  <a:lnTo>
                    <a:pt x="9645" y="15389"/>
                  </a:lnTo>
                  <a:cubicBezTo>
                    <a:pt x="13586" y="8352"/>
                    <a:pt x="14788" y="1459"/>
                    <a:pt x="14788" y="1459"/>
                  </a:cubicBezTo>
                  <a:cubicBezTo>
                    <a:pt x="14788" y="1459"/>
                    <a:pt x="9567" y="1"/>
                    <a:pt x="2827" y="1"/>
                  </a:cubicBezTo>
                  <a:close/>
                </a:path>
              </a:pathLst>
            </a:custGeom>
            <a:solidFill>
              <a:schemeClr val="accent6"/>
            </a:solidFill>
            <a:ln w="25400">
              <a:solidFill>
                <a:srgbClr val="232347"/>
              </a:solid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61" name="Google Shape;1161;p37"/>
            <p:cNvSpPr/>
            <p:nvPr/>
          </p:nvSpPr>
          <p:spPr>
            <a:xfrm>
              <a:off x="7030942" y="684122"/>
              <a:ext cx="338176" cy="338176"/>
            </a:xfrm>
            <a:custGeom>
              <a:avLst/>
              <a:gdLst/>
              <a:ahLst/>
              <a:cxnLst/>
              <a:rect l="l" t="t" r="r" b="b"/>
              <a:pathLst>
                <a:path w="14646" h="14646" extrusionOk="0">
                  <a:moveTo>
                    <a:pt x="7323" y="1"/>
                  </a:moveTo>
                  <a:cubicBezTo>
                    <a:pt x="3275" y="1"/>
                    <a:pt x="1" y="3275"/>
                    <a:pt x="1" y="7323"/>
                  </a:cubicBezTo>
                  <a:cubicBezTo>
                    <a:pt x="1" y="11371"/>
                    <a:pt x="3275" y="14645"/>
                    <a:pt x="7323" y="14645"/>
                  </a:cubicBezTo>
                  <a:cubicBezTo>
                    <a:pt x="11371" y="14645"/>
                    <a:pt x="14646" y="11371"/>
                    <a:pt x="14646" y="7323"/>
                  </a:cubicBezTo>
                  <a:cubicBezTo>
                    <a:pt x="14646" y="3275"/>
                    <a:pt x="11371" y="1"/>
                    <a:pt x="7323"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62" name="Google Shape;1162;p37"/>
            <p:cNvSpPr/>
            <p:nvPr/>
          </p:nvSpPr>
          <p:spPr>
            <a:xfrm>
              <a:off x="7062800" y="715975"/>
              <a:ext cx="274461" cy="274461"/>
            </a:xfrm>
            <a:custGeom>
              <a:avLst/>
              <a:gdLst/>
              <a:ahLst/>
              <a:cxnLst/>
              <a:rect l="l" t="t" r="r" b="b"/>
              <a:pathLst>
                <a:path w="10169" h="10169" extrusionOk="0">
                  <a:moveTo>
                    <a:pt x="5085" y="1"/>
                  </a:moveTo>
                  <a:cubicBezTo>
                    <a:pt x="2275" y="1"/>
                    <a:pt x="1" y="2275"/>
                    <a:pt x="1" y="5085"/>
                  </a:cubicBezTo>
                  <a:cubicBezTo>
                    <a:pt x="1" y="7895"/>
                    <a:pt x="2275" y="10169"/>
                    <a:pt x="5085" y="10169"/>
                  </a:cubicBezTo>
                  <a:cubicBezTo>
                    <a:pt x="7894" y="10169"/>
                    <a:pt x="10169" y="7895"/>
                    <a:pt x="10169" y="5085"/>
                  </a:cubicBezTo>
                  <a:cubicBezTo>
                    <a:pt x="10169" y="2275"/>
                    <a:pt x="7894" y="1"/>
                    <a:pt x="5085" y="1"/>
                  </a:cubicBezTo>
                  <a:close/>
                </a:path>
              </a:pathLst>
            </a:custGeom>
            <a:blipFill>
              <a:blip r:embed="rId3"/>
              <a:stretch>
                <a:fillRect/>
              </a:stretch>
            </a:bli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63" name="Google Shape;1163;p37"/>
            <p:cNvSpPr/>
            <p:nvPr/>
          </p:nvSpPr>
          <p:spPr>
            <a:xfrm>
              <a:off x="6192076" y="1105599"/>
              <a:ext cx="643747" cy="400075"/>
            </a:xfrm>
            <a:custGeom>
              <a:avLst/>
              <a:gdLst/>
              <a:ahLst/>
              <a:cxnLst/>
              <a:rect l="l" t="t" r="r" b="b"/>
              <a:pathLst>
                <a:path w="75248" h="46765" extrusionOk="0">
                  <a:moveTo>
                    <a:pt x="72613" y="1"/>
                  </a:moveTo>
                  <a:cubicBezTo>
                    <a:pt x="70209" y="1"/>
                    <a:pt x="63286" y="1648"/>
                    <a:pt x="44542" y="13463"/>
                  </a:cubicBezTo>
                  <a:cubicBezTo>
                    <a:pt x="18550" y="29846"/>
                    <a:pt x="1" y="46765"/>
                    <a:pt x="1" y="46765"/>
                  </a:cubicBezTo>
                  <a:cubicBezTo>
                    <a:pt x="1" y="46765"/>
                    <a:pt x="23265" y="37323"/>
                    <a:pt x="49257" y="20940"/>
                  </a:cubicBezTo>
                  <a:cubicBezTo>
                    <a:pt x="75248" y="4557"/>
                    <a:pt x="73795" y="247"/>
                    <a:pt x="73795" y="247"/>
                  </a:cubicBezTo>
                  <a:cubicBezTo>
                    <a:pt x="73795" y="247"/>
                    <a:pt x="73542" y="1"/>
                    <a:pt x="72613"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165" name="Google Shape;1165;p37"/>
          <p:cNvSpPr txBox="1">
            <a:spLocks noGrp="1"/>
          </p:cNvSpPr>
          <p:nvPr>
            <p:ph type="title"/>
          </p:nvPr>
        </p:nvSpPr>
        <p:spPr>
          <a:xfrm>
            <a:off x="717800" y="537175"/>
            <a:ext cx="3808994" cy="481200"/>
          </a:xfrm>
          <a:prstGeom prst="rect">
            <a:avLst/>
          </a:prstGeom>
        </p:spPr>
        <p:txBody>
          <a:bodyPr spcFirstLastPara="1" wrap="square" lIns="91425" tIns="91425" rIns="91425" bIns="91425" anchor="ctr" anchorCtr="0">
            <a:noAutofit/>
          </a:bodyPr>
          <a:lstStyle/>
          <a:p>
            <a:r>
              <a:rPr lang="en-US" sz="4000" dirty="0">
                <a:solidFill>
                  <a:srgbClr val="BD1717"/>
                </a:solidFill>
                <a:latin typeface="Pathway Gothic One" panose="020B0604020202020204" charset="0"/>
              </a:rPr>
              <a:t>The Takeaways</a:t>
            </a:r>
          </a:p>
        </p:txBody>
      </p:sp>
    </p:spTree>
    <p:extLst>
      <p:ext uri="{BB962C8B-B14F-4D97-AF65-F5344CB8AC3E}">
        <p14:creationId xmlns:p14="http://schemas.microsoft.com/office/powerpoint/2010/main" val="2965216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50" fill="hold">
                                          <p:stCondLst>
                                            <p:cond delay="0"/>
                                          </p:stCondLst>
                                        </p:cTn>
                                        <p:tgtEl>
                                          <p:spTgt spid="1134"/>
                                        </p:tgtEl>
                                        <p:attrNameLst>
                                          <p:attrName>r</p:attrName>
                                        </p:attrNameLst>
                                      </p:cBhvr>
                                    </p:animRot>
                                    <p:animRot by="-240000">
                                      <p:cBhvr>
                                        <p:cTn id="7" dur="100" fill="hold">
                                          <p:stCondLst>
                                            <p:cond delay="100"/>
                                          </p:stCondLst>
                                        </p:cTn>
                                        <p:tgtEl>
                                          <p:spTgt spid="1134"/>
                                        </p:tgtEl>
                                        <p:attrNameLst>
                                          <p:attrName>r</p:attrName>
                                        </p:attrNameLst>
                                      </p:cBhvr>
                                    </p:animRot>
                                    <p:animRot by="240000">
                                      <p:cBhvr>
                                        <p:cTn id="8" dur="100" fill="hold">
                                          <p:stCondLst>
                                            <p:cond delay="200"/>
                                          </p:stCondLst>
                                        </p:cTn>
                                        <p:tgtEl>
                                          <p:spTgt spid="1134"/>
                                        </p:tgtEl>
                                        <p:attrNameLst>
                                          <p:attrName>r</p:attrName>
                                        </p:attrNameLst>
                                      </p:cBhvr>
                                    </p:animRot>
                                    <p:animRot by="-240000">
                                      <p:cBhvr>
                                        <p:cTn id="9" dur="100" fill="hold">
                                          <p:stCondLst>
                                            <p:cond delay="300"/>
                                          </p:stCondLst>
                                        </p:cTn>
                                        <p:tgtEl>
                                          <p:spTgt spid="1134"/>
                                        </p:tgtEl>
                                        <p:attrNameLst>
                                          <p:attrName>r</p:attrName>
                                        </p:attrNameLst>
                                      </p:cBhvr>
                                    </p:animRot>
                                    <p:animRot by="120000">
                                      <p:cBhvr>
                                        <p:cTn id="10" dur="100" fill="hold">
                                          <p:stCondLst>
                                            <p:cond delay="400"/>
                                          </p:stCondLst>
                                        </p:cTn>
                                        <p:tgtEl>
                                          <p:spTgt spid="1134"/>
                                        </p:tgtEl>
                                        <p:attrNameLst>
                                          <p:attrName>r</p:attrName>
                                        </p:attrNameLst>
                                      </p:cBhvr>
                                    </p:animRo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par>
                                <p:cTn id="15" presetID="63" presetClass="path" presetSubtype="0" accel="50000" decel="50000" fill="hold" nodeType="withEffect">
                                  <p:stCondLst>
                                    <p:cond delay="0"/>
                                  </p:stCondLst>
                                  <p:childTnLst>
                                    <p:animMotion origin="layout" path="M -2.22222E-6 3.7037E-6 L 0.08351 -0.0926 " pathEditMode="relative" rAng="0" ptsTypes="AA">
                                      <p:cBhvr>
                                        <p:cTn id="16" dur="2000" fill="hold"/>
                                        <p:tgtEl>
                                          <p:spTgt spid="1154"/>
                                        </p:tgtEl>
                                        <p:attrNameLst>
                                          <p:attrName>ppt_x</p:attrName>
                                          <p:attrName>ppt_y</p:attrName>
                                        </p:attrNameLst>
                                      </p:cBhvr>
                                      <p:rCtr x="4167" y="-4630"/>
                                    </p:animMotion>
                                  </p:childTnLst>
                                </p:cTn>
                              </p:par>
                              <p:par>
                                <p:cTn id="17" presetID="10" presetClass="entr" presetSubtype="0" fill="hold" grpId="0" nodeType="withEffect">
                                  <p:stCondLst>
                                    <p:cond delay="0"/>
                                  </p:stCondLst>
                                  <p:childTnLst>
                                    <p:set>
                                      <p:cBhvr>
                                        <p:cTn id="18" dur="1" fill="hold">
                                          <p:stCondLst>
                                            <p:cond delay="0"/>
                                          </p:stCondLst>
                                        </p:cTn>
                                        <p:tgtEl>
                                          <p:spTgt spid="1140"/>
                                        </p:tgtEl>
                                        <p:attrNameLst>
                                          <p:attrName>style.visibility</p:attrName>
                                        </p:attrNameLst>
                                      </p:cBhvr>
                                      <p:to>
                                        <p:strVal val="visible"/>
                                      </p:to>
                                    </p:set>
                                    <p:animEffect transition="in" filter="fade">
                                      <p:cBhvr>
                                        <p:cTn id="19" dur="500"/>
                                        <p:tgtEl>
                                          <p:spTgt spid="1140"/>
                                        </p:tgtEl>
                                      </p:cBhvr>
                                    </p:animEffect>
                                  </p:childTnLst>
                                </p:cTn>
                              </p:par>
                            </p:childTnLst>
                          </p:cTn>
                        </p:par>
                        <p:par>
                          <p:cTn id="20" fill="hold">
                            <p:stCondLst>
                              <p:cond delay="2500"/>
                            </p:stCondLst>
                            <p:childTnLst>
                              <p:par>
                                <p:cTn id="21" presetID="63" presetClass="path" presetSubtype="0" accel="50000" decel="50000" fill="hold" nodeType="afterEffect">
                                  <p:stCondLst>
                                    <p:cond delay="1500"/>
                                  </p:stCondLst>
                                  <p:childTnLst>
                                    <p:animMotion origin="layout" path="M 0.08351 -0.09259 L 0.1967 -0.22963 " pathEditMode="relative" rAng="0" ptsTypes="AA">
                                      <p:cBhvr>
                                        <p:cTn id="22" dur="2000" fill="hold"/>
                                        <p:tgtEl>
                                          <p:spTgt spid="1154"/>
                                        </p:tgtEl>
                                        <p:attrNameLst>
                                          <p:attrName>ppt_x</p:attrName>
                                          <p:attrName>ppt_y</p:attrName>
                                        </p:attrNameLst>
                                      </p:cBhvr>
                                      <p:rCtr x="5799" y="-7160"/>
                                    </p:animMotion>
                                  </p:childTnLst>
                                </p:cTn>
                              </p:par>
                              <p:par>
                                <p:cTn id="23" presetID="22" presetClass="entr" presetSubtype="8" fill="hold" nodeType="withEffect">
                                  <p:stCondLst>
                                    <p:cond delay="150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1146"/>
                                        </p:tgtEl>
                                        <p:attrNameLst>
                                          <p:attrName>style.visibility</p:attrName>
                                        </p:attrNameLst>
                                      </p:cBhvr>
                                      <p:to>
                                        <p:strVal val="visible"/>
                                      </p:to>
                                    </p:set>
                                    <p:animEffect transition="in" filter="fade">
                                      <p:cBhvr>
                                        <p:cTn id="28" dur="500"/>
                                        <p:tgtEl>
                                          <p:spTgt spid="1146"/>
                                        </p:tgtEl>
                                      </p:cBhvr>
                                    </p:animEffect>
                                  </p:childTnLst>
                                </p:cTn>
                              </p:par>
                            </p:childTnLst>
                          </p:cTn>
                        </p:par>
                      </p:childTnLst>
                    </p:cTn>
                  </p:par>
                  <p:par>
                    <p:cTn id="29" fill="hold">
                      <p:stCondLst>
                        <p:cond delay="indefinite"/>
                      </p:stCondLst>
                      <p:childTnLst>
                        <p:par>
                          <p:cTn id="30" fill="hold">
                            <p:stCondLst>
                              <p:cond delay="0"/>
                            </p:stCondLst>
                            <p:childTnLst>
                              <p:par>
                                <p:cTn id="31" presetID="63" presetClass="path" presetSubtype="0" accel="50000" decel="50000" fill="hold" nodeType="clickEffect">
                                  <p:stCondLst>
                                    <p:cond delay="0"/>
                                  </p:stCondLst>
                                  <p:childTnLst>
                                    <p:animMotion origin="layout" path="M 0.1967 -0.22963 L 0.45903 -0.53179 " pathEditMode="relative" rAng="0" ptsTypes="AA">
                                      <p:cBhvr>
                                        <p:cTn id="32" dur="1500" fill="hold"/>
                                        <p:tgtEl>
                                          <p:spTgt spid="1154"/>
                                        </p:tgtEl>
                                        <p:attrNameLst>
                                          <p:attrName>ppt_x</p:attrName>
                                          <p:attrName>ppt_y</p:attrName>
                                        </p:attrNameLst>
                                      </p:cBhvr>
                                      <p:rCtr x="12639" y="-14290"/>
                                    </p:animMotion>
                                  </p:childTnLst>
                                </p:cTn>
                              </p:par>
                              <p:par>
                                <p:cTn id="33" presetID="10" presetClass="entr" presetSubtype="0" fill="hold" grpId="0" nodeType="withEffect">
                                  <p:stCondLst>
                                    <p:cond delay="0"/>
                                  </p:stCondLst>
                                  <p:childTnLst>
                                    <p:set>
                                      <p:cBhvr>
                                        <p:cTn id="34" dur="1" fill="hold">
                                          <p:stCondLst>
                                            <p:cond delay="0"/>
                                          </p:stCondLst>
                                        </p:cTn>
                                        <p:tgtEl>
                                          <p:spTgt spid="1128"/>
                                        </p:tgtEl>
                                        <p:attrNameLst>
                                          <p:attrName>style.visibility</p:attrName>
                                        </p:attrNameLst>
                                      </p:cBhvr>
                                      <p:to>
                                        <p:strVal val="visible"/>
                                      </p:to>
                                    </p:set>
                                    <p:animEffect transition="in" filter="fade">
                                      <p:cBhvr>
                                        <p:cTn id="35" dur="500"/>
                                        <p:tgtEl>
                                          <p:spTgt spid="1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8" grpId="0" animBg="1"/>
      <p:bldP spid="1140" grpId="0"/>
      <p:bldP spid="11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11"/>
        <p:cNvGrpSpPr/>
        <p:nvPr/>
      </p:nvGrpSpPr>
      <p:grpSpPr>
        <a:xfrm>
          <a:off x="0" y="0"/>
          <a:ext cx="0" cy="0"/>
          <a:chOff x="0" y="0"/>
          <a:chExt cx="0" cy="0"/>
        </a:xfrm>
      </p:grpSpPr>
      <p:grpSp>
        <p:nvGrpSpPr>
          <p:cNvPr id="2315" name="Google Shape;2315;p73"/>
          <p:cNvGrpSpPr/>
          <p:nvPr/>
        </p:nvGrpSpPr>
        <p:grpSpPr>
          <a:xfrm>
            <a:off x="-394835" y="115148"/>
            <a:ext cx="4374600" cy="3725560"/>
            <a:chOff x="83453" y="531537"/>
            <a:chExt cx="4374600" cy="3725560"/>
          </a:xfrm>
        </p:grpSpPr>
        <p:sp>
          <p:nvSpPr>
            <p:cNvPr id="2316" name="Google Shape;2316;p73"/>
            <p:cNvSpPr/>
            <p:nvPr/>
          </p:nvSpPr>
          <p:spPr>
            <a:xfrm>
              <a:off x="83453" y="531537"/>
              <a:ext cx="2438650" cy="2439800"/>
            </a:xfrm>
            <a:custGeom>
              <a:avLst/>
              <a:gdLst/>
              <a:ahLst/>
              <a:cxnLst/>
              <a:rect l="l" t="t" r="r" b="b"/>
              <a:pathLst>
                <a:path w="97546" h="97592" extrusionOk="0">
                  <a:moveTo>
                    <a:pt x="0" y="19436"/>
                  </a:moveTo>
                  <a:cubicBezTo>
                    <a:pt x="7509" y="16246"/>
                    <a:pt x="35427" y="1893"/>
                    <a:pt x="45055" y="298"/>
                  </a:cubicBezTo>
                  <a:cubicBezTo>
                    <a:pt x="54683" y="-1297"/>
                    <a:pt x="57789" y="3753"/>
                    <a:pt x="57769" y="9867"/>
                  </a:cubicBezTo>
                  <a:cubicBezTo>
                    <a:pt x="57750" y="15981"/>
                    <a:pt x="44368" y="29870"/>
                    <a:pt x="44938" y="36980"/>
                  </a:cubicBezTo>
                  <a:cubicBezTo>
                    <a:pt x="45508" y="44091"/>
                    <a:pt x="57841" y="42894"/>
                    <a:pt x="61191" y="52530"/>
                  </a:cubicBezTo>
                  <a:cubicBezTo>
                    <a:pt x="64541" y="62166"/>
                    <a:pt x="58981" y="87949"/>
                    <a:pt x="65040" y="94794"/>
                  </a:cubicBezTo>
                  <a:cubicBezTo>
                    <a:pt x="71099" y="101639"/>
                    <a:pt x="92128" y="93797"/>
                    <a:pt x="97546" y="93598"/>
                  </a:cubicBezTo>
                </a:path>
              </a:pathLst>
            </a:custGeom>
            <a:noFill/>
            <a:ln w="19050" cap="rnd" cmpd="sng">
              <a:solidFill>
                <a:schemeClr val="dk2"/>
              </a:solidFill>
              <a:prstDash val="dash"/>
              <a:round/>
              <a:headEnd type="none" w="med" len="med"/>
              <a:tailEnd type="none" w="med" len="med"/>
            </a:ln>
          </p:spPr>
        </p:sp>
        <p:grpSp>
          <p:nvGrpSpPr>
            <p:cNvPr id="2317" name="Google Shape;2317;p73"/>
            <p:cNvGrpSpPr/>
            <p:nvPr/>
          </p:nvGrpSpPr>
          <p:grpSpPr>
            <a:xfrm>
              <a:off x="3534346" y="886403"/>
              <a:ext cx="923706" cy="922479"/>
              <a:chOff x="3736688" y="1365065"/>
              <a:chExt cx="454558" cy="453953"/>
            </a:xfrm>
          </p:grpSpPr>
          <p:sp>
            <p:nvSpPr>
              <p:cNvPr id="2318" name="Google Shape;2318;p73"/>
              <p:cNvSpPr/>
              <p:nvPr/>
            </p:nvSpPr>
            <p:spPr>
              <a:xfrm>
                <a:off x="3736688" y="1365065"/>
                <a:ext cx="454558" cy="453953"/>
              </a:xfrm>
              <a:custGeom>
                <a:avLst/>
                <a:gdLst/>
                <a:ahLst/>
                <a:cxnLst/>
                <a:rect l="l" t="t" r="r" b="b"/>
                <a:pathLst>
                  <a:path w="27840" h="27803" extrusionOk="0">
                    <a:moveTo>
                      <a:pt x="13939" y="0"/>
                    </a:moveTo>
                    <a:cubicBezTo>
                      <a:pt x="8467" y="0"/>
                      <a:pt x="3179" y="3236"/>
                      <a:pt x="999" y="8799"/>
                    </a:cubicBezTo>
                    <a:cubicBezTo>
                      <a:pt x="482" y="10056"/>
                      <a:pt x="186" y="11387"/>
                      <a:pt x="75" y="12755"/>
                    </a:cubicBezTo>
                    <a:cubicBezTo>
                      <a:pt x="1" y="13125"/>
                      <a:pt x="1" y="13495"/>
                      <a:pt x="1" y="13901"/>
                    </a:cubicBezTo>
                    <a:cubicBezTo>
                      <a:pt x="1" y="14456"/>
                      <a:pt x="38" y="15010"/>
                      <a:pt x="112" y="15565"/>
                    </a:cubicBezTo>
                    <a:cubicBezTo>
                      <a:pt x="186" y="16156"/>
                      <a:pt x="297" y="16748"/>
                      <a:pt x="445" y="17339"/>
                    </a:cubicBezTo>
                    <a:cubicBezTo>
                      <a:pt x="519" y="17635"/>
                      <a:pt x="629" y="18005"/>
                      <a:pt x="703" y="18264"/>
                    </a:cubicBezTo>
                    <a:cubicBezTo>
                      <a:pt x="777" y="18523"/>
                      <a:pt x="888" y="18781"/>
                      <a:pt x="999" y="19040"/>
                    </a:cubicBezTo>
                    <a:cubicBezTo>
                      <a:pt x="1184" y="19484"/>
                      <a:pt x="1369" y="19890"/>
                      <a:pt x="1554" y="20260"/>
                    </a:cubicBezTo>
                    <a:cubicBezTo>
                      <a:pt x="1997" y="21147"/>
                      <a:pt x="2552" y="21998"/>
                      <a:pt x="3180" y="22737"/>
                    </a:cubicBezTo>
                    <a:cubicBezTo>
                      <a:pt x="3365" y="22959"/>
                      <a:pt x="3550" y="23181"/>
                      <a:pt x="3772" y="23403"/>
                    </a:cubicBezTo>
                    <a:cubicBezTo>
                      <a:pt x="4511" y="24179"/>
                      <a:pt x="5325" y="24881"/>
                      <a:pt x="6249" y="25473"/>
                    </a:cubicBezTo>
                    <a:cubicBezTo>
                      <a:pt x="6841" y="25880"/>
                      <a:pt x="7469" y="26249"/>
                      <a:pt x="8135" y="26545"/>
                    </a:cubicBezTo>
                    <a:cubicBezTo>
                      <a:pt x="9096" y="26989"/>
                      <a:pt x="10131" y="27322"/>
                      <a:pt x="11166" y="27543"/>
                    </a:cubicBezTo>
                    <a:cubicBezTo>
                      <a:pt x="12053" y="27691"/>
                      <a:pt x="12978" y="27802"/>
                      <a:pt x="13902" y="27802"/>
                    </a:cubicBezTo>
                    <a:cubicBezTo>
                      <a:pt x="20150" y="27802"/>
                      <a:pt x="25622" y="23661"/>
                      <a:pt x="27285" y="17672"/>
                    </a:cubicBezTo>
                    <a:cubicBezTo>
                      <a:pt x="27544" y="16896"/>
                      <a:pt x="27692" y="16119"/>
                      <a:pt x="27766" y="15306"/>
                    </a:cubicBezTo>
                    <a:cubicBezTo>
                      <a:pt x="27803" y="15195"/>
                      <a:pt x="27803" y="15084"/>
                      <a:pt x="27803" y="14936"/>
                    </a:cubicBezTo>
                    <a:cubicBezTo>
                      <a:pt x="27840" y="14604"/>
                      <a:pt x="27840" y="14271"/>
                      <a:pt x="27840" y="13901"/>
                    </a:cubicBezTo>
                    <a:cubicBezTo>
                      <a:pt x="27840" y="13864"/>
                      <a:pt x="27840" y="13864"/>
                      <a:pt x="27840" y="13827"/>
                    </a:cubicBezTo>
                    <a:cubicBezTo>
                      <a:pt x="27840" y="11387"/>
                      <a:pt x="27174" y="8947"/>
                      <a:pt x="25917" y="6840"/>
                    </a:cubicBezTo>
                    <a:cubicBezTo>
                      <a:pt x="24845" y="5028"/>
                      <a:pt x="23329" y="3438"/>
                      <a:pt x="21555" y="2292"/>
                    </a:cubicBezTo>
                    <a:cubicBezTo>
                      <a:pt x="19184" y="732"/>
                      <a:pt x="16541" y="0"/>
                      <a:pt x="13939"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19" name="Google Shape;2319;p73"/>
              <p:cNvSpPr/>
              <p:nvPr/>
            </p:nvSpPr>
            <p:spPr>
              <a:xfrm>
                <a:off x="3762648" y="1476728"/>
                <a:ext cx="428597" cy="259591"/>
              </a:xfrm>
              <a:custGeom>
                <a:avLst/>
                <a:gdLst/>
                <a:ahLst/>
                <a:cxnLst/>
                <a:rect l="l" t="t" r="r" b="b"/>
                <a:pathLst>
                  <a:path w="26250" h="15899" extrusionOk="0">
                    <a:moveTo>
                      <a:pt x="24327" y="1"/>
                    </a:moveTo>
                    <a:cubicBezTo>
                      <a:pt x="21518" y="2219"/>
                      <a:pt x="18819" y="4548"/>
                      <a:pt x="16268" y="7062"/>
                    </a:cubicBezTo>
                    <a:cubicBezTo>
                      <a:pt x="11646" y="11684"/>
                      <a:pt x="4585" y="11794"/>
                      <a:pt x="1" y="13458"/>
                    </a:cubicBezTo>
                    <a:cubicBezTo>
                      <a:pt x="444" y="14308"/>
                      <a:pt x="999" y="15159"/>
                      <a:pt x="1627" y="15898"/>
                    </a:cubicBezTo>
                    <a:lnTo>
                      <a:pt x="1886" y="15787"/>
                    </a:lnTo>
                    <a:cubicBezTo>
                      <a:pt x="3380" y="14944"/>
                      <a:pt x="4564" y="14733"/>
                      <a:pt x="5574" y="14733"/>
                    </a:cubicBezTo>
                    <a:cubicBezTo>
                      <a:pt x="6586" y="14733"/>
                      <a:pt x="7423" y="14945"/>
                      <a:pt x="8220" y="14945"/>
                    </a:cubicBezTo>
                    <a:cubicBezTo>
                      <a:pt x="9068" y="14945"/>
                      <a:pt x="9872" y="14705"/>
                      <a:pt x="10796" y="13717"/>
                    </a:cubicBezTo>
                    <a:cubicBezTo>
                      <a:pt x="13495" y="10833"/>
                      <a:pt x="17192" y="7062"/>
                      <a:pt x="21739" y="7062"/>
                    </a:cubicBezTo>
                    <a:cubicBezTo>
                      <a:pt x="22346" y="7062"/>
                      <a:pt x="22958" y="7068"/>
                      <a:pt x="23567" y="7068"/>
                    </a:cubicBezTo>
                    <a:cubicBezTo>
                      <a:pt x="24480" y="7068"/>
                      <a:pt x="25385" y="7055"/>
                      <a:pt x="26250" y="6988"/>
                    </a:cubicBezTo>
                    <a:cubicBezTo>
                      <a:pt x="26250" y="4511"/>
                      <a:pt x="25584" y="2108"/>
                      <a:pt x="24327"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20" name="Google Shape;2320;p73"/>
              <p:cNvSpPr/>
              <p:nvPr/>
            </p:nvSpPr>
            <p:spPr>
              <a:xfrm>
                <a:off x="3739104" y="1401883"/>
                <a:ext cx="406277" cy="246300"/>
              </a:xfrm>
              <a:custGeom>
                <a:avLst/>
                <a:gdLst/>
                <a:ahLst/>
                <a:cxnLst/>
                <a:rect l="l" t="t" r="r" b="b"/>
                <a:pathLst>
                  <a:path w="24883" h="15085" extrusionOk="0">
                    <a:moveTo>
                      <a:pt x="21407" y="0"/>
                    </a:moveTo>
                    <a:cubicBezTo>
                      <a:pt x="21111" y="555"/>
                      <a:pt x="20815" y="1220"/>
                      <a:pt x="20409" y="2034"/>
                    </a:cubicBezTo>
                    <a:cubicBezTo>
                      <a:pt x="18116" y="6840"/>
                      <a:pt x="11684" y="6729"/>
                      <a:pt x="9059" y="8319"/>
                    </a:cubicBezTo>
                    <a:cubicBezTo>
                      <a:pt x="7247" y="9391"/>
                      <a:pt x="2737" y="11572"/>
                      <a:pt x="1" y="13310"/>
                    </a:cubicBezTo>
                    <a:cubicBezTo>
                      <a:pt x="75" y="13901"/>
                      <a:pt x="186" y="14493"/>
                      <a:pt x="334" y="15084"/>
                    </a:cubicBezTo>
                    <a:cubicBezTo>
                      <a:pt x="1886" y="14382"/>
                      <a:pt x="4031" y="13162"/>
                      <a:pt x="6545" y="11720"/>
                    </a:cubicBezTo>
                    <a:cubicBezTo>
                      <a:pt x="11647" y="8799"/>
                      <a:pt x="11573" y="9206"/>
                      <a:pt x="16490" y="8023"/>
                    </a:cubicBezTo>
                    <a:cubicBezTo>
                      <a:pt x="19337" y="7358"/>
                      <a:pt x="22627" y="5065"/>
                      <a:pt x="24882" y="3291"/>
                    </a:cubicBezTo>
                    <a:cubicBezTo>
                      <a:pt x="23921" y="1997"/>
                      <a:pt x="22738" y="888"/>
                      <a:pt x="21407"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21" name="Google Shape;2321;p73"/>
              <p:cNvSpPr/>
              <p:nvPr/>
            </p:nvSpPr>
            <p:spPr>
              <a:xfrm>
                <a:off x="3870100" y="1653604"/>
                <a:ext cx="312704" cy="160581"/>
              </a:xfrm>
              <a:custGeom>
                <a:avLst/>
                <a:gdLst/>
                <a:ahLst/>
                <a:cxnLst/>
                <a:rect l="l" t="t" r="r" b="b"/>
                <a:pathLst>
                  <a:path w="19152" h="9835" extrusionOk="0">
                    <a:moveTo>
                      <a:pt x="19151" y="0"/>
                    </a:moveTo>
                    <a:lnTo>
                      <a:pt x="19151" y="0"/>
                    </a:lnTo>
                    <a:cubicBezTo>
                      <a:pt x="16637" y="1220"/>
                      <a:pt x="13643" y="2551"/>
                      <a:pt x="11572" y="2847"/>
                    </a:cubicBezTo>
                    <a:cubicBezTo>
                      <a:pt x="7543" y="3512"/>
                      <a:pt x="8652" y="6877"/>
                      <a:pt x="5509" y="7616"/>
                    </a:cubicBezTo>
                    <a:cubicBezTo>
                      <a:pt x="4030" y="7949"/>
                      <a:pt x="1738" y="8356"/>
                      <a:pt x="0" y="8873"/>
                    </a:cubicBezTo>
                    <a:cubicBezTo>
                      <a:pt x="962" y="9317"/>
                      <a:pt x="1960" y="9650"/>
                      <a:pt x="3032" y="9834"/>
                    </a:cubicBezTo>
                    <a:cubicBezTo>
                      <a:pt x="6729" y="8430"/>
                      <a:pt x="11203" y="5916"/>
                      <a:pt x="12386" y="5324"/>
                    </a:cubicBezTo>
                    <a:cubicBezTo>
                      <a:pt x="12620" y="5201"/>
                      <a:pt x="12932" y="5151"/>
                      <a:pt x="13303" y="5151"/>
                    </a:cubicBezTo>
                    <a:cubicBezTo>
                      <a:pt x="14045" y="5151"/>
                      <a:pt x="15023" y="5349"/>
                      <a:pt x="16083" y="5546"/>
                    </a:cubicBezTo>
                    <a:cubicBezTo>
                      <a:pt x="17525" y="3956"/>
                      <a:pt x="18560" y="2071"/>
                      <a:pt x="19151"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22" name="Google Shape;2322;p73"/>
              <p:cNvSpPr/>
              <p:nvPr/>
            </p:nvSpPr>
            <p:spPr>
              <a:xfrm>
                <a:off x="3738500" y="1482117"/>
                <a:ext cx="195310" cy="91222"/>
              </a:xfrm>
              <a:custGeom>
                <a:avLst/>
                <a:gdLst/>
                <a:ahLst/>
                <a:cxnLst/>
                <a:rect l="l" t="t" r="r" b="b"/>
                <a:pathLst>
                  <a:path w="11962" h="5587" extrusionOk="0">
                    <a:moveTo>
                      <a:pt x="11064" y="1"/>
                    </a:moveTo>
                    <a:cubicBezTo>
                      <a:pt x="9323" y="1"/>
                      <a:pt x="4693" y="796"/>
                      <a:pt x="925" y="1630"/>
                    </a:cubicBezTo>
                    <a:cubicBezTo>
                      <a:pt x="408" y="2887"/>
                      <a:pt x="112" y="4218"/>
                      <a:pt x="1" y="5586"/>
                    </a:cubicBezTo>
                    <a:cubicBezTo>
                      <a:pt x="1480" y="5327"/>
                      <a:pt x="2959" y="4847"/>
                      <a:pt x="3772" y="4033"/>
                    </a:cubicBezTo>
                    <a:cubicBezTo>
                      <a:pt x="5620" y="2074"/>
                      <a:pt x="9687" y="1815"/>
                      <a:pt x="11610" y="373"/>
                    </a:cubicBezTo>
                    <a:cubicBezTo>
                      <a:pt x="11962" y="112"/>
                      <a:pt x="11715" y="1"/>
                      <a:pt x="11064"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2323" name="Google Shape;2323;p73"/>
            <p:cNvGrpSpPr/>
            <p:nvPr/>
          </p:nvGrpSpPr>
          <p:grpSpPr>
            <a:xfrm>
              <a:off x="951177" y="2050714"/>
              <a:ext cx="2952880" cy="2206383"/>
              <a:chOff x="643051" y="1208500"/>
              <a:chExt cx="2082573" cy="1556092"/>
            </a:xfrm>
          </p:grpSpPr>
          <p:sp>
            <p:nvSpPr>
              <p:cNvPr id="2324" name="Google Shape;2324;p73"/>
              <p:cNvSpPr/>
              <p:nvPr/>
            </p:nvSpPr>
            <p:spPr>
              <a:xfrm flipH="1">
                <a:off x="1093967" y="1230298"/>
                <a:ext cx="865031" cy="956938"/>
              </a:xfrm>
              <a:custGeom>
                <a:avLst/>
                <a:gdLst/>
                <a:ahLst/>
                <a:cxnLst/>
                <a:rect l="l" t="t" r="r" b="b"/>
                <a:pathLst>
                  <a:path w="52980" h="58609" extrusionOk="0">
                    <a:moveTo>
                      <a:pt x="33077" y="1"/>
                    </a:moveTo>
                    <a:cubicBezTo>
                      <a:pt x="26753" y="1"/>
                      <a:pt x="5768" y="7404"/>
                      <a:pt x="5768" y="7404"/>
                    </a:cubicBezTo>
                    <a:lnTo>
                      <a:pt x="0" y="11729"/>
                    </a:lnTo>
                    <a:lnTo>
                      <a:pt x="34864" y="58608"/>
                    </a:lnTo>
                    <a:cubicBezTo>
                      <a:pt x="45659" y="56168"/>
                      <a:pt x="52979" y="47591"/>
                      <a:pt x="52979" y="44744"/>
                    </a:cubicBezTo>
                    <a:cubicBezTo>
                      <a:pt x="52979" y="43968"/>
                      <a:pt x="51907" y="40419"/>
                      <a:pt x="50280" y="35613"/>
                    </a:cubicBezTo>
                    <a:cubicBezTo>
                      <a:pt x="48321" y="29919"/>
                      <a:pt x="45585" y="22488"/>
                      <a:pt x="42849" y="15907"/>
                    </a:cubicBezTo>
                    <a:cubicBezTo>
                      <a:pt x="39374" y="7589"/>
                      <a:pt x="35936" y="638"/>
                      <a:pt x="34198" y="121"/>
                    </a:cubicBezTo>
                    <a:cubicBezTo>
                      <a:pt x="33909" y="39"/>
                      <a:pt x="33530" y="1"/>
                      <a:pt x="33077"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25" name="Google Shape;2325;p73"/>
              <p:cNvSpPr/>
              <p:nvPr/>
            </p:nvSpPr>
            <p:spPr>
              <a:xfrm flipH="1">
                <a:off x="1217714" y="1357587"/>
                <a:ext cx="767850" cy="908119"/>
              </a:xfrm>
              <a:custGeom>
                <a:avLst/>
                <a:gdLst/>
                <a:ahLst/>
                <a:cxnLst/>
                <a:rect l="l" t="t" r="r" b="b"/>
                <a:pathLst>
                  <a:path w="47028" h="55619" extrusionOk="0">
                    <a:moveTo>
                      <a:pt x="26432" y="1"/>
                    </a:moveTo>
                    <a:cubicBezTo>
                      <a:pt x="24852" y="1"/>
                      <a:pt x="22353" y="511"/>
                      <a:pt x="19484" y="1235"/>
                    </a:cubicBezTo>
                    <a:cubicBezTo>
                      <a:pt x="11203" y="3416"/>
                      <a:pt x="0" y="7557"/>
                      <a:pt x="0" y="7557"/>
                    </a:cubicBezTo>
                    <a:lnTo>
                      <a:pt x="19336" y="55618"/>
                    </a:lnTo>
                    <a:cubicBezTo>
                      <a:pt x="19336" y="55618"/>
                      <a:pt x="37489" y="51404"/>
                      <a:pt x="44254" y="47633"/>
                    </a:cubicBezTo>
                    <a:cubicBezTo>
                      <a:pt x="45659" y="46856"/>
                      <a:pt x="46584" y="46080"/>
                      <a:pt x="46694" y="45378"/>
                    </a:cubicBezTo>
                    <a:cubicBezTo>
                      <a:pt x="47027" y="43714"/>
                      <a:pt x="44513" y="36209"/>
                      <a:pt x="41186" y="27780"/>
                    </a:cubicBezTo>
                    <a:cubicBezTo>
                      <a:pt x="38413" y="20718"/>
                      <a:pt x="35086" y="12991"/>
                      <a:pt x="32350" y="7520"/>
                    </a:cubicBezTo>
                    <a:cubicBezTo>
                      <a:pt x="30353" y="3490"/>
                      <a:pt x="28653" y="680"/>
                      <a:pt x="27802" y="236"/>
                    </a:cubicBezTo>
                    <a:cubicBezTo>
                      <a:pt x="27498" y="74"/>
                      <a:pt x="27031" y="1"/>
                      <a:pt x="26432"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26" name="Google Shape;2326;p73"/>
              <p:cNvSpPr/>
              <p:nvPr/>
            </p:nvSpPr>
            <p:spPr>
              <a:xfrm flipH="1">
                <a:off x="1211689" y="2408947"/>
                <a:ext cx="665215" cy="355646"/>
              </a:xfrm>
              <a:custGeom>
                <a:avLst/>
                <a:gdLst/>
                <a:ahLst/>
                <a:cxnLst/>
                <a:rect l="l" t="t" r="r" b="b"/>
                <a:pathLst>
                  <a:path w="40742" h="21782" extrusionOk="0">
                    <a:moveTo>
                      <a:pt x="9535" y="1"/>
                    </a:moveTo>
                    <a:cubicBezTo>
                      <a:pt x="4025" y="1"/>
                      <a:pt x="0" y="173"/>
                      <a:pt x="0" y="173"/>
                    </a:cubicBezTo>
                    <a:cubicBezTo>
                      <a:pt x="0" y="173"/>
                      <a:pt x="9317" y="15479"/>
                      <a:pt x="21147" y="20507"/>
                    </a:cubicBezTo>
                    <a:cubicBezTo>
                      <a:pt x="23212" y="21391"/>
                      <a:pt x="25142" y="21782"/>
                      <a:pt x="26925" y="21782"/>
                    </a:cubicBezTo>
                    <a:cubicBezTo>
                      <a:pt x="35355" y="21782"/>
                      <a:pt x="40467" y="13038"/>
                      <a:pt x="40742" y="6384"/>
                    </a:cubicBezTo>
                    <a:cubicBezTo>
                      <a:pt x="40742" y="6237"/>
                      <a:pt x="40742" y="6089"/>
                      <a:pt x="40705" y="5941"/>
                    </a:cubicBezTo>
                    <a:cubicBezTo>
                      <a:pt x="40076" y="1726"/>
                      <a:pt x="27506" y="395"/>
                      <a:pt x="16489" y="99"/>
                    </a:cubicBezTo>
                    <a:cubicBezTo>
                      <a:pt x="14046" y="27"/>
                      <a:pt x="11678" y="1"/>
                      <a:pt x="9535"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27" name="Google Shape;2327;p73"/>
              <p:cNvSpPr/>
              <p:nvPr/>
            </p:nvSpPr>
            <p:spPr>
              <a:xfrm flipH="1">
                <a:off x="1418134" y="2470926"/>
                <a:ext cx="298810" cy="185333"/>
              </a:xfrm>
              <a:custGeom>
                <a:avLst/>
                <a:gdLst/>
                <a:ahLst/>
                <a:cxnLst/>
                <a:rect l="l" t="t" r="r" b="b"/>
                <a:pathLst>
                  <a:path w="18301" h="11351" fill="none" extrusionOk="0">
                    <a:moveTo>
                      <a:pt x="0" y="8615"/>
                    </a:moveTo>
                    <a:cubicBezTo>
                      <a:pt x="0" y="8615"/>
                      <a:pt x="16970" y="11351"/>
                      <a:pt x="18301" y="1"/>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28" name="Google Shape;2328;p73"/>
              <p:cNvSpPr/>
              <p:nvPr/>
            </p:nvSpPr>
            <p:spPr>
              <a:xfrm flipH="1">
                <a:off x="1248507" y="2486013"/>
                <a:ext cx="99614" cy="247509"/>
              </a:xfrm>
              <a:custGeom>
                <a:avLst/>
                <a:gdLst/>
                <a:ahLst/>
                <a:cxnLst/>
                <a:rect l="l" t="t" r="r" b="b"/>
                <a:pathLst>
                  <a:path w="6101" h="15159" fill="none" extrusionOk="0">
                    <a:moveTo>
                      <a:pt x="1" y="1"/>
                    </a:moveTo>
                    <a:cubicBezTo>
                      <a:pt x="1" y="1"/>
                      <a:pt x="6101" y="6803"/>
                      <a:pt x="925" y="15159"/>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29" name="Google Shape;2329;p73"/>
              <p:cNvSpPr/>
              <p:nvPr/>
            </p:nvSpPr>
            <p:spPr>
              <a:xfrm flipH="1">
                <a:off x="643051" y="2033170"/>
                <a:ext cx="247509" cy="186052"/>
              </a:xfrm>
              <a:custGeom>
                <a:avLst/>
                <a:gdLst/>
                <a:ahLst/>
                <a:cxnLst/>
                <a:rect l="l" t="t" r="r" b="b"/>
                <a:pathLst>
                  <a:path w="15159" h="11395" extrusionOk="0">
                    <a:moveTo>
                      <a:pt x="4491" y="0"/>
                    </a:moveTo>
                    <a:cubicBezTo>
                      <a:pt x="2787" y="0"/>
                      <a:pt x="1436" y="277"/>
                      <a:pt x="999" y="821"/>
                    </a:cubicBezTo>
                    <a:cubicBezTo>
                      <a:pt x="111" y="1967"/>
                      <a:pt x="0" y="4444"/>
                      <a:pt x="37" y="6293"/>
                    </a:cubicBezTo>
                    <a:cubicBezTo>
                      <a:pt x="74" y="7550"/>
                      <a:pt x="185" y="8511"/>
                      <a:pt x="185" y="8511"/>
                    </a:cubicBezTo>
                    <a:lnTo>
                      <a:pt x="1849" y="9213"/>
                    </a:lnTo>
                    <a:lnTo>
                      <a:pt x="6914" y="11395"/>
                    </a:lnTo>
                    <a:lnTo>
                      <a:pt x="7247" y="9546"/>
                    </a:lnTo>
                    <a:lnTo>
                      <a:pt x="7284" y="9287"/>
                    </a:lnTo>
                    <a:lnTo>
                      <a:pt x="7579" y="7698"/>
                    </a:lnTo>
                    <a:cubicBezTo>
                      <a:pt x="8836" y="8067"/>
                      <a:pt x="10167" y="8252"/>
                      <a:pt x="11498" y="8252"/>
                    </a:cubicBezTo>
                    <a:cubicBezTo>
                      <a:pt x="13051" y="8252"/>
                      <a:pt x="14604" y="7772"/>
                      <a:pt x="15010" y="6256"/>
                    </a:cubicBezTo>
                    <a:cubicBezTo>
                      <a:pt x="15121" y="5886"/>
                      <a:pt x="15158" y="5516"/>
                      <a:pt x="15158" y="5147"/>
                    </a:cubicBezTo>
                    <a:cubicBezTo>
                      <a:pt x="15027" y="1676"/>
                      <a:pt x="8687" y="0"/>
                      <a:pt x="4491"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30" name="Google Shape;2330;p73"/>
              <p:cNvSpPr/>
              <p:nvPr/>
            </p:nvSpPr>
            <p:spPr>
              <a:xfrm flipH="1">
                <a:off x="735416" y="2117191"/>
                <a:ext cx="771458" cy="424760"/>
              </a:xfrm>
              <a:custGeom>
                <a:avLst/>
                <a:gdLst/>
                <a:ahLst/>
                <a:cxnLst/>
                <a:rect l="l" t="t" r="r" b="b"/>
                <a:pathLst>
                  <a:path w="47249" h="26015" extrusionOk="0">
                    <a:moveTo>
                      <a:pt x="10019" y="1"/>
                    </a:moveTo>
                    <a:lnTo>
                      <a:pt x="8097" y="3883"/>
                    </a:lnTo>
                    <a:lnTo>
                      <a:pt x="0" y="20372"/>
                    </a:lnTo>
                    <a:cubicBezTo>
                      <a:pt x="0" y="20372"/>
                      <a:pt x="20075" y="25252"/>
                      <a:pt x="29983" y="25917"/>
                    </a:cubicBezTo>
                    <a:cubicBezTo>
                      <a:pt x="30898" y="25982"/>
                      <a:pt x="31781" y="26015"/>
                      <a:pt x="32629" y="26015"/>
                    </a:cubicBezTo>
                    <a:cubicBezTo>
                      <a:pt x="41000" y="26015"/>
                      <a:pt x="46070" y="22799"/>
                      <a:pt x="46842" y="15011"/>
                    </a:cubicBezTo>
                    <a:cubicBezTo>
                      <a:pt x="47249" y="10944"/>
                      <a:pt x="46768" y="7654"/>
                      <a:pt x="45622" y="5214"/>
                    </a:cubicBezTo>
                    <a:cubicBezTo>
                      <a:pt x="45474" y="4844"/>
                      <a:pt x="45252" y="4474"/>
                      <a:pt x="45031" y="4104"/>
                    </a:cubicBezTo>
                    <a:cubicBezTo>
                      <a:pt x="43921" y="2219"/>
                      <a:pt x="41962" y="999"/>
                      <a:pt x="39744" y="851"/>
                    </a:cubicBezTo>
                    <a:cubicBezTo>
                      <a:pt x="39608" y="836"/>
                      <a:pt x="39470" y="829"/>
                      <a:pt x="39332" y="829"/>
                    </a:cubicBezTo>
                    <a:cubicBezTo>
                      <a:pt x="38794" y="829"/>
                      <a:pt x="38247" y="941"/>
                      <a:pt x="37747" y="1147"/>
                    </a:cubicBezTo>
                    <a:cubicBezTo>
                      <a:pt x="35196" y="2293"/>
                      <a:pt x="35529" y="6360"/>
                      <a:pt x="31167" y="6914"/>
                    </a:cubicBezTo>
                    <a:cubicBezTo>
                      <a:pt x="30947" y="6942"/>
                      <a:pt x="30709" y="6956"/>
                      <a:pt x="30454" y="6956"/>
                    </a:cubicBezTo>
                    <a:cubicBezTo>
                      <a:pt x="24642" y="6956"/>
                      <a:pt x="10019" y="1"/>
                      <a:pt x="10019"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31" name="Google Shape;2331;p73"/>
              <p:cNvSpPr/>
              <p:nvPr/>
            </p:nvSpPr>
            <p:spPr>
              <a:xfrm flipH="1">
                <a:off x="1140452" y="2173929"/>
                <a:ext cx="164206" cy="321162"/>
              </a:xfrm>
              <a:custGeom>
                <a:avLst/>
                <a:gdLst/>
                <a:ahLst/>
                <a:cxnLst/>
                <a:rect l="l" t="t" r="r" b="b"/>
                <a:pathLst>
                  <a:path w="10057" h="19670" fill="none" extrusionOk="0">
                    <a:moveTo>
                      <a:pt x="0" y="19669"/>
                    </a:moveTo>
                    <a:cubicBezTo>
                      <a:pt x="0" y="19669"/>
                      <a:pt x="6766" y="18597"/>
                      <a:pt x="8430" y="11351"/>
                    </a:cubicBezTo>
                    <a:cubicBezTo>
                      <a:pt x="10056" y="4105"/>
                      <a:pt x="5694" y="1"/>
                      <a:pt x="5694" y="1"/>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32" name="Google Shape;2332;p73"/>
              <p:cNvSpPr/>
              <p:nvPr/>
            </p:nvSpPr>
            <p:spPr>
              <a:xfrm flipH="1">
                <a:off x="874248" y="2230683"/>
                <a:ext cx="145494" cy="309684"/>
              </a:xfrm>
              <a:custGeom>
                <a:avLst/>
                <a:gdLst/>
                <a:ahLst/>
                <a:cxnLst/>
                <a:rect l="l" t="t" r="r" b="b"/>
                <a:pathLst>
                  <a:path w="8911" h="18967" fill="none" extrusionOk="0">
                    <a:moveTo>
                      <a:pt x="1" y="0"/>
                    </a:moveTo>
                    <a:cubicBezTo>
                      <a:pt x="1" y="0"/>
                      <a:pt x="8911" y="10907"/>
                      <a:pt x="185" y="18966"/>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33" name="Google Shape;2333;p73"/>
              <p:cNvSpPr/>
              <p:nvPr/>
            </p:nvSpPr>
            <p:spPr>
              <a:xfrm flipH="1">
                <a:off x="745669" y="2195057"/>
                <a:ext cx="195603" cy="190771"/>
              </a:xfrm>
              <a:custGeom>
                <a:avLst/>
                <a:gdLst/>
                <a:ahLst/>
                <a:cxnLst/>
                <a:rect l="l" t="t" r="r" b="b"/>
                <a:pathLst>
                  <a:path w="11980" h="11684" fill="none" extrusionOk="0">
                    <a:moveTo>
                      <a:pt x="1" y="223"/>
                    </a:moveTo>
                    <a:cubicBezTo>
                      <a:pt x="1" y="223"/>
                      <a:pt x="10796" y="1"/>
                      <a:pt x="11979" y="11684"/>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34" name="Google Shape;2334;p73"/>
              <p:cNvSpPr/>
              <p:nvPr/>
            </p:nvSpPr>
            <p:spPr>
              <a:xfrm flipH="1">
                <a:off x="1975293" y="1377735"/>
                <a:ext cx="686947" cy="609865"/>
              </a:xfrm>
              <a:custGeom>
                <a:avLst/>
                <a:gdLst/>
                <a:ahLst/>
                <a:cxnLst/>
                <a:rect l="l" t="t" r="r" b="b"/>
                <a:pathLst>
                  <a:path w="42073" h="37352" extrusionOk="0">
                    <a:moveTo>
                      <a:pt x="5027" y="1"/>
                    </a:moveTo>
                    <a:cubicBezTo>
                      <a:pt x="4868" y="1"/>
                      <a:pt x="4708" y="13"/>
                      <a:pt x="4548" y="38"/>
                    </a:cubicBezTo>
                    <a:cubicBezTo>
                      <a:pt x="3993" y="111"/>
                      <a:pt x="3439" y="259"/>
                      <a:pt x="2921" y="481"/>
                    </a:cubicBezTo>
                    <a:cubicBezTo>
                      <a:pt x="1036" y="1295"/>
                      <a:pt x="0" y="3254"/>
                      <a:pt x="333" y="5250"/>
                    </a:cubicBezTo>
                    <a:cubicBezTo>
                      <a:pt x="1146" y="9946"/>
                      <a:pt x="4067" y="22257"/>
                      <a:pt x="13162" y="28986"/>
                    </a:cubicBezTo>
                    <a:cubicBezTo>
                      <a:pt x="23074" y="36320"/>
                      <a:pt x="30369" y="37351"/>
                      <a:pt x="33688" y="37351"/>
                    </a:cubicBezTo>
                    <a:cubicBezTo>
                      <a:pt x="34987" y="37351"/>
                      <a:pt x="35677" y="37193"/>
                      <a:pt x="35677" y="37193"/>
                    </a:cubicBezTo>
                    <a:cubicBezTo>
                      <a:pt x="35677" y="37193"/>
                      <a:pt x="42073" y="33681"/>
                      <a:pt x="41371" y="27359"/>
                    </a:cubicBezTo>
                    <a:cubicBezTo>
                      <a:pt x="41112" y="25436"/>
                      <a:pt x="40409" y="23588"/>
                      <a:pt x="39263" y="21998"/>
                    </a:cubicBezTo>
                    <a:cubicBezTo>
                      <a:pt x="39263" y="21998"/>
                      <a:pt x="37456" y="22283"/>
                      <a:pt x="34745" y="22283"/>
                    </a:cubicBezTo>
                    <a:cubicBezTo>
                      <a:pt x="29762" y="22283"/>
                      <a:pt x="21727" y="21321"/>
                      <a:pt x="16267" y="15861"/>
                    </a:cubicBezTo>
                    <a:cubicBezTo>
                      <a:pt x="10796" y="10426"/>
                      <a:pt x="8836" y="5361"/>
                      <a:pt x="8134" y="2515"/>
                    </a:cubicBezTo>
                    <a:cubicBezTo>
                      <a:pt x="7875" y="1368"/>
                      <a:pt x="7062" y="481"/>
                      <a:pt x="5953" y="148"/>
                    </a:cubicBezTo>
                    <a:cubicBezTo>
                      <a:pt x="5657" y="50"/>
                      <a:pt x="5345" y="1"/>
                      <a:pt x="5027"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35" name="Google Shape;2335;p73"/>
              <p:cNvSpPr/>
              <p:nvPr/>
            </p:nvSpPr>
            <p:spPr>
              <a:xfrm flipH="1">
                <a:off x="2379725" y="1636705"/>
                <a:ext cx="147307" cy="152123"/>
              </a:xfrm>
              <a:custGeom>
                <a:avLst/>
                <a:gdLst/>
                <a:ahLst/>
                <a:cxnLst/>
                <a:rect l="l" t="t" r="r" b="b"/>
                <a:pathLst>
                  <a:path w="9022" h="9317" fill="none" extrusionOk="0">
                    <a:moveTo>
                      <a:pt x="1" y="8392"/>
                    </a:moveTo>
                    <a:cubicBezTo>
                      <a:pt x="1" y="8392"/>
                      <a:pt x="4622" y="9317"/>
                      <a:pt x="7173" y="6285"/>
                    </a:cubicBezTo>
                    <a:cubicBezTo>
                      <a:pt x="8689" y="4547"/>
                      <a:pt x="9022" y="2070"/>
                      <a:pt x="7986" y="0"/>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36" name="Google Shape;2336;p73"/>
              <p:cNvSpPr/>
              <p:nvPr/>
            </p:nvSpPr>
            <p:spPr>
              <a:xfrm flipH="1">
                <a:off x="2173885" y="1724221"/>
                <a:ext cx="107468" cy="223964"/>
              </a:xfrm>
              <a:custGeom>
                <a:avLst/>
                <a:gdLst/>
                <a:ahLst/>
                <a:cxnLst/>
                <a:rect l="l" t="t" r="r" b="b"/>
                <a:pathLst>
                  <a:path w="6582" h="13717" fill="none" extrusionOk="0">
                    <a:moveTo>
                      <a:pt x="2700" y="1"/>
                    </a:moveTo>
                    <a:cubicBezTo>
                      <a:pt x="2700" y="1"/>
                      <a:pt x="6582" y="6508"/>
                      <a:pt x="1" y="13717"/>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37" name="Google Shape;2337;p73"/>
              <p:cNvSpPr/>
              <p:nvPr/>
            </p:nvSpPr>
            <p:spPr>
              <a:xfrm flipH="1">
                <a:off x="1333018" y="1603495"/>
                <a:ext cx="831821" cy="886877"/>
              </a:xfrm>
              <a:custGeom>
                <a:avLst/>
                <a:gdLst/>
                <a:ahLst/>
                <a:cxnLst/>
                <a:rect l="l" t="t" r="r" b="b"/>
                <a:pathLst>
                  <a:path w="50946" h="54318" extrusionOk="0">
                    <a:moveTo>
                      <a:pt x="24844" y="1"/>
                    </a:moveTo>
                    <a:cubicBezTo>
                      <a:pt x="24031" y="777"/>
                      <a:pt x="23144" y="1479"/>
                      <a:pt x="22220" y="2108"/>
                    </a:cubicBezTo>
                    <a:cubicBezTo>
                      <a:pt x="21295" y="2810"/>
                      <a:pt x="20149" y="3587"/>
                      <a:pt x="18818" y="4363"/>
                    </a:cubicBezTo>
                    <a:cubicBezTo>
                      <a:pt x="15491" y="6323"/>
                      <a:pt x="10980" y="8356"/>
                      <a:pt x="5952" y="9021"/>
                    </a:cubicBezTo>
                    <a:cubicBezTo>
                      <a:pt x="4938" y="9159"/>
                      <a:pt x="3923" y="9235"/>
                      <a:pt x="2894" y="9235"/>
                    </a:cubicBezTo>
                    <a:cubicBezTo>
                      <a:pt x="2535" y="9235"/>
                      <a:pt x="2175" y="9225"/>
                      <a:pt x="1812" y="9206"/>
                    </a:cubicBezTo>
                    <a:cubicBezTo>
                      <a:pt x="1812" y="9206"/>
                      <a:pt x="1701" y="9761"/>
                      <a:pt x="1553" y="10759"/>
                    </a:cubicBezTo>
                    <a:cubicBezTo>
                      <a:pt x="851" y="15454"/>
                      <a:pt x="0" y="30095"/>
                      <a:pt x="12977" y="45068"/>
                    </a:cubicBezTo>
                    <a:cubicBezTo>
                      <a:pt x="18648" y="51651"/>
                      <a:pt x="25003" y="54317"/>
                      <a:pt x="30856" y="54317"/>
                    </a:cubicBezTo>
                    <a:cubicBezTo>
                      <a:pt x="39465" y="54317"/>
                      <a:pt x="46989" y="48550"/>
                      <a:pt x="49652" y="41001"/>
                    </a:cubicBezTo>
                    <a:cubicBezTo>
                      <a:pt x="50724" y="37933"/>
                      <a:pt x="50946" y="34642"/>
                      <a:pt x="50280" y="31500"/>
                    </a:cubicBezTo>
                    <a:cubicBezTo>
                      <a:pt x="48173" y="21185"/>
                      <a:pt x="30131" y="4696"/>
                      <a:pt x="25769" y="851"/>
                    </a:cubicBezTo>
                    <a:lnTo>
                      <a:pt x="24844" y="1"/>
                    </a:ln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38" name="Google Shape;2338;p73"/>
              <p:cNvSpPr/>
              <p:nvPr/>
            </p:nvSpPr>
            <p:spPr>
              <a:xfrm flipH="1">
                <a:off x="1751933" y="1208500"/>
                <a:ext cx="575283" cy="545322"/>
              </a:xfrm>
              <a:custGeom>
                <a:avLst/>
                <a:gdLst/>
                <a:ahLst/>
                <a:cxnLst/>
                <a:rect l="l" t="t" r="r" b="b"/>
                <a:pathLst>
                  <a:path w="35234" h="33399" extrusionOk="0">
                    <a:moveTo>
                      <a:pt x="18530" y="1"/>
                    </a:moveTo>
                    <a:cubicBezTo>
                      <a:pt x="12223" y="1"/>
                      <a:pt x="6278" y="3579"/>
                      <a:pt x="3475" y="9515"/>
                    </a:cubicBezTo>
                    <a:cubicBezTo>
                      <a:pt x="0" y="16762"/>
                      <a:pt x="2181" y="25450"/>
                      <a:pt x="8688" y="30219"/>
                    </a:cubicBezTo>
                    <a:cubicBezTo>
                      <a:pt x="9169" y="30552"/>
                      <a:pt x="9649" y="30884"/>
                      <a:pt x="10204" y="31180"/>
                    </a:cubicBezTo>
                    <a:cubicBezTo>
                      <a:pt x="11942" y="32215"/>
                      <a:pt x="13901" y="32881"/>
                      <a:pt x="15897" y="33213"/>
                    </a:cubicBezTo>
                    <a:cubicBezTo>
                      <a:pt x="16748" y="33324"/>
                      <a:pt x="17635" y="33398"/>
                      <a:pt x="18522" y="33398"/>
                    </a:cubicBezTo>
                    <a:cubicBezTo>
                      <a:pt x="21887" y="33398"/>
                      <a:pt x="25177" y="32400"/>
                      <a:pt x="27987" y="30478"/>
                    </a:cubicBezTo>
                    <a:cubicBezTo>
                      <a:pt x="28431" y="30145"/>
                      <a:pt x="28837" y="29849"/>
                      <a:pt x="29281" y="29479"/>
                    </a:cubicBezTo>
                    <a:cubicBezTo>
                      <a:pt x="30353" y="28555"/>
                      <a:pt x="31351" y="27483"/>
                      <a:pt x="32165" y="26337"/>
                    </a:cubicBezTo>
                    <a:cubicBezTo>
                      <a:pt x="34161" y="23490"/>
                      <a:pt x="35233" y="20126"/>
                      <a:pt x="35233" y="16688"/>
                    </a:cubicBezTo>
                    <a:cubicBezTo>
                      <a:pt x="35233" y="9146"/>
                      <a:pt x="30131" y="2528"/>
                      <a:pt x="22848" y="568"/>
                    </a:cubicBezTo>
                    <a:cubicBezTo>
                      <a:pt x="21412" y="185"/>
                      <a:pt x="19962" y="1"/>
                      <a:pt x="18530"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39" name="Google Shape;2339;p73"/>
              <p:cNvSpPr/>
              <p:nvPr/>
            </p:nvSpPr>
            <p:spPr>
              <a:xfrm flipH="1">
                <a:off x="1811692" y="1307559"/>
                <a:ext cx="516129" cy="395860"/>
              </a:xfrm>
              <a:custGeom>
                <a:avLst/>
                <a:gdLst/>
                <a:ahLst/>
                <a:cxnLst/>
                <a:rect l="l" t="t" r="r" b="b"/>
                <a:pathLst>
                  <a:path w="31611" h="24245" extrusionOk="0">
                    <a:moveTo>
                      <a:pt x="13669" y="1"/>
                    </a:moveTo>
                    <a:cubicBezTo>
                      <a:pt x="10981" y="1"/>
                      <a:pt x="8318" y="604"/>
                      <a:pt x="5878" y="1785"/>
                    </a:cubicBezTo>
                    <a:lnTo>
                      <a:pt x="3401" y="3559"/>
                    </a:lnTo>
                    <a:cubicBezTo>
                      <a:pt x="0" y="10805"/>
                      <a:pt x="2218" y="19457"/>
                      <a:pt x="8688" y="24152"/>
                    </a:cubicBezTo>
                    <a:cubicBezTo>
                      <a:pt x="9392" y="24214"/>
                      <a:pt x="10098" y="24244"/>
                      <a:pt x="10804" y="24244"/>
                    </a:cubicBezTo>
                    <a:cubicBezTo>
                      <a:pt x="12621" y="24244"/>
                      <a:pt x="14436" y="24044"/>
                      <a:pt x="16193" y="23671"/>
                    </a:cubicBezTo>
                    <a:cubicBezTo>
                      <a:pt x="25769" y="21527"/>
                      <a:pt x="31610" y="9807"/>
                      <a:pt x="31610" y="9807"/>
                    </a:cubicBezTo>
                    <a:lnTo>
                      <a:pt x="30575" y="4262"/>
                    </a:lnTo>
                    <a:cubicBezTo>
                      <a:pt x="30575" y="4262"/>
                      <a:pt x="23033" y="1563"/>
                      <a:pt x="16970" y="306"/>
                    </a:cubicBezTo>
                    <a:cubicBezTo>
                      <a:pt x="15874" y="102"/>
                      <a:pt x="14770" y="1"/>
                      <a:pt x="13669"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40" name="Google Shape;2340;p73"/>
              <p:cNvSpPr/>
              <p:nvPr/>
            </p:nvSpPr>
            <p:spPr>
              <a:xfrm flipH="1">
                <a:off x="1735034" y="1562791"/>
                <a:ext cx="460599" cy="216388"/>
              </a:xfrm>
              <a:custGeom>
                <a:avLst/>
                <a:gdLst/>
                <a:ahLst/>
                <a:cxnLst/>
                <a:rect l="l" t="t" r="r" b="b"/>
                <a:pathLst>
                  <a:path w="28210" h="13253" extrusionOk="0">
                    <a:moveTo>
                      <a:pt x="26593" y="1"/>
                    </a:moveTo>
                    <a:cubicBezTo>
                      <a:pt x="26485" y="1"/>
                      <a:pt x="26414" y="17"/>
                      <a:pt x="26398" y="17"/>
                    </a:cubicBezTo>
                    <a:cubicBezTo>
                      <a:pt x="23884" y="2457"/>
                      <a:pt x="20963" y="4453"/>
                      <a:pt x="17821" y="6006"/>
                    </a:cubicBezTo>
                    <a:cubicBezTo>
                      <a:pt x="13084" y="8302"/>
                      <a:pt x="7860" y="9484"/>
                      <a:pt x="2588" y="9484"/>
                    </a:cubicBezTo>
                    <a:cubicBezTo>
                      <a:pt x="2428" y="9484"/>
                      <a:pt x="2268" y="9483"/>
                      <a:pt x="2108" y="9481"/>
                    </a:cubicBezTo>
                    <a:lnTo>
                      <a:pt x="2108" y="9481"/>
                    </a:lnTo>
                    <a:cubicBezTo>
                      <a:pt x="1" y="11699"/>
                      <a:pt x="2810" y="13252"/>
                      <a:pt x="2810" y="13252"/>
                    </a:cubicBezTo>
                    <a:lnTo>
                      <a:pt x="3439" y="13252"/>
                    </a:lnTo>
                    <a:cubicBezTo>
                      <a:pt x="6766" y="13141"/>
                      <a:pt x="10094" y="12513"/>
                      <a:pt x="13273" y="11478"/>
                    </a:cubicBezTo>
                    <a:cubicBezTo>
                      <a:pt x="15565" y="10738"/>
                      <a:pt x="17784" y="9851"/>
                      <a:pt x="19928" y="8779"/>
                    </a:cubicBezTo>
                    <a:cubicBezTo>
                      <a:pt x="20372" y="8520"/>
                      <a:pt x="20815" y="8298"/>
                      <a:pt x="21259" y="8076"/>
                    </a:cubicBezTo>
                    <a:cubicBezTo>
                      <a:pt x="24364" y="6376"/>
                      <a:pt x="26694" y="4638"/>
                      <a:pt x="27692" y="3344"/>
                    </a:cubicBezTo>
                    <a:cubicBezTo>
                      <a:pt x="28024" y="3011"/>
                      <a:pt x="28209" y="2531"/>
                      <a:pt x="28209" y="2087"/>
                    </a:cubicBezTo>
                    <a:cubicBezTo>
                      <a:pt x="27833" y="205"/>
                      <a:pt x="26980" y="1"/>
                      <a:pt x="26593"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41" name="Google Shape;2341;p73"/>
              <p:cNvSpPr/>
              <p:nvPr/>
            </p:nvSpPr>
            <p:spPr>
              <a:xfrm flipH="1">
                <a:off x="1686150" y="1854579"/>
                <a:ext cx="447912" cy="357687"/>
              </a:xfrm>
              <a:custGeom>
                <a:avLst/>
                <a:gdLst/>
                <a:ahLst/>
                <a:cxnLst/>
                <a:rect l="l" t="t" r="r" b="b"/>
                <a:pathLst>
                  <a:path w="27433" h="21907" extrusionOk="0">
                    <a:moveTo>
                      <a:pt x="20257" y="0"/>
                    </a:moveTo>
                    <a:cubicBezTo>
                      <a:pt x="16314" y="0"/>
                      <a:pt x="1812" y="4439"/>
                      <a:pt x="1812" y="4439"/>
                    </a:cubicBezTo>
                    <a:cubicBezTo>
                      <a:pt x="1" y="6916"/>
                      <a:pt x="4511" y="20891"/>
                      <a:pt x="6323" y="21778"/>
                    </a:cubicBezTo>
                    <a:cubicBezTo>
                      <a:pt x="6494" y="21866"/>
                      <a:pt x="6806" y="21906"/>
                      <a:pt x="7231" y="21906"/>
                    </a:cubicBezTo>
                    <a:cubicBezTo>
                      <a:pt x="11304" y="21906"/>
                      <a:pt x="25779" y="18159"/>
                      <a:pt x="26583" y="15715"/>
                    </a:cubicBezTo>
                    <a:cubicBezTo>
                      <a:pt x="27433" y="13016"/>
                      <a:pt x="22775" y="1296"/>
                      <a:pt x="21111" y="150"/>
                    </a:cubicBezTo>
                    <a:cubicBezTo>
                      <a:pt x="20956" y="47"/>
                      <a:pt x="20662" y="0"/>
                      <a:pt x="20257"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42" name="Google Shape;2342;p73"/>
              <p:cNvSpPr/>
              <p:nvPr/>
            </p:nvSpPr>
            <p:spPr>
              <a:xfrm flipH="1">
                <a:off x="1950541" y="2063996"/>
                <a:ext cx="83319" cy="96153"/>
              </a:xfrm>
              <a:custGeom>
                <a:avLst/>
                <a:gdLst/>
                <a:ahLst/>
                <a:cxnLst/>
                <a:rect l="l" t="t" r="r" b="b"/>
                <a:pathLst>
                  <a:path w="5103" h="5889" extrusionOk="0">
                    <a:moveTo>
                      <a:pt x="2082" y="0"/>
                    </a:moveTo>
                    <a:cubicBezTo>
                      <a:pt x="1915" y="0"/>
                      <a:pt x="1751" y="26"/>
                      <a:pt x="1591" y="79"/>
                    </a:cubicBezTo>
                    <a:cubicBezTo>
                      <a:pt x="481" y="449"/>
                      <a:pt x="1" y="2039"/>
                      <a:pt x="555" y="3628"/>
                    </a:cubicBezTo>
                    <a:cubicBezTo>
                      <a:pt x="998" y="4989"/>
                      <a:pt x="2037" y="5889"/>
                      <a:pt x="3022" y="5889"/>
                    </a:cubicBezTo>
                    <a:cubicBezTo>
                      <a:pt x="3188" y="5889"/>
                      <a:pt x="3353" y="5863"/>
                      <a:pt x="3513" y="5810"/>
                    </a:cubicBezTo>
                    <a:cubicBezTo>
                      <a:pt x="4622" y="5403"/>
                      <a:pt x="5103" y="3813"/>
                      <a:pt x="4548" y="2260"/>
                    </a:cubicBezTo>
                    <a:cubicBezTo>
                      <a:pt x="4105" y="900"/>
                      <a:pt x="3067" y="0"/>
                      <a:pt x="2082"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43" name="Google Shape;2343;p73"/>
              <p:cNvSpPr/>
              <p:nvPr/>
            </p:nvSpPr>
            <p:spPr>
              <a:xfrm flipH="1">
                <a:off x="1783935" y="2028973"/>
                <a:ext cx="83319" cy="96169"/>
              </a:xfrm>
              <a:custGeom>
                <a:avLst/>
                <a:gdLst/>
                <a:ahLst/>
                <a:cxnLst/>
                <a:rect l="l" t="t" r="r" b="b"/>
                <a:pathLst>
                  <a:path w="5103" h="5890" extrusionOk="0">
                    <a:moveTo>
                      <a:pt x="2045" y="1"/>
                    </a:moveTo>
                    <a:cubicBezTo>
                      <a:pt x="1878" y="1"/>
                      <a:pt x="1714" y="27"/>
                      <a:pt x="1553" y="80"/>
                    </a:cubicBezTo>
                    <a:cubicBezTo>
                      <a:pt x="444" y="450"/>
                      <a:pt x="1" y="2039"/>
                      <a:pt x="518" y="3629"/>
                    </a:cubicBezTo>
                    <a:cubicBezTo>
                      <a:pt x="993" y="4989"/>
                      <a:pt x="2036" y="5889"/>
                      <a:pt x="3022" y="5889"/>
                    </a:cubicBezTo>
                    <a:cubicBezTo>
                      <a:pt x="3188" y="5889"/>
                      <a:pt x="3353" y="5864"/>
                      <a:pt x="3513" y="5810"/>
                    </a:cubicBezTo>
                    <a:cubicBezTo>
                      <a:pt x="4622" y="5404"/>
                      <a:pt x="5103" y="3851"/>
                      <a:pt x="4548" y="2261"/>
                    </a:cubicBezTo>
                    <a:cubicBezTo>
                      <a:pt x="4074" y="901"/>
                      <a:pt x="3031" y="1"/>
                      <a:pt x="2045"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44" name="Google Shape;2344;p73"/>
              <p:cNvSpPr/>
              <p:nvPr/>
            </p:nvSpPr>
            <p:spPr>
              <a:xfrm flipH="1">
                <a:off x="1961456" y="1976633"/>
                <a:ext cx="105655" cy="47350"/>
              </a:xfrm>
              <a:custGeom>
                <a:avLst/>
                <a:gdLst/>
                <a:ahLst/>
                <a:cxnLst/>
                <a:rect l="l" t="t" r="r" b="b"/>
                <a:pathLst>
                  <a:path w="6471" h="2900" extrusionOk="0">
                    <a:moveTo>
                      <a:pt x="5149" y="0"/>
                    </a:moveTo>
                    <a:cubicBezTo>
                      <a:pt x="4613" y="0"/>
                      <a:pt x="3809" y="213"/>
                      <a:pt x="2552" y="453"/>
                    </a:cubicBezTo>
                    <a:cubicBezTo>
                      <a:pt x="1" y="971"/>
                      <a:pt x="1" y="1082"/>
                      <a:pt x="223" y="2265"/>
                    </a:cubicBezTo>
                    <a:cubicBezTo>
                      <a:pt x="223" y="2265"/>
                      <a:pt x="52" y="2899"/>
                      <a:pt x="1217" y="2899"/>
                    </a:cubicBezTo>
                    <a:cubicBezTo>
                      <a:pt x="1486" y="2899"/>
                      <a:pt x="1826" y="2866"/>
                      <a:pt x="2256" y="2783"/>
                    </a:cubicBezTo>
                    <a:cubicBezTo>
                      <a:pt x="4548" y="2339"/>
                      <a:pt x="6471" y="2043"/>
                      <a:pt x="6138" y="823"/>
                    </a:cubicBezTo>
                    <a:cubicBezTo>
                      <a:pt x="5953" y="213"/>
                      <a:pt x="5685" y="0"/>
                      <a:pt x="5149"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45" name="Google Shape;2345;p73"/>
              <p:cNvSpPr/>
              <p:nvPr/>
            </p:nvSpPr>
            <p:spPr>
              <a:xfrm flipH="1">
                <a:off x="1799022" y="1921571"/>
                <a:ext cx="143682" cy="99075"/>
              </a:xfrm>
              <a:custGeom>
                <a:avLst/>
                <a:gdLst/>
                <a:ahLst/>
                <a:cxnLst/>
                <a:rect l="l" t="t" r="r" b="b"/>
                <a:pathLst>
                  <a:path w="8800" h="6068" extrusionOk="0">
                    <a:moveTo>
                      <a:pt x="6013" y="1"/>
                    </a:moveTo>
                    <a:cubicBezTo>
                      <a:pt x="4459" y="1"/>
                      <a:pt x="1129" y="731"/>
                      <a:pt x="370" y="1186"/>
                    </a:cubicBezTo>
                    <a:cubicBezTo>
                      <a:pt x="0" y="1408"/>
                      <a:pt x="1479" y="6029"/>
                      <a:pt x="1886" y="6066"/>
                    </a:cubicBezTo>
                    <a:cubicBezTo>
                      <a:pt x="1893" y="6067"/>
                      <a:pt x="1902" y="6067"/>
                      <a:pt x="1912" y="6067"/>
                    </a:cubicBezTo>
                    <a:cubicBezTo>
                      <a:pt x="2503" y="6067"/>
                      <a:pt x="8360" y="5059"/>
                      <a:pt x="8578" y="4551"/>
                    </a:cubicBezTo>
                    <a:cubicBezTo>
                      <a:pt x="8799" y="4070"/>
                      <a:pt x="7395" y="558"/>
                      <a:pt x="6729" y="114"/>
                    </a:cubicBezTo>
                    <a:cubicBezTo>
                      <a:pt x="6604" y="35"/>
                      <a:pt x="6350" y="1"/>
                      <a:pt x="6013"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46" name="Google Shape;2346;p73"/>
              <p:cNvSpPr/>
              <p:nvPr/>
            </p:nvSpPr>
            <p:spPr>
              <a:xfrm flipH="1">
                <a:off x="814490" y="1811148"/>
                <a:ext cx="183521" cy="175178"/>
              </a:xfrm>
              <a:custGeom>
                <a:avLst/>
                <a:gdLst/>
                <a:ahLst/>
                <a:cxnLst/>
                <a:rect l="l" t="t" r="r" b="b"/>
                <a:pathLst>
                  <a:path w="11240" h="10729" extrusionOk="0">
                    <a:moveTo>
                      <a:pt x="2958" y="1"/>
                    </a:moveTo>
                    <a:lnTo>
                      <a:pt x="1" y="2330"/>
                    </a:lnTo>
                    <a:cubicBezTo>
                      <a:pt x="1" y="2330"/>
                      <a:pt x="37" y="3106"/>
                      <a:pt x="148" y="4178"/>
                    </a:cubicBezTo>
                    <a:cubicBezTo>
                      <a:pt x="333" y="6286"/>
                      <a:pt x="814" y="9613"/>
                      <a:pt x="2034" y="10500"/>
                    </a:cubicBezTo>
                    <a:cubicBezTo>
                      <a:pt x="2248" y="10658"/>
                      <a:pt x="2423" y="10729"/>
                      <a:pt x="2569" y="10729"/>
                    </a:cubicBezTo>
                    <a:cubicBezTo>
                      <a:pt x="3685" y="10729"/>
                      <a:pt x="3060" y="6625"/>
                      <a:pt x="4400" y="6396"/>
                    </a:cubicBezTo>
                    <a:cubicBezTo>
                      <a:pt x="4441" y="6389"/>
                      <a:pt x="4483" y="6386"/>
                      <a:pt x="4526" y="6386"/>
                    </a:cubicBezTo>
                    <a:cubicBezTo>
                      <a:pt x="5851" y="6386"/>
                      <a:pt x="8052" y="9608"/>
                      <a:pt x="9490" y="9608"/>
                    </a:cubicBezTo>
                    <a:cubicBezTo>
                      <a:pt x="9726" y="9608"/>
                      <a:pt x="9942" y="9521"/>
                      <a:pt x="10130" y="9317"/>
                    </a:cubicBezTo>
                    <a:cubicBezTo>
                      <a:pt x="10981" y="8356"/>
                      <a:pt x="11240" y="5361"/>
                      <a:pt x="8984" y="2995"/>
                    </a:cubicBezTo>
                    <a:cubicBezTo>
                      <a:pt x="7875" y="1775"/>
                      <a:pt x="6138" y="703"/>
                      <a:pt x="3550" y="148"/>
                    </a:cubicBezTo>
                    <a:cubicBezTo>
                      <a:pt x="3365" y="74"/>
                      <a:pt x="3180" y="38"/>
                      <a:pt x="2958"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47" name="Google Shape;2347;p73"/>
              <p:cNvSpPr/>
              <p:nvPr/>
            </p:nvSpPr>
            <p:spPr>
              <a:xfrm flipH="1">
                <a:off x="949094" y="1543296"/>
                <a:ext cx="808897" cy="339416"/>
              </a:xfrm>
              <a:custGeom>
                <a:avLst/>
                <a:gdLst/>
                <a:ahLst/>
                <a:cxnLst/>
                <a:rect l="l" t="t" r="r" b="b"/>
                <a:pathLst>
                  <a:path w="49542" h="20788" extrusionOk="0">
                    <a:moveTo>
                      <a:pt x="20670" y="0"/>
                    </a:moveTo>
                    <a:cubicBezTo>
                      <a:pt x="18517" y="0"/>
                      <a:pt x="16368" y="142"/>
                      <a:pt x="14234" y="434"/>
                    </a:cubicBezTo>
                    <a:cubicBezTo>
                      <a:pt x="5065" y="1654"/>
                      <a:pt x="1479" y="5277"/>
                      <a:pt x="1479" y="5277"/>
                    </a:cubicBezTo>
                    <a:cubicBezTo>
                      <a:pt x="518" y="6904"/>
                      <a:pt x="0" y="8753"/>
                      <a:pt x="0" y="10638"/>
                    </a:cubicBezTo>
                    <a:cubicBezTo>
                      <a:pt x="37" y="12967"/>
                      <a:pt x="1516" y="16258"/>
                      <a:pt x="3661" y="17921"/>
                    </a:cubicBezTo>
                    <a:cubicBezTo>
                      <a:pt x="4503" y="18600"/>
                      <a:pt x="5461" y="19015"/>
                      <a:pt x="6488" y="19015"/>
                    </a:cubicBezTo>
                    <a:cubicBezTo>
                      <a:pt x="7308" y="19015"/>
                      <a:pt x="8172" y="18750"/>
                      <a:pt x="9058" y="18143"/>
                    </a:cubicBezTo>
                    <a:cubicBezTo>
                      <a:pt x="11018" y="16479"/>
                      <a:pt x="13236" y="15149"/>
                      <a:pt x="15602" y="14224"/>
                    </a:cubicBezTo>
                    <a:cubicBezTo>
                      <a:pt x="18419" y="13013"/>
                      <a:pt x="21435" y="12397"/>
                      <a:pt x="24466" y="12397"/>
                    </a:cubicBezTo>
                    <a:cubicBezTo>
                      <a:pt x="25134" y="12397"/>
                      <a:pt x="25804" y="12427"/>
                      <a:pt x="26471" y="12487"/>
                    </a:cubicBezTo>
                    <a:cubicBezTo>
                      <a:pt x="27396" y="12561"/>
                      <a:pt x="28357" y="12708"/>
                      <a:pt x="29244" y="12893"/>
                    </a:cubicBezTo>
                    <a:cubicBezTo>
                      <a:pt x="31647" y="13411"/>
                      <a:pt x="33976" y="14187"/>
                      <a:pt x="36195" y="15186"/>
                    </a:cubicBezTo>
                    <a:cubicBezTo>
                      <a:pt x="38783" y="16332"/>
                      <a:pt x="41186" y="17884"/>
                      <a:pt x="43256" y="19844"/>
                    </a:cubicBezTo>
                    <a:cubicBezTo>
                      <a:pt x="43894" y="20456"/>
                      <a:pt x="44726" y="20787"/>
                      <a:pt x="45570" y="20787"/>
                    </a:cubicBezTo>
                    <a:cubicBezTo>
                      <a:pt x="45948" y="20787"/>
                      <a:pt x="46328" y="20721"/>
                      <a:pt x="46694" y="20583"/>
                    </a:cubicBezTo>
                    <a:cubicBezTo>
                      <a:pt x="47027" y="20435"/>
                      <a:pt x="47323" y="20251"/>
                      <a:pt x="47619" y="20029"/>
                    </a:cubicBezTo>
                    <a:cubicBezTo>
                      <a:pt x="48025" y="19659"/>
                      <a:pt x="48432" y="19215"/>
                      <a:pt x="48765" y="18772"/>
                    </a:cubicBezTo>
                    <a:cubicBezTo>
                      <a:pt x="49245" y="18069"/>
                      <a:pt x="49504" y="17219"/>
                      <a:pt x="49541" y="16369"/>
                    </a:cubicBezTo>
                    <a:cubicBezTo>
                      <a:pt x="49541" y="15592"/>
                      <a:pt x="49319" y="14816"/>
                      <a:pt x="48950" y="14150"/>
                    </a:cubicBezTo>
                    <a:cubicBezTo>
                      <a:pt x="48765" y="13855"/>
                      <a:pt x="48580" y="13596"/>
                      <a:pt x="48358" y="13337"/>
                    </a:cubicBezTo>
                    <a:cubicBezTo>
                      <a:pt x="45733" y="10453"/>
                      <a:pt x="42776" y="7865"/>
                      <a:pt x="39522" y="5647"/>
                    </a:cubicBezTo>
                    <a:cubicBezTo>
                      <a:pt x="36195" y="3429"/>
                      <a:pt x="32202" y="1395"/>
                      <a:pt x="27765" y="545"/>
                    </a:cubicBezTo>
                    <a:cubicBezTo>
                      <a:pt x="26804" y="360"/>
                      <a:pt x="25843" y="212"/>
                      <a:pt x="24845" y="175"/>
                    </a:cubicBezTo>
                    <a:cubicBezTo>
                      <a:pt x="23452" y="59"/>
                      <a:pt x="22060" y="0"/>
                      <a:pt x="20670"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48" name="Google Shape;2348;p73"/>
              <p:cNvSpPr/>
              <p:nvPr/>
            </p:nvSpPr>
            <p:spPr>
              <a:xfrm flipH="1">
                <a:off x="1503233" y="1550382"/>
                <a:ext cx="54354" cy="225173"/>
              </a:xfrm>
              <a:custGeom>
                <a:avLst/>
                <a:gdLst/>
                <a:ahLst/>
                <a:cxnLst/>
                <a:rect l="l" t="t" r="r" b="b"/>
                <a:pathLst>
                  <a:path w="3329" h="13791" fill="none" extrusionOk="0">
                    <a:moveTo>
                      <a:pt x="1923" y="0"/>
                    </a:moveTo>
                    <a:cubicBezTo>
                      <a:pt x="1" y="5287"/>
                      <a:pt x="703" y="9021"/>
                      <a:pt x="1738" y="11313"/>
                    </a:cubicBezTo>
                    <a:cubicBezTo>
                      <a:pt x="2108" y="12201"/>
                      <a:pt x="2663" y="13051"/>
                      <a:pt x="3328" y="13790"/>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49" name="Google Shape;2349;p73"/>
              <p:cNvSpPr/>
              <p:nvPr/>
            </p:nvSpPr>
            <p:spPr>
              <a:xfrm flipH="1">
                <a:off x="1304641" y="1552798"/>
                <a:ext cx="35022" cy="194379"/>
              </a:xfrm>
              <a:custGeom>
                <a:avLst/>
                <a:gdLst/>
                <a:ahLst/>
                <a:cxnLst/>
                <a:rect l="l" t="t" r="r" b="b"/>
                <a:pathLst>
                  <a:path w="2145" h="11905" fill="none" extrusionOk="0">
                    <a:moveTo>
                      <a:pt x="2144" y="0"/>
                    </a:moveTo>
                    <a:cubicBezTo>
                      <a:pt x="555" y="3180"/>
                      <a:pt x="0" y="6766"/>
                      <a:pt x="555" y="10278"/>
                    </a:cubicBezTo>
                    <a:cubicBezTo>
                      <a:pt x="592" y="10833"/>
                      <a:pt x="703" y="11350"/>
                      <a:pt x="850" y="11905"/>
                    </a:cubicBezTo>
                    <a:lnTo>
                      <a:pt x="850" y="11905"/>
                    </a:lnTo>
                    <a:lnTo>
                      <a:pt x="850" y="11905"/>
                    </a:ln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50" name="Google Shape;2350;p73"/>
              <p:cNvSpPr/>
              <p:nvPr/>
            </p:nvSpPr>
            <p:spPr>
              <a:xfrm flipH="1">
                <a:off x="1743492" y="1343349"/>
                <a:ext cx="118930" cy="137788"/>
              </a:xfrm>
              <a:custGeom>
                <a:avLst/>
                <a:gdLst/>
                <a:ahLst/>
                <a:cxnLst/>
                <a:rect l="l" t="t" r="r" b="b"/>
                <a:pathLst>
                  <a:path w="7284" h="8439" extrusionOk="0">
                    <a:moveTo>
                      <a:pt x="2939" y="1"/>
                    </a:moveTo>
                    <a:cubicBezTo>
                      <a:pt x="2706" y="1"/>
                      <a:pt x="2477" y="36"/>
                      <a:pt x="2256" y="110"/>
                    </a:cubicBezTo>
                    <a:cubicBezTo>
                      <a:pt x="666" y="665"/>
                      <a:pt x="0" y="2957"/>
                      <a:pt x="740" y="5212"/>
                    </a:cubicBezTo>
                    <a:cubicBezTo>
                      <a:pt x="1402" y="7134"/>
                      <a:pt x="2896" y="8439"/>
                      <a:pt x="4307" y="8439"/>
                    </a:cubicBezTo>
                    <a:cubicBezTo>
                      <a:pt x="4552" y="8439"/>
                      <a:pt x="4794" y="8400"/>
                      <a:pt x="5029" y="8318"/>
                    </a:cubicBezTo>
                    <a:cubicBezTo>
                      <a:pt x="6618" y="7800"/>
                      <a:pt x="7284" y="5508"/>
                      <a:pt x="6507" y="3253"/>
                    </a:cubicBezTo>
                    <a:cubicBezTo>
                      <a:pt x="5873" y="1287"/>
                      <a:pt x="4342" y="1"/>
                      <a:pt x="2939"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51" name="Google Shape;2351;p73"/>
              <p:cNvSpPr/>
              <p:nvPr/>
            </p:nvSpPr>
            <p:spPr>
              <a:xfrm flipH="1">
                <a:off x="1747116" y="1367612"/>
                <a:ext cx="62191" cy="72168"/>
              </a:xfrm>
              <a:custGeom>
                <a:avLst/>
                <a:gdLst/>
                <a:ahLst/>
                <a:cxnLst/>
                <a:rect l="l" t="t" r="r" b="b"/>
                <a:pathLst>
                  <a:path w="3809" h="4420" extrusionOk="0">
                    <a:moveTo>
                      <a:pt x="1558" y="1"/>
                    </a:moveTo>
                    <a:cubicBezTo>
                      <a:pt x="1431" y="1"/>
                      <a:pt x="1305" y="22"/>
                      <a:pt x="1184" y="66"/>
                    </a:cubicBezTo>
                    <a:cubicBezTo>
                      <a:pt x="334" y="362"/>
                      <a:pt x="1" y="1582"/>
                      <a:pt x="408" y="2728"/>
                    </a:cubicBezTo>
                    <a:cubicBezTo>
                      <a:pt x="722" y="3734"/>
                      <a:pt x="1518" y="4420"/>
                      <a:pt x="2250" y="4420"/>
                    </a:cubicBezTo>
                    <a:cubicBezTo>
                      <a:pt x="2378" y="4420"/>
                      <a:pt x="2504" y="4399"/>
                      <a:pt x="2626" y="4355"/>
                    </a:cubicBezTo>
                    <a:cubicBezTo>
                      <a:pt x="3476" y="4096"/>
                      <a:pt x="3809" y="2876"/>
                      <a:pt x="3439" y="1693"/>
                    </a:cubicBezTo>
                    <a:cubicBezTo>
                      <a:pt x="3062" y="686"/>
                      <a:pt x="2283" y="1"/>
                      <a:pt x="1558"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52" name="Google Shape;2352;p73"/>
              <p:cNvSpPr/>
              <p:nvPr/>
            </p:nvSpPr>
            <p:spPr>
              <a:xfrm flipH="1">
                <a:off x="1843694" y="1296228"/>
                <a:ext cx="450933" cy="80919"/>
              </a:xfrm>
              <a:custGeom>
                <a:avLst/>
                <a:gdLst/>
                <a:ahLst/>
                <a:cxnLst/>
                <a:rect l="l" t="t" r="r" b="b"/>
                <a:pathLst>
                  <a:path w="27618" h="4956" extrusionOk="0">
                    <a:moveTo>
                      <a:pt x="12661" y="1"/>
                    </a:moveTo>
                    <a:cubicBezTo>
                      <a:pt x="7206" y="1"/>
                      <a:pt x="3448" y="1730"/>
                      <a:pt x="2182" y="2700"/>
                    </a:cubicBezTo>
                    <a:cubicBezTo>
                      <a:pt x="0" y="4364"/>
                      <a:pt x="1036" y="4956"/>
                      <a:pt x="1036" y="4956"/>
                    </a:cubicBezTo>
                    <a:cubicBezTo>
                      <a:pt x="4154" y="2355"/>
                      <a:pt x="8085" y="1489"/>
                      <a:pt x="11941" y="1489"/>
                    </a:cubicBezTo>
                    <a:cubicBezTo>
                      <a:pt x="19652" y="1489"/>
                      <a:pt x="27063" y="4956"/>
                      <a:pt x="27063" y="4956"/>
                    </a:cubicBezTo>
                    <a:cubicBezTo>
                      <a:pt x="27433" y="4808"/>
                      <a:pt x="27618" y="4364"/>
                      <a:pt x="27507" y="3994"/>
                    </a:cubicBezTo>
                    <a:cubicBezTo>
                      <a:pt x="21825" y="979"/>
                      <a:pt x="16763" y="1"/>
                      <a:pt x="12661"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53" name="Google Shape;2353;p73"/>
              <p:cNvSpPr/>
              <p:nvPr/>
            </p:nvSpPr>
            <p:spPr>
              <a:xfrm flipH="1">
                <a:off x="1811724" y="1467650"/>
                <a:ext cx="402408" cy="249174"/>
              </a:xfrm>
              <a:custGeom>
                <a:avLst/>
                <a:gdLst/>
                <a:ahLst/>
                <a:cxnLst/>
                <a:rect l="l" t="t" r="r" b="b"/>
                <a:pathLst>
                  <a:path w="24646" h="15261" extrusionOk="0">
                    <a:moveTo>
                      <a:pt x="23940" y="0"/>
                    </a:moveTo>
                    <a:cubicBezTo>
                      <a:pt x="23918" y="0"/>
                      <a:pt x="23895" y="1"/>
                      <a:pt x="23871" y="2"/>
                    </a:cubicBezTo>
                    <a:cubicBezTo>
                      <a:pt x="23871" y="2"/>
                      <a:pt x="17122" y="13909"/>
                      <a:pt x="4150" y="13909"/>
                    </a:cubicBezTo>
                    <a:cubicBezTo>
                      <a:pt x="3076" y="13909"/>
                      <a:pt x="1960" y="13814"/>
                      <a:pt x="801" y="13607"/>
                    </a:cubicBezTo>
                    <a:lnTo>
                      <a:pt x="801" y="13607"/>
                    </a:lnTo>
                    <a:cubicBezTo>
                      <a:pt x="801" y="13607"/>
                      <a:pt x="1" y="15261"/>
                      <a:pt x="4697" y="15261"/>
                    </a:cubicBezTo>
                    <a:cubicBezTo>
                      <a:pt x="5531" y="15261"/>
                      <a:pt x="6537" y="15209"/>
                      <a:pt x="7751" y="15086"/>
                    </a:cubicBezTo>
                    <a:cubicBezTo>
                      <a:pt x="15811" y="14310"/>
                      <a:pt x="23205" y="5030"/>
                      <a:pt x="24610" y="520"/>
                    </a:cubicBezTo>
                    <a:cubicBezTo>
                      <a:pt x="24646" y="520"/>
                      <a:pt x="24612" y="0"/>
                      <a:pt x="23940"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54" name="Google Shape;2354;p73"/>
              <p:cNvSpPr/>
              <p:nvPr/>
            </p:nvSpPr>
            <p:spPr>
              <a:xfrm flipH="1">
                <a:off x="2519766" y="1232338"/>
                <a:ext cx="205857" cy="189334"/>
              </a:xfrm>
              <a:custGeom>
                <a:avLst/>
                <a:gdLst/>
                <a:ahLst/>
                <a:cxnLst/>
                <a:rect l="l" t="t" r="r" b="b"/>
                <a:pathLst>
                  <a:path w="12608" h="11596" extrusionOk="0">
                    <a:moveTo>
                      <a:pt x="4842" y="1"/>
                    </a:moveTo>
                    <a:cubicBezTo>
                      <a:pt x="4757" y="1"/>
                      <a:pt x="4671" y="11"/>
                      <a:pt x="4585" y="33"/>
                    </a:cubicBezTo>
                    <a:cubicBezTo>
                      <a:pt x="2847" y="550"/>
                      <a:pt x="0" y="5024"/>
                      <a:pt x="4178" y="10200"/>
                    </a:cubicBezTo>
                    <a:cubicBezTo>
                      <a:pt x="4922" y="11141"/>
                      <a:pt x="5990" y="11596"/>
                      <a:pt x="7054" y="11596"/>
                    </a:cubicBezTo>
                    <a:cubicBezTo>
                      <a:pt x="8369" y="11596"/>
                      <a:pt x="9677" y="10900"/>
                      <a:pt x="10352" y="9571"/>
                    </a:cubicBezTo>
                    <a:cubicBezTo>
                      <a:pt x="11313" y="7649"/>
                      <a:pt x="12607" y="4728"/>
                      <a:pt x="12053" y="3323"/>
                    </a:cubicBezTo>
                    <a:cubicBezTo>
                      <a:pt x="11906" y="2943"/>
                      <a:pt x="11723" y="2789"/>
                      <a:pt x="11512" y="2789"/>
                    </a:cubicBezTo>
                    <a:cubicBezTo>
                      <a:pt x="10823" y="2789"/>
                      <a:pt x="9845" y="4444"/>
                      <a:pt x="8910" y="5209"/>
                    </a:cubicBezTo>
                    <a:cubicBezTo>
                      <a:pt x="8689" y="5430"/>
                      <a:pt x="8393" y="5578"/>
                      <a:pt x="8097" y="5578"/>
                    </a:cubicBezTo>
                    <a:cubicBezTo>
                      <a:pt x="8023" y="5578"/>
                      <a:pt x="7949" y="5578"/>
                      <a:pt x="7875" y="5541"/>
                    </a:cubicBezTo>
                    <a:cubicBezTo>
                      <a:pt x="6803" y="5098"/>
                      <a:pt x="6618" y="1770"/>
                      <a:pt x="5694" y="476"/>
                    </a:cubicBezTo>
                    <a:cubicBezTo>
                      <a:pt x="5515" y="178"/>
                      <a:pt x="5193" y="1"/>
                      <a:pt x="4842"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sp>
        <p:nvSpPr>
          <p:cNvPr id="4" name="Rectangle 3">
            <a:extLst>
              <a:ext uri="{FF2B5EF4-FFF2-40B4-BE49-F238E27FC236}">
                <a16:creationId xmlns:a16="http://schemas.microsoft.com/office/drawing/2014/main" id="{F9177E43-96B9-4FBD-B7DF-9FDD6B2D09FE}"/>
              </a:ext>
            </a:extLst>
          </p:cNvPr>
          <p:cNvSpPr/>
          <p:nvPr/>
        </p:nvSpPr>
        <p:spPr>
          <a:xfrm>
            <a:off x="4556969" y="3061777"/>
            <a:ext cx="3654600" cy="7789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sp>
        <p:nvSpPr>
          <p:cNvPr id="2313" name="Google Shape;2313;p73"/>
          <p:cNvSpPr txBox="1">
            <a:spLocks noGrp="1"/>
          </p:cNvSpPr>
          <p:nvPr>
            <p:ph type="title"/>
          </p:nvPr>
        </p:nvSpPr>
        <p:spPr>
          <a:xfrm>
            <a:off x="3425768" y="1665232"/>
            <a:ext cx="5574374" cy="300825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400" b="0" dirty="0"/>
              <a:t>Join my breakout if you’d like to ponder how coalition focus, geography, and other factors may affect coalitions!</a:t>
            </a:r>
            <a:endParaRPr sz="4400" b="0" dirty="0"/>
          </a:p>
        </p:txBody>
      </p:sp>
    </p:spTree>
    <p:extLst>
      <p:ext uri="{BB962C8B-B14F-4D97-AF65-F5344CB8AC3E}">
        <p14:creationId xmlns:p14="http://schemas.microsoft.com/office/powerpoint/2010/main" val="2556692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15"/>
                                        </p:tgtEl>
                                        <p:attrNameLst>
                                          <p:attrName>style.visibility</p:attrName>
                                        </p:attrNameLst>
                                      </p:cBhvr>
                                      <p:to>
                                        <p:strVal val="visible"/>
                                      </p:to>
                                    </p:set>
                                    <p:animEffect transition="in" filter="fade">
                                      <p:cBhvr>
                                        <p:cTn id="7" dur="1000"/>
                                        <p:tgtEl>
                                          <p:spTgt spid="2315"/>
                                        </p:tgtEl>
                                      </p:cBhvr>
                                    </p:animEffect>
                                    <p:anim calcmode="lin" valueType="num">
                                      <p:cBhvr>
                                        <p:cTn id="8" dur="1000" fill="hold"/>
                                        <p:tgtEl>
                                          <p:spTgt spid="2315"/>
                                        </p:tgtEl>
                                        <p:attrNameLst>
                                          <p:attrName>ppt_x</p:attrName>
                                        </p:attrNameLst>
                                      </p:cBhvr>
                                      <p:tavLst>
                                        <p:tav tm="0">
                                          <p:val>
                                            <p:strVal val="#ppt_x"/>
                                          </p:val>
                                        </p:tav>
                                        <p:tav tm="100000">
                                          <p:val>
                                            <p:strVal val="#ppt_x"/>
                                          </p:val>
                                        </p:tav>
                                      </p:tavLst>
                                    </p:anim>
                                    <p:anim calcmode="lin" valueType="num">
                                      <p:cBhvr>
                                        <p:cTn id="9" dur="1000" fill="hold"/>
                                        <p:tgtEl>
                                          <p:spTgt spid="23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97"/>
        <p:cNvGrpSpPr/>
        <p:nvPr/>
      </p:nvGrpSpPr>
      <p:grpSpPr>
        <a:xfrm>
          <a:off x="0" y="0"/>
          <a:ext cx="0" cy="0"/>
          <a:chOff x="0" y="0"/>
          <a:chExt cx="0" cy="0"/>
        </a:xfrm>
      </p:grpSpPr>
      <p:grpSp>
        <p:nvGrpSpPr>
          <p:cNvPr id="1498" name="Google Shape;1498;p45"/>
          <p:cNvGrpSpPr/>
          <p:nvPr/>
        </p:nvGrpSpPr>
        <p:grpSpPr>
          <a:xfrm>
            <a:off x="5599211" y="647686"/>
            <a:ext cx="1495200" cy="1495200"/>
            <a:chOff x="5599211" y="647686"/>
            <a:chExt cx="1495200" cy="1495200"/>
          </a:xfrm>
        </p:grpSpPr>
        <p:sp>
          <p:nvSpPr>
            <p:cNvPr id="1499" name="Google Shape;1499;p45"/>
            <p:cNvSpPr/>
            <p:nvPr/>
          </p:nvSpPr>
          <p:spPr>
            <a:xfrm>
              <a:off x="5599211" y="647686"/>
              <a:ext cx="1495200" cy="1495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45"/>
            <p:cNvSpPr/>
            <p:nvPr/>
          </p:nvSpPr>
          <p:spPr>
            <a:xfrm>
              <a:off x="5669711" y="718252"/>
              <a:ext cx="1354200" cy="1354200"/>
            </a:xfrm>
            <a:prstGeom prst="ellipse">
              <a:avLst/>
            </a:pr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01" name="Google Shape;1501;p45"/>
          <p:cNvSpPr txBox="1">
            <a:spLocks noGrp="1"/>
          </p:cNvSpPr>
          <p:nvPr>
            <p:ph type="title"/>
          </p:nvPr>
        </p:nvSpPr>
        <p:spPr>
          <a:xfrm>
            <a:off x="5019461" y="2259575"/>
            <a:ext cx="2654700" cy="1739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dirty="0"/>
              <a:t>Data Capsule</a:t>
            </a:r>
            <a:endParaRPr sz="6000" dirty="0"/>
          </a:p>
        </p:txBody>
      </p:sp>
      <p:sp>
        <p:nvSpPr>
          <p:cNvPr id="1502" name="Google Shape;1502;p45"/>
          <p:cNvSpPr txBox="1">
            <a:spLocks noGrp="1"/>
          </p:cNvSpPr>
          <p:nvPr>
            <p:ph type="title" idx="2"/>
          </p:nvPr>
        </p:nvSpPr>
        <p:spPr>
          <a:xfrm>
            <a:off x="5793011" y="931929"/>
            <a:ext cx="1107600" cy="92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1503" name="Google Shape;1503;p45"/>
          <p:cNvSpPr txBox="1">
            <a:spLocks noGrp="1"/>
          </p:cNvSpPr>
          <p:nvPr>
            <p:ph type="subTitle" idx="1"/>
          </p:nvPr>
        </p:nvSpPr>
        <p:spPr>
          <a:xfrm>
            <a:off x="4572000" y="3932593"/>
            <a:ext cx="3758665" cy="7620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2400" dirty="0"/>
              <a:t>A Go NAPSACC Boost to Map Our Future Course</a:t>
            </a:r>
            <a:endParaRPr sz="2400" dirty="0"/>
          </a:p>
        </p:txBody>
      </p:sp>
      <p:grpSp>
        <p:nvGrpSpPr>
          <p:cNvPr id="9" name="Group 8">
            <a:extLst>
              <a:ext uri="{FF2B5EF4-FFF2-40B4-BE49-F238E27FC236}">
                <a16:creationId xmlns:a16="http://schemas.microsoft.com/office/drawing/2014/main" id="{88DB6233-87F6-48E7-AE8A-43683C099E83}"/>
              </a:ext>
            </a:extLst>
          </p:cNvPr>
          <p:cNvGrpSpPr/>
          <p:nvPr/>
        </p:nvGrpSpPr>
        <p:grpSpPr>
          <a:xfrm>
            <a:off x="1449915" y="196950"/>
            <a:ext cx="3162989" cy="4749600"/>
            <a:chOff x="1449915" y="196950"/>
            <a:chExt cx="3162989" cy="4749600"/>
          </a:xfrm>
        </p:grpSpPr>
        <p:grpSp>
          <p:nvGrpSpPr>
            <p:cNvPr id="1504" name="Google Shape;1504;p45"/>
            <p:cNvGrpSpPr/>
            <p:nvPr/>
          </p:nvGrpSpPr>
          <p:grpSpPr>
            <a:xfrm>
              <a:off x="1449915" y="196950"/>
              <a:ext cx="2537804" cy="4749600"/>
              <a:chOff x="1373715" y="196950"/>
              <a:chExt cx="2537804" cy="4749600"/>
            </a:xfrm>
          </p:grpSpPr>
          <p:grpSp>
            <p:nvGrpSpPr>
              <p:cNvPr id="1505" name="Google Shape;1505;p45"/>
              <p:cNvGrpSpPr/>
              <p:nvPr/>
            </p:nvGrpSpPr>
            <p:grpSpPr>
              <a:xfrm>
                <a:off x="1373715" y="835227"/>
                <a:ext cx="2537804" cy="3473045"/>
                <a:chOff x="1315329" y="755304"/>
                <a:chExt cx="2654607" cy="3632892"/>
              </a:xfrm>
            </p:grpSpPr>
            <p:sp>
              <p:nvSpPr>
                <p:cNvPr id="1506" name="Google Shape;1506;p45"/>
                <p:cNvSpPr/>
                <p:nvPr/>
              </p:nvSpPr>
              <p:spPr>
                <a:xfrm>
                  <a:off x="2313148" y="3602257"/>
                  <a:ext cx="584506" cy="785940"/>
                </a:xfrm>
                <a:custGeom>
                  <a:avLst/>
                  <a:gdLst/>
                  <a:ahLst/>
                  <a:cxnLst/>
                  <a:rect l="l" t="t" r="r" b="b"/>
                  <a:pathLst>
                    <a:path w="33573" h="45143" extrusionOk="0">
                      <a:moveTo>
                        <a:pt x="18577" y="708"/>
                      </a:moveTo>
                      <a:cubicBezTo>
                        <a:pt x="19365" y="708"/>
                        <a:pt x="20165" y="777"/>
                        <a:pt x="20983" y="934"/>
                      </a:cubicBezTo>
                      <a:cubicBezTo>
                        <a:pt x="23541" y="1413"/>
                        <a:pt x="25619" y="2932"/>
                        <a:pt x="27298" y="4890"/>
                      </a:cubicBezTo>
                      <a:cubicBezTo>
                        <a:pt x="27858" y="7368"/>
                        <a:pt x="28857" y="10126"/>
                        <a:pt x="27898" y="12564"/>
                      </a:cubicBezTo>
                      <a:cubicBezTo>
                        <a:pt x="27218" y="11085"/>
                        <a:pt x="27138" y="9327"/>
                        <a:pt x="25699" y="8288"/>
                      </a:cubicBezTo>
                      <a:cubicBezTo>
                        <a:pt x="25652" y="8259"/>
                        <a:pt x="25602" y="8246"/>
                        <a:pt x="25553" y="8246"/>
                      </a:cubicBezTo>
                      <a:cubicBezTo>
                        <a:pt x="25399" y="8246"/>
                        <a:pt x="25260" y="8375"/>
                        <a:pt x="25260" y="8527"/>
                      </a:cubicBezTo>
                      <a:cubicBezTo>
                        <a:pt x="25340" y="11605"/>
                        <a:pt x="25779" y="15282"/>
                        <a:pt x="23261" y="17600"/>
                      </a:cubicBezTo>
                      <a:cubicBezTo>
                        <a:pt x="22942" y="16921"/>
                        <a:pt x="22942" y="16081"/>
                        <a:pt x="22662" y="15402"/>
                      </a:cubicBezTo>
                      <a:cubicBezTo>
                        <a:pt x="22595" y="15312"/>
                        <a:pt x="22502" y="15260"/>
                        <a:pt x="22413" y="15260"/>
                      </a:cubicBezTo>
                      <a:cubicBezTo>
                        <a:pt x="22343" y="15260"/>
                        <a:pt x="22275" y="15292"/>
                        <a:pt x="22222" y="15362"/>
                      </a:cubicBezTo>
                      <a:cubicBezTo>
                        <a:pt x="21303" y="16481"/>
                        <a:pt x="20943" y="17840"/>
                        <a:pt x="20304" y="19079"/>
                      </a:cubicBezTo>
                      <a:cubicBezTo>
                        <a:pt x="19504" y="20598"/>
                        <a:pt x="18305" y="21877"/>
                        <a:pt x="16787" y="22756"/>
                      </a:cubicBezTo>
                      <a:cubicBezTo>
                        <a:pt x="16667" y="21877"/>
                        <a:pt x="16427" y="21037"/>
                        <a:pt x="16107" y="20238"/>
                      </a:cubicBezTo>
                      <a:cubicBezTo>
                        <a:pt x="15508" y="19039"/>
                        <a:pt x="14788" y="17920"/>
                        <a:pt x="13989" y="16881"/>
                      </a:cubicBezTo>
                      <a:cubicBezTo>
                        <a:pt x="13190" y="15881"/>
                        <a:pt x="12510" y="14762"/>
                        <a:pt x="11991" y="13563"/>
                      </a:cubicBezTo>
                      <a:cubicBezTo>
                        <a:pt x="11511" y="12324"/>
                        <a:pt x="11751" y="10965"/>
                        <a:pt x="11471" y="9686"/>
                      </a:cubicBezTo>
                      <a:cubicBezTo>
                        <a:pt x="11442" y="9600"/>
                        <a:pt x="11351" y="9534"/>
                        <a:pt x="11243" y="9534"/>
                      </a:cubicBezTo>
                      <a:cubicBezTo>
                        <a:pt x="11201" y="9534"/>
                        <a:pt x="11156" y="9544"/>
                        <a:pt x="11111" y="9567"/>
                      </a:cubicBezTo>
                      <a:cubicBezTo>
                        <a:pt x="10272" y="9926"/>
                        <a:pt x="9672" y="10646"/>
                        <a:pt x="8993" y="11245"/>
                      </a:cubicBezTo>
                      <a:cubicBezTo>
                        <a:pt x="8775" y="11436"/>
                        <a:pt x="8240" y="11906"/>
                        <a:pt x="7910" y="11906"/>
                      </a:cubicBezTo>
                      <a:cubicBezTo>
                        <a:pt x="7756" y="11906"/>
                        <a:pt x="7647" y="11804"/>
                        <a:pt x="7634" y="11525"/>
                      </a:cubicBezTo>
                      <a:lnTo>
                        <a:pt x="7634" y="9966"/>
                      </a:lnTo>
                      <a:cubicBezTo>
                        <a:pt x="7674" y="7648"/>
                        <a:pt x="7954" y="4770"/>
                        <a:pt x="9593" y="2932"/>
                      </a:cubicBezTo>
                      <a:lnTo>
                        <a:pt x="9832" y="2812"/>
                      </a:lnTo>
                      <a:lnTo>
                        <a:pt x="9912" y="2812"/>
                      </a:lnTo>
                      <a:cubicBezTo>
                        <a:pt x="10112" y="2692"/>
                        <a:pt x="10312" y="2612"/>
                        <a:pt x="10552" y="2532"/>
                      </a:cubicBezTo>
                      <a:lnTo>
                        <a:pt x="10512" y="2532"/>
                      </a:lnTo>
                      <a:cubicBezTo>
                        <a:pt x="11391" y="2173"/>
                        <a:pt x="12310" y="1893"/>
                        <a:pt x="13190" y="1613"/>
                      </a:cubicBezTo>
                      <a:cubicBezTo>
                        <a:pt x="14977" y="1082"/>
                        <a:pt x="16746" y="708"/>
                        <a:pt x="18577" y="708"/>
                      </a:cubicBezTo>
                      <a:close/>
                      <a:moveTo>
                        <a:pt x="9353" y="3092"/>
                      </a:moveTo>
                      <a:lnTo>
                        <a:pt x="9353" y="3092"/>
                      </a:lnTo>
                      <a:cubicBezTo>
                        <a:pt x="7115" y="5370"/>
                        <a:pt x="7115" y="9207"/>
                        <a:pt x="7234" y="12125"/>
                      </a:cubicBezTo>
                      <a:cubicBezTo>
                        <a:pt x="7274" y="12244"/>
                        <a:pt x="7354" y="12324"/>
                        <a:pt x="7474" y="12324"/>
                      </a:cubicBezTo>
                      <a:cubicBezTo>
                        <a:pt x="7559" y="12335"/>
                        <a:pt x="7641" y="12341"/>
                        <a:pt x="7721" y="12341"/>
                      </a:cubicBezTo>
                      <a:cubicBezTo>
                        <a:pt x="9092" y="12341"/>
                        <a:pt x="9939" y="10806"/>
                        <a:pt x="11071" y="10126"/>
                      </a:cubicBezTo>
                      <a:cubicBezTo>
                        <a:pt x="11271" y="11165"/>
                        <a:pt x="11111" y="12244"/>
                        <a:pt x="11391" y="13284"/>
                      </a:cubicBezTo>
                      <a:cubicBezTo>
                        <a:pt x="11791" y="14403"/>
                        <a:pt x="12310" y="15482"/>
                        <a:pt x="13030" y="16441"/>
                      </a:cubicBezTo>
                      <a:cubicBezTo>
                        <a:pt x="13669" y="17440"/>
                        <a:pt x="14389" y="18359"/>
                        <a:pt x="15028" y="19359"/>
                      </a:cubicBezTo>
                      <a:cubicBezTo>
                        <a:pt x="15787" y="20558"/>
                        <a:pt x="15987" y="21877"/>
                        <a:pt x="16347" y="23235"/>
                      </a:cubicBezTo>
                      <a:cubicBezTo>
                        <a:pt x="16406" y="23353"/>
                        <a:pt x="16528" y="23427"/>
                        <a:pt x="16653" y="23427"/>
                      </a:cubicBezTo>
                      <a:cubicBezTo>
                        <a:pt x="16698" y="23427"/>
                        <a:pt x="16744" y="23417"/>
                        <a:pt x="16787" y="23395"/>
                      </a:cubicBezTo>
                      <a:cubicBezTo>
                        <a:pt x="18146" y="22836"/>
                        <a:pt x="19065" y="21637"/>
                        <a:pt x="19944" y="20518"/>
                      </a:cubicBezTo>
                      <a:cubicBezTo>
                        <a:pt x="20983" y="19159"/>
                        <a:pt x="21383" y="17520"/>
                        <a:pt x="22302" y="16161"/>
                      </a:cubicBezTo>
                      <a:cubicBezTo>
                        <a:pt x="22502" y="16841"/>
                        <a:pt x="22502" y="17560"/>
                        <a:pt x="22942" y="18160"/>
                      </a:cubicBezTo>
                      <a:cubicBezTo>
                        <a:pt x="23006" y="18245"/>
                        <a:pt x="23093" y="18285"/>
                        <a:pt x="23179" y="18285"/>
                      </a:cubicBezTo>
                      <a:cubicBezTo>
                        <a:pt x="23253" y="18285"/>
                        <a:pt x="23326" y="18255"/>
                        <a:pt x="23381" y="18200"/>
                      </a:cubicBezTo>
                      <a:cubicBezTo>
                        <a:pt x="26139" y="15961"/>
                        <a:pt x="25939" y="12324"/>
                        <a:pt x="25819" y="9127"/>
                      </a:cubicBezTo>
                      <a:lnTo>
                        <a:pt x="25819" y="9127"/>
                      </a:lnTo>
                      <a:cubicBezTo>
                        <a:pt x="26858" y="10246"/>
                        <a:pt x="26898" y="12045"/>
                        <a:pt x="27658" y="13363"/>
                      </a:cubicBezTo>
                      <a:cubicBezTo>
                        <a:pt x="27718" y="13443"/>
                        <a:pt x="27808" y="13483"/>
                        <a:pt x="27898" y="13483"/>
                      </a:cubicBezTo>
                      <a:cubicBezTo>
                        <a:pt x="27988" y="13483"/>
                        <a:pt x="28077" y="13443"/>
                        <a:pt x="28137" y="13363"/>
                      </a:cubicBezTo>
                      <a:cubicBezTo>
                        <a:pt x="29376" y="10886"/>
                        <a:pt x="28617" y="8248"/>
                        <a:pt x="27978" y="5730"/>
                      </a:cubicBezTo>
                      <a:lnTo>
                        <a:pt x="27978" y="5730"/>
                      </a:lnTo>
                      <a:cubicBezTo>
                        <a:pt x="28777" y="6729"/>
                        <a:pt x="29456" y="7808"/>
                        <a:pt x="30056" y="8967"/>
                      </a:cubicBezTo>
                      <a:cubicBezTo>
                        <a:pt x="31814" y="12085"/>
                        <a:pt x="32814" y="15642"/>
                        <a:pt x="32973" y="19239"/>
                      </a:cubicBezTo>
                      <a:cubicBezTo>
                        <a:pt x="33093" y="22396"/>
                        <a:pt x="32654" y="26433"/>
                        <a:pt x="30136" y="28751"/>
                      </a:cubicBezTo>
                      <a:cubicBezTo>
                        <a:pt x="29896" y="27152"/>
                        <a:pt x="29696" y="25634"/>
                        <a:pt x="28337" y="24514"/>
                      </a:cubicBezTo>
                      <a:cubicBezTo>
                        <a:pt x="28282" y="24460"/>
                        <a:pt x="28209" y="24433"/>
                        <a:pt x="28136" y="24433"/>
                      </a:cubicBezTo>
                      <a:cubicBezTo>
                        <a:pt x="27996" y="24433"/>
                        <a:pt x="27858" y="24531"/>
                        <a:pt x="27858" y="24714"/>
                      </a:cubicBezTo>
                      <a:cubicBezTo>
                        <a:pt x="28457" y="29111"/>
                        <a:pt x="26898" y="32948"/>
                        <a:pt x="24341" y="36545"/>
                      </a:cubicBezTo>
                      <a:cubicBezTo>
                        <a:pt x="22062" y="39742"/>
                        <a:pt x="18985" y="42900"/>
                        <a:pt x="15148" y="44298"/>
                      </a:cubicBezTo>
                      <a:cubicBezTo>
                        <a:pt x="16027" y="41021"/>
                        <a:pt x="14548" y="37704"/>
                        <a:pt x="12550" y="35066"/>
                      </a:cubicBezTo>
                      <a:cubicBezTo>
                        <a:pt x="10152" y="31948"/>
                        <a:pt x="7514" y="29191"/>
                        <a:pt x="7234" y="25034"/>
                      </a:cubicBezTo>
                      <a:cubicBezTo>
                        <a:pt x="7234" y="24886"/>
                        <a:pt x="7097" y="24783"/>
                        <a:pt x="6964" y="24783"/>
                      </a:cubicBezTo>
                      <a:cubicBezTo>
                        <a:pt x="6881" y="24783"/>
                        <a:pt x="6801" y="24823"/>
                        <a:pt x="6755" y="24914"/>
                      </a:cubicBezTo>
                      <a:cubicBezTo>
                        <a:pt x="6115" y="26113"/>
                        <a:pt x="5196" y="27152"/>
                        <a:pt x="4637" y="28351"/>
                      </a:cubicBezTo>
                      <a:cubicBezTo>
                        <a:pt x="4237" y="29231"/>
                        <a:pt x="3997" y="30190"/>
                        <a:pt x="3837" y="31149"/>
                      </a:cubicBezTo>
                      <a:cubicBezTo>
                        <a:pt x="2239" y="29031"/>
                        <a:pt x="1479" y="26353"/>
                        <a:pt x="1039" y="23795"/>
                      </a:cubicBezTo>
                      <a:cubicBezTo>
                        <a:pt x="480" y="20837"/>
                        <a:pt x="480" y="17840"/>
                        <a:pt x="1039" y="14882"/>
                      </a:cubicBezTo>
                      <a:cubicBezTo>
                        <a:pt x="1799" y="11085"/>
                        <a:pt x="3917" y="6689"/>
                        <a:pt x="7234" y="4211"/>
                      </a:cubicBezTo>
                      <a:cubicBezTo>
                        <a:pt x="7281" y="4327"/>
                        <a:pt x="7395" y="4390"/>
                        <a:pt x="7514" y="4390"/>
                      </a:cubicBezTo>
                      <a:cubicBezTo>
                        <a:pt x="7600" y="4390"/>
                        <a:pt x="7687" y="4358"/>
                        <a:pt x="7754" y="4291"/>
                      </a:cubicBezTo>
                      <a:cubicBezTo>
                        <a:pt x="8194" y="3811"/>
                        <a:pt x="8753" y="3412"/>
                        <a:pt x="9353" y="3092"/>
                      </a:cubicBezTo>
                      <a:close/>
                      <a:moveTo>
                        <a:pt x="18523" y="1"/>
                      </a:moveTo>
                      <a:cubicBezTo>
                        <a:pt x="16643" y="1"/>
                        <a:pt x="14804" y="460"/>
                        <a:pt x="12990" y="1014"/>
                      </a:cubicBezTo>
                      <a:cubicBezTo>
                        <a:pt x="10991" y="1613"/>
                        <a:pt x="8793" y="2253"/>
                        <a:pt x="7354" y="3811"/>
                      </a:cubicBezTo>
                      <a:cubicBezTo>
                        <a:pt x="3757" y="6169"/>
                        <a:pt x="1519" y="10965"/>
                        <a:pt x="640" y="14762"/>
                      </a:cubicBezTo>
                      <a:cubicBezTo>
                        <a:pt x="40" y="17640"/>
                        <a:pt x="0" y="20638"/>
                        <a:pt x="520" y="23555"/>
                      </a:cubicBezTo>
                      <a:cubicBezTo>
                        <a:pt x="960" y="26473"/>
                        <a:pt x="1879" y="29590"/>
                        <a:pt x="3837" y="31908"/>
                      </a:cubicBezTo>
                      <a:cubicBezTo>
                        <a:pt x="3882" y="31953"/>
                        <a:pt x="3944" y="31976"/>
                        <a:pt x="4006" y="31976"/>
                      </a:cubicBezTo>
                      <a:cubicBezTo>
                        <a:pt x="4109" y="31976"/>
                        <a:pt x="4212" y="31913"/>
                        <a:pt x="4237" y="31789"/>
                      </a:cubicBezTo>
                      <a:cubicBezTo>
                        <a:pt x="4557" y="30590"/>
                        <a:pt x="4756" y="29351"/>
                        <a:pt x="5276" y="28191"/>
                      </a:cubicBezTo>
                      <a:cubicBezTo>
                        <a:pt x="5756" y="27392"/>
                        <a:pt x="6275" y="26593"/>
                        <a:pt x="6835" y="25873"/>
                      </a:cubicBezTo>
                      <a:cubicBezTo>
                        <a:pt x="7194" y="28791"/>
                        <a:pt x="8673" y="31189"/>
                        <a:pt x="10552" y="33547"/>
                      </a:cubicBezTo>
                      <a:cubicBezTo>
                        <a:pt x="13030" y="36745"/>
                        <a:pt x="15907" y="40462"/>
                        <a:pt x="14389" y="44738"/>
                      </a:cubicBezTo>
                      <a:cubicBezTo>
                        <a:pt x="14352" y="44957"/>
                        <a:pt x="14516" y="45143"/>
                        <a:pt x="14727" y="45143"/>
                      </a:cubicBezTo>
                      <a:cubicBezTo>
                        <a:pt x="14747" y="45143"/>
                        <a:pt x="14768" y="45141"/>
                        <a:pt x="14788" y="45138"/>
                      </a:cubicBezTo>
                      <a:cubicBezTo>
                        <a:pt x="18825" y="43859"/>
                        <a:pt x="21942" y="40741"/>
                        <a:pt x="24460" y="37504"/>
                      </a:cubicBezTo>
                      <a:cubicBezTo>
                        <a:pt x="27178" y="33907"/>
                        <a:pt x="28897" y="29950"/>
                        <a:pt x="28537" y="25514"/>
                      </a:cubicBezTo>
                      <a:lnTo>
                        <a:pt x="28537" y="25514"/>
                      </a:lnTo>
                      <a:cubicBezTo>
                        <a:pt x="29336" y="26593"/>
                        <a:pt x="29416" y="27992"/>
                        <a:pt x="29656" y="29390"/>
                      </a:cubicBezTo>
                      <a:cubicBezTo>
                        <a:pt x="29656" y="29515"/>
                        <a:pt x="29781" y="29578"/>
                        <a:pt x="29914" y="29578"/>
                      </a:cubicBezTo>
                      <a:cubicBezTo>
                        <a:pt x="29993" y="29578"/>
                        <a:pt x="30076" y="29555"/>
                        <a:pt x="30136" y="29510"/>
                      </a:cubicBezTo>
                      <a:cubicBezTo>
                        <a:pt x="33013" y="27032"/>
                        <a:pt x="33573" y="22796"/>
                        <a:pt x="33493" y="19239"/>
                      </a:cubicBezTo>
                      <a:cubicBezTo>
                        <a:pt x="33373" y="15282"/>
                        <a:pt x="32254" y="11405"/>
                        <a:pt x="30256" y="8008"/>
                      </a:cubicBezTo>
                      <a:cubicBezTo>
                        <a:pt x="28137" y="4091"/>
                        <a:pt x="24860" y="814"/>
                        <a:pt x="20224" y="134"/>
                      </a:cubicBezTo>
                      <a:cubicBezTo>
                        <a:pt x="19653" y="42"/>
                        <a:pt x="19086" y="1"/>
                        <a:pt x="18523"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45"/>
                <p:cNvSpPr/>
                <p:nvPr/>
              </p:nvSpPr>
              <p:spPr>
                <a:xfrm>
                  <a:off x="2124581" y="2854480"/>
                  <a:ext cx="1015926" cy="742049"/>
                </a:xfrm>
                <a:custGeom>
                  <a:avLst/>
                  <a:gdLst/>
                  <a:ahLst/>
                  <a:cxnLst/>
                  <a:rect l="l" t="t" r="r" b="b"/>
                  <a:pathLst>
                    <a:path w="58353" h="42622" extrusionOk="0">
                      <a:moveTo>
                        <a:pt x="0" y="0"/>
                      </a:moveTo>
                      <a:lnTo>
                        <a:pt x="0" y="0"/>
                      </a:lnTo>
                      <a:cubicBezTo>
                        <a:pt x="600" y="13309"/>
                        <a:pt x="2038" y="26539"/>
                        <a:pt x="4277" y="39688"/>
                      </a:cubicBezTo>
                      <a:cubicBezTo>
                        <a:pt x="5156" y="39848"/>
                        <a:pt x="6075" y="40327"/>
                        <a:pt x="6915" y="40527"/>
                      </a:cubicBezTo>
                      <a:cubicBezTo>
                        <a:pt x="9193" y="41127"/>
                        <a:pt x="11511" y="41526"/>
                        <a:pt x="13869" y="41726"/>
                      </a:cubicBezTo>
                      <a:cubicBezTo>
                        <a:pt x="17786" y="42086"/>
                        <a:pt x="21742" y="42046"/>
                        <a:pt x="25619" y="42446"/>
                      </a:cubicBezTo>
                      <a:cubicBezTo>
                        <a:pt x="25699" y="42446"/>
                        <a:pt x="25739" y="42486"/>
                        <a:pt x="25779" y="42526"/>
                      </a:cubicBezTo>
                      <a:cubicBezTo>
                        <a:pt x="26979" y="42584"/>
                        <a:pt x="28200" y="42621"/>
                        <a:pt x="29427" y="42621"/>
                      </a:cubicBezTo>
                      <a:cubicBezTo>
                        <a:pt x="29876" y="42621"/>
                        <a:pt x="30325" y="42616"/>
                        <a:pt x="30775" y="42606"/>
                      </a:cubicBezTo>
                      <a:cubicBezTo>
                        <a:pt x="32334" y="42566"/>
                        <a:pt x="33893" y="42446"/>
                        <a:pt x="35451" y="42366"/>
                      </a:cubicBezTo>
                      <a:cubicBezTo>
                        <a:pt x="38769" y="42046"/>
                        <a:pt x="42086" y="42046"/>
                        <a:pt x="45403" y="41726"/>
                      </a:cubicBezTo>
                      <a:cubicBezTo>
                        <a:pt x="47601" y="41526"/>
                        <a:pt x="49800" y="41127"/>
                        <a:pt x="51918" y="40527"/>
                      </a:cubicBezTo>
                      <a:cubicBezTo>
                        <a:pt x="52677" y="40327"/>
                        <a:pt x="53517" y="39848"/>
                        <a:pt x="54356" y="39688"/>
                      </a:cubicBezTo>
                      <a:cubicBezTo>
                        <a:pt x="56434" y="26579"/>
                        <a:pt x="57753" y="13349"/>
                        <a:pt x="58353" y="80"/>
                      </a:cubicBezTo>
                      <a:lnTo>
                        <a:pt x="58353" y="80"/>
                      </a:lnTo>
                      <a:cubicBezTo>
                        <a:pt x="50759" y="2518"/>
                        <a:pt x="42885" y="3877"/>
                        <a:pt x="34932" y="4197"/>
                      </a:cubicBezTo>
                      <a:cubicBezTo>
                        <a:pt x="32807" y="4298"/>
                        <a:pt x="30683" y="4349"/>
                        <a:pt x="28560" y="4349"/>
                      </a:cubicBezTo>
                      <a:cubicBezTo>
                        <a:pt x="23135" y="4349"/>
                        <a:pt x="17722" y="4018"/>
                        <a:pt x="12350" y="3357"/>
                      </a:cubicBezTo>
                      <a:cubicBezTo>
                        <a:pt x="8034" y="2798"/>
                        <a:pt x="3797" y="1879"/>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45"/>
                <p:cNvSpPr/>
                <p:nvPr/>
              </p:nvSpPr>
              <p:spPr>
                <a:xfrm>
                  <a:off x="2264435" y="3582322"/>
                  <a:ext cx="745949" cy="91176"/>
                </a:xfrm>
                <a:custGeom>
                  <a:avLst/>
                  <a:gdLst/>
                  <a:ahLst/>
                  <a:cxnLst/>
                  <a:rect l="l" t="t" r="r" b="b"/>
                  <a:pathLst>
                    <a:path w="42846" h="5237" extrusionOk="0">
                      <a:moveTo>
                        <a:pt x="42846" y="0"/>
                      </a:moveTo>
                      <a:lnTo>
                        <a:pt x="42846" y="0"/>
                      </a:lnTo>
                      <a:cubicBezTo>
                        <a:pt x="41607" y="280"/>
                        <a:pt x="40448" y="440"/>
                        <a:pt x="40048" y="520"/>
                      </a:cubicBezTo>
                      <a:cubicBezTo>
                        <a:pt x="37281" y="955"/>
                        <a:pt x="34491" y="1173"/>
                        <a:pt x="31713" y="1173"/>
                      </a:cubicBezTo>
                      <a:cubicBezTo>
                        <a:pt x="30920" y="1173"/>
                        <a:pt x="30127" y="1155"/>
                        <a:pt x="29337" y="1119"/>
                      </a:cubicBezTo>
                      <a:cubicBezTo>
                        <a:pt x="26819" y="1339"/>
                        <a:pt x="24301" y="1449"/>
                        <a:pt x="21783" y="1449"/>
                      </a:cubicBezTo>
                      <a:cubicBezTo>
                        <a:pt x="19265" y="1449"/>
                        <a:pt x="16747" y="1339"/>
                        <a:pt x="14229" y="1119"/>
                      </a:cubicBezTo>
                      <a:cubicBezTo>
                        <a:pt x="13394" y="1155"/>
                        <a:pt x="12559" y="1173"/>
                        <a:pt x="11725" y="1173"/>
                      </a:cubicBezTo>
                      <a:cubicBezTo>
                        <a:pt x="8804" y="1173"/>
                        <a:pt x="5889" y="955"/>
                        <a:pt x="2998" y="520"/>
                      </a:cubicBezTo>
                      <a:cubicBezTo>
                        <a:pt x="2519" y="440"/>
                        <a:pt x="1280" y="280"/>
                        <a:pt x="1" y="40"/>
                      </a:cubicBezTo>
                      <a:lnTo>
                        <a:pt x="1" y="40"/>
                      </a:lnTo>
                      <a:cubicBezTo>
                        <a:pt x="121" y="400"/>
                        <a:pt x="200" y="760"/>
                        <a:pt x="280" y="1119"/>
                      </a:cubicBezTo>
                      <a:cubicBezTo>
                        <a:pt x="440" y="1599"/>
                        <a:pt x="520" y="2119"/>
                        <a:pt x="560" y="2678"/>
                      </a:cubicBezTo>
                      <a:cubicBezTo>
                        <a:pt x="6315" y="5236"/>
                        <a:pt x="12670" y="4637"/>
                        <a:pt x="18825" y="5076"/>
                      </a:cubicBezTo>
                      <a:cubicBezTo>
                        <a:pt x="19491" y="5076"/>
                        <a:pt x="20140" y="5094"/>
                        <a:pt x="20794" y="5094"/>
                      </a:cubicBezTo>
                      <a:cubicBezTo>
                        <a:pt x="21121" y="5094"/>
                        <a:pt x="21450" y="5089"/>
                        <a:pt x="21783" y="5076"/>
                      </a:cubicBezTo>
                      <a:cubicBezTo>
                        <a:pt x="22322" y="5016"/>
                        <a:pt x="22862" y="4986"/>
                        <a:pt x="23407" y="4986"/>
                      </a:cubicBezTo>
                      <a:cubicBezTo>
                        <a:pt x="23951" y="4986"/>
                        <a:pt x="24501" y="5016"/>
                        <a:pt x="25060" y="5076"/>
                      </a:cubicBezTo>
                      <a:cubicBezTo>
                        <a:pt x="30855" y="4597"/>
                        <a:pt x="36891" y="5236"/>
                        <a:pt x="42326" y="2638"/>
                      </a:cubicBezTo>
                      <a:cubicBezTo>
                        <a:pt x="42326" y="2119"/>
                        <a:pt x="42446" y="1599"/>
                        <a:pt x="42566" y="1079"/>
                      </a:cubicBezTo>
                      <a:cubicBezTo>
                        <a:pt x="42646" y="720"/>
                        <a:pt x="42726" y="360"/>
                        <a:pt x="428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45"/>
                <p:cNvSpPr/>
                <p:nvPr/>
              </p:nvSpPr>
              <p:spPr>
                <a:xfrm>
                  <a:off x="2058475" y="755304"/>
                  <a:ext cx="1142566" cy="2935831"/>
                </a:xfrm>
                <a:custGeom>
                  <a:avLst/>
                  <a:gdLst/>
                  <a:ahLst/>
                  <a:cxnLst/>
                  <a:rect l="l" t="t" r="r" b="b"/>
                  <a:pathLst>
                    <a:path w="65627" h="168629" extrusionOk="0">
                      <a:moveTo>
                        <a:pt x="34053" y="2909"/>
                      </a:moveTo>
                      <a:cubicBezTo>
                        <a:pt x="42566" y="10902"/>
                        <a:pt x="47322" y="23012"/>
                        <a:pt x="50919" y="34483"/>
                      </a:cubicBezTo>
                      <a:cubicBezTo>
                        <a:pt x="55155" y="47872"/>
                        <a:pt x="58273" y="61581"/>
                        <a:pt x="60151" y="75530"/>
                      </a:cubicBezTo>
                      <a:cubicBezTo>
                        <a:pt x="63948" y="103747"/>
                        <a:pt x="62469" y="132204"/>
                        <a:pt x="58113" y="160261"/>
                      </a:cubicBezTo>
                      <a:cubicBezTo>
                        <a:pt x="57314" y="160421"/>
                        <a:pt x="56434" y="160900"/>
                        <a:pt x="55675" y="161100"/>
                      </a:cubicBezTo>
                      <a:cubicBezTo>
                        <a:pt x="53557" y="161700"/>
                        <a:pt x="51358" y="162099"/>
                        <a:pt x="49160" y="162299"/>
                      </a:cubicBezTo>
                      <a:cubicBezTo>
                        <a:pt x="45843" y="162619"/>
                        <a:pt x="42526" y="162619"/>
                        <a:pt x="39208" y="162939"/>
                      </a:cubicBezTo>
                      <a:cubicBezTo>
                        <a:pt x="37650" y="163019"/>
                        <a:pt x="36091" y="163139"/>
                        <a:pt x="34532" y="163179"/>
                      </a:cubicBezTo>
                      <a:cubicBezTo>
                        <a:pt x="34093" y="163189"/>
                        <a:pt x="33651" y="163194"/>
                        <a:pt x="33207" y="163194"/>
                      </a:cubicBezTo>
                      <a:cubicBezTo>
                        <a:pt x="31994" y="163194"/>
                        <a:pt x="30765" y="163157"/>
                        <a:pt x="29536" y="163099"/>
                      </a:cubicBezTo>
                      <a:cubicBezTo>
                        <a:pt x="29496" y="163059"/>
                        <a:pt x="29456" y="163019"/>
                        <a:pt x="29376" y="163019"/>
                      </a:cubicBezTo>
                      <a:cubicBezTo>
                        <a:pt x="25499" y="162619"/>
                        <a:pt x="21543" y="162659"/>
                        <a:pt x="17626" y="162299"/>
                      </a:cubicBezTo>
                      <a:cubicBezTo>
                        <a:pt x="15268" y="162099"/>
                        <a:pt x="12950" y="161700"/>
                        <a:pt x="10672" y="161100"/>
                      </a:cubicBezTo>
                      <a:cubicBezTo>
                        <a:pt x="9832" y="160900"/>
                        <a:pt x="8913" y="160421"/>
                        <a:pt x="8034" y="160261"/>
                      </a:cubicBezTo>
                      <a:cubicBezTo>
                        <a:pt x="3358" y="132204"/>
                        <a:pt x="1799" y="103747"/>
                        <a:pt x="5796" y="75530"/>
                      </a:cubicBezTo>
                      <a:cubicBezTo>
                        <a:pt x="7794" y="61541"/>
                        <a:pt x="11271" y="47832"/>
                        <a:pt x="15747" y="34483"/>
                      </a:cubicBezTo>
                      <a:cubicBezTo>
                        <a:pt x="19624" y="23052"/>
                        <a:pt x="24860" y="10942"/>
                        <a:pt x="33853" y="2949"/>
                      </a:cubicBezTo>
                      <a:cubicBezTo>
                        <a:pt x="33853" y="3009"/>
                        <a:pt x="33893" y="3039"/>
                        <a:pt x="33938" y="3039"/>
                      </a:cubicBezTo>
                      <a:cubicBezTo>
                        <a:pt x="33983" y="3039"/>
                        <a:pt x="34033" y="3009"/>
                        <a:pt x="34053" y="2949"/>
                      </a:cubicBezTo>
                      <a:lnTo>
                        <a:pt x="34053" y="2909"/>
                      </a:lnTo>
                      <a:close/>
                      <a:moveTo>
                        <a:pt x="11791" y="162419"/>
                      </a:moveTo>
                      <a:cubicBezTo>
                        <a:pt x="13110" y="162699"/>
                        <a:pt x="14349" y="162859"/>
                        <a:pt x="14788" y="162899"/>
                      </a:cubicBezTo>
                      <a:cubicBezTo>
                        <a:pt x="17816" y="163355"/>
                        <a:pt x="20871" y="163572"/>
                        <a:pt x="23930" y="163572"/>
                      </a:cubicBezTo>
                      <a:cubicBezTo>
                        <a:pt x="24626" y="163572"/>
                        <a:pt x="25323" y="163561"/>
                        <a:pt x="26019" y="163538"/>
                      </a:cubicBezTo>
                      <a:cubicBezTo>
                        <a:pt x="28537" y="163738"/>
                        <a:pt x="31065" y="163838"/>
                        <a:pt x="33588" y="163838"/>
                      </a:cubicBezTo>
                      <a:cubicBezTo>
                        <a:pt x="36111" y="163838"/>
                        <a:pt x="38629" y="163738"/>
                        <a:pt x="41127" y="163538"/>
                      </a:cubicBezTo>
                      <a:cubicBezTo>
                        <a:pt x="41801" y="163561"/>
                        <a:pt x="42474" y="163572"/>
                        <a:pt x="43146" y="163572"/>
                      </a:cubicBezTo>
                      <a:cubicBezTo>
                        <a:pt x="46056" y="163572"/>
                        <a:pt x="48940" y="163361"/>
                        <a:pt x="51798" y="162939"/>
                      </a:cubicBezTo>
                      <a:cubicBezTo>
                        <a:pt x="52238" y="162819"/>
                        <a:pt x="53397" y="162659"/>
                        <a:pt x="54636" y="162419"/>
                      </a:cubicBezTo>
                      <a:lnTo>
                        <a:pt x="54636" y="162419"/>
                      </a:lnTo>
                      <a:cubicBezTo>
                        <a:pt x="54516" y="162779"/>
                        <a:pt x="54436" y="163139"/>
                        <a:pt x="54396" y="163498"/>
                      </a:cubicBezTo>
                      <a:cubicBezTo>
                        <a:pt x="54236" y="163978"/>
                        <a:pt x="54156" y="164498"/>
                        <a:pt x="54116" y="165017"/>
                      </a:cubicBezTo>
                      <a:cubicBezTo>
                        <a:pt x="48681" y="167615"/>
                        <a:pt x="42646" y="166976"/>
                        <a:pt x="36850" y="167455"/>
                      </a:cubicBezTo>
                      <a:cubicBezTo>
                        <a:pt x="36311" y="167395"/>
                        <a:pt x="35761" y="167365"/>
                        <a:pt x="35212" y="167365"/>
                      </a:cubicBezTo>
                      <a:cubicBezTo>
                        <a:pt x="34662" y="167365"/>
                        <a:pt x="34112" y="167395"/>
                        <a:pt x="33573" y="167455"/>
                      </a:cubicBezTo>
                      <a:cubicBezTo>
                        <a:pt x="33240" y="167468"/>
                        <a:pt x="32911" y="167473"/>
                        <a:pt x="32586" y="167473"/>
                      </a:cubicBezTo>
                      <a:cubicBezTo>
                        <a:pt x="31934" y="167473"/>
                        <a:pt x="31295" y="167455"/>
                        <a:pt x="30655" y="167455"/>
                      </a:cubicBezTo>
                      <a:cubicBezTo>
                        <a:pt x="24500" y="167016"/>
                        <a:pt x="18145" y="167615"/>
                        <a:pt x="12350" y="165057"/>
                      </a:cubicBezTo>
                      <a:cubicBezTo>
                        <a:pt x="12350" y="164538"/>
                        <a:pt x="12230" y="164018"/>
                        <a:pt x="12070" y="163498"/>
                      </a:cubicBezTo>
                      <a:cubicBezTo>
                        <a:pt x="11990" y="163139"/>
                        <a:pt x="11911" y="162779"/>
                        <a:pt x="11791" y="162419"/>
                      </a:cubicBezTo>
                      <a:close/>
                      <a:moveTo>
                        <a:pt x="33973" y="1"/>
                      </a:moveTo>
                      <a:cubicBezTo>
                        <a:pt x="33943" y="1"/>
                        <a:pt x="33913" y="11"/>
                        <a:pt x="33893" y="31"/>
                      </a:cubicBezTo>
                      <a:cubicBezTo>
                        <a:pt x="33813" y="471"/>
                        <a:pt x="33733" y="950"/>
                        <a:pt x="33733" y="1390"/>
                      </a:cubicBezTo>
                      <a:cubicBezTo>
                        <a:pt x="33693" y="1750"/>
                        <a:pt x="33693" y="2109"/>
                        <a:pt x="33733" y="2469"/>
                      </a:cubicBezTo>
                      <a:cubicBezTo>
                        <a:pt x="33733" y="2509"/>
                        <a:pt x="33733" y="2509"/>
                        <a:pt x="33733" y="2549"/>
                      </a:cubicBezTo>
                      <a:lnTo>
                        <a:pt x="33733" y="2589"/>
                      </a:lnTo>
                      <a:cubicBezTo>
                        <a:pt x="24420" y="10023"/>
                        <a:pt x="19185" y="21134"/>
                        <a:pt x="15068" y="32325"/>
                      </a:cubicBezTo>
                      <a:cubicBezTo>
                        <a:pt x="10232" y="45594"/>
                        <a:pt x="6715" y="59263"/>
                        <a:pt x="4517" y="73212"/>
                      </a:cubicBezTo>
                      <a:cubicBezTo>
                        <a:pt x="0" y="102308"/>
                        <a:pt x="880" y="132004"/>
                        <a:pt x="7154" y="160821"/>
                      </a:cubicBezTo>
                      <a:lnTo>
                        <a:pt x="7634" y="160900"/>
                      </a:lnTo>
                      <a:cubicBezTo>
                        <a:pt x="8274" y="161500"/>
                        <a:pt x="9712" y="161940"/>
                        <a:pt x="11151" y="162259"/>
                      </a:cubicBezTo>
                      <a:cubicBezTo>
                        <a:pt x="11151" y="162739"/>
                        <a:pt x="11231" y="163219"/>
                        <a:pt x="11351" y="163658"/>
                      </a:cubicBezTo>
                      <a:cubicBezTo>
                        <a:pt x="11431" y="164298"/>
                        <a:pt x="11471" y="164977"/>
                        <a:pt x="11951" y="165457"/>
                      </a:cubicBezTo>
                      <a:cubicBezTo>
                        <a:pt x="11951" y="165497"/>
                        <a:pt x="12030" y="165497"/>
                        <a:pt x="12070" y="165537"/>
                      </a:cubicBezTo>
                      <a:cubicBezTo>
                        <a:pt x="12390" y="165856"/>
                        <a:pt x="12830" y="166136"/>
                        <a:pt x="13269" y="166256"/>
                      </a:cubicBezTo>
                      <a:cubicBezTo>
                        <a:pt x="15268" y="167455"/>
                        <a:pt x="18106" y="167615"/>
                        <a:pt x="20304" y="167895"/>
                      </a:cubicBezTo>
                      <a:cubicBezTo>
                        <a:pt x="22422" y="168135"/>
                        <a:pt x="24620" y="168294"/>
                        <a:pt x="26818" y="168334"/>
                      </a:cubicBezTo>
                      <a:cubicBezTo>
                        <a:pt x="28457" y="168494"/>
                        <a:pt x="30136" y="168534"/>
                        <a:pt x="31734" y="168574"/>
                      </a:cubicBezTo>
                      <a:cubicBezTo>
                        <a:pt x="32646" y="168610"/>
                        <a:pt x="33557" y="168628"/>
                        <a:pt x="34468" y="168628"/>
                      </a:cubicBezTo>
                      <a:cubicBezTo>
                        <a:pt x="36594" y="168628"/>
                        <a:pt x="38721" y="168530"/>
                        <a:pt x="40847" y="168334"/>
                      </a:cubicBezTo>
                      <a:cubicBezTo>
                        <a:pt x="42805" y="168294"/>
                        <a:pt x="44764" y="168135"/>
                        <a:pt x="46682" y="167895"/>
                      </a:cubicBezTo>
                      <a:cubicBezTo>
                        <a:pt x="48761" y="167615"/>
                        <a:pt x="51358" y="167455"/>
                        <a:pt x="53237" y="166256"/>
                      </a:cubicBezTo>
                      <a:cubicBezTo>
                        <a:pt x="53677" y="166096"/>
                        <a:pt x="54076" y="165856"/>
                        <a:pt x="54356" y="165537"/>
                      </a:cubicBezTo>
                      <a:cubicBezTo>
                        <a:pt x="54436" y="165497"/>
                        <a:pt x="54476" y="165497"/>
                        <a:pt x="54516" y="165457"/>
                      </a:cubicBezTo>
                      <a:cubicBezTo>
                        <a:pt x="54916" y="164977"/>
                        <a:pt x="54956" y="164298"/>
                        <a:pt x="55035" y="163658"/>
                      </a:cubicBezTo>
                      <a:cubicBezTo>
                        <a:pt x="55155" y="163219"/>
                        <a:pt x="55235" y="162739"/>
                        <a:pt x="55235" y="162259"/>
                      </a:cubicBezTo>
                      <a:cubicBezTo>
                        <a:pt x="56554" y="161940"/>
                        <a:pt x="57913" y="161460"/>
                        <a:pt x="58513" y="160900"/>
                      </a:cubicBezTo>
                      <a:lnTo>
                        <a:pt x="58952" y="160781"/>
                      </a:lnTo>
                      <a:cubicBezTo>
                        <a:pt x="64787" y="131964"/>
                        <a:pt x="65627" y="102348"/>
                        <a:pt x="61430" y="73212"/>
                      </a:cubicBezTo>
                      <a:cubicBezTo>
                        <a:pt x="59392" y="59303"/>
                        <a:pt x="56075" y="45634"/>
                        <a:pt x="51558" y="32325"/>
                      </a:cubicBezTo>
                      <a:cubicBezTo>
                        <a:pt x="47761" y="21134"/>
                        <a:pt x="42885" y="10063"/>
                        <a:pt x="34212" y="2589"/>
                      </a:cubicBezTo>
                      <a:cubicBezTo>
                        <a:pt x="34292" y="2509"/>
                        <a:pt x="34252" y="2429"/>
                        <a:pt x="34172" y="2349"/>
                      </a:cubicBezTo>
                      <a:cubicBezTo>
                        <a:pt x="34292" y="1590"/>
                        <a:pt x="34252" y="790"/>
                        <a:pt x="34053" y="31"/>
                      </a:cubicBezTo>
                      <a:cubicBezTo>
                        <a:pt x="34033" y="11"/>
                        <a:pt x="34003" y="1"/>
                        <a:pt x="3397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45"/>
                <p:cNvSpPr/>
                <p:nvPr/>
              </p:nvSpPr>
              <p:spPr>
                <a:xfrm>
                  <a:off x="2362558" y="1208817"/>
                  <a:ext cx="555292" cy="88321"/>
                </a:xfrm>
                <a:custGeom>
                  <a:avLst/>
                  <a:gdLst/>
                  <a:ahLst/>
                  <a:cxnLst/>
                  <a:rect l="l" t="t" r="r" b="b"/>
                  <a:pathLst>
                    <a:path w="31895" h="5073" extrusionOk="0">
                      <a:moveTo>
                        <a:pt x="31614" y="1"/>
                      </a:moveTo>
                      <a:cubicBezTo>
                        <a:pt x="31374" y="121"/>
                        <a:pt x="31175" y="241"/>
                        <a:pt x="30935" y="361"/>
                      </a:cubicBezTo>
                      <a:cubicBezTo>
                        <a:pt x="25774" y="2941"/>
                        <a:pt x="20088" y="4297"/>
                        <a:pt x="14336" y="4297"/>
                      </a:cubicBezTo>
                      <a:cubicBezTo>
                        <a:pt x="13941" y="4297"/>
                        <a:pt x="13545" y="4290"/>
                        <a:pt x="13149" y="4277"/>
                      </a:cubicBezTo>
                      <a:cubicBezTo>
                        <a:pt x="9672" y="4078"/>
                        <a:pt x="6275" y="3398"/>
                        <a:pt x="2998" y="2239"/>
                      </a:cubicBezTo>
                      <a:cubicBezTo>
                        <a:pt x="2158" y="1959"/>
                        <a:pt x="1199" y="1600"/>
                        <a:pt x="240" y="1160"/>
                      </a:cubicBezTo>
                      <a:cubicBezTo>
                        <a:pt x="160" y="1440"/>
                        <a:pt x="80" y="1679"/>
                        <a:pt x="0" y="1919"/>
                      </a:cubicBezTo>
                      <a:cubicBezTo>
                        <a:pt x="3717" y="3638"/>
                        <a:pt x="8313" y="4517"/>
                        <a:pt x="10831" y="4837"/>
                      </a:cubicBezTo>
                      <a:cubicBezTo>
                        <a:pt x="12128" y="4995"/>
                        <a:pt x="13430" y="5072"/>
                        <a:pt x="14732" y="5072"/>
                      </a:cubicBezTo>
                      <a:cubicBezTo>
                        <a:pt x="20650" y="5072"/>
                        <a:pt x="26554" y="3487"/>
                        <a:pt x="31894" y="800"/>
                      </a:cubicBezTo>
                      <a:cubicBezTo>
                        <a:pt x="31774" y="520"/>
                        <a:pt x="31694" y="241"/>
                        <a:pt x="316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45"/>
                <p:cNvSpPr/>
                <p:nvPr/>
              </p:nvSpPr>
              <p:spPr>
                <a:xfrm>
                  <a:off x="2338201" y="1269369"/>
                  <a:ext cx="600523" cy="100299"/>
                </a:xfrm>
                <a:custGeom>
                  <a:avLst/>
                  <a:gdLst/>
                  <a:ahLst/>
                  <a:cxnLst/>
                  <a:rect l="l" t="t" r="r" b="b"/>
                  <a:pathLst>
                    <a:path w="34493" h="5761" extrusionOk="0">
                      <a:moveTo>
                        <a:pt x="34212" y="0"/>
                      </a:moveTo>
                      <a:cubicBezTo>
                        <a:pt x="33613" y="360"/>
                        <a:pt x="32973" y="719"/>
                        <a:pt x="32334" y="1039"/>
                      </a:cubicBezTo>
                      <a:cubicBezTo>
                        <a:pt x="27173" y="3620"/>
                        <a:pt x="21487" y="4975"/>
                        <a:pt x="15735" y="4975"/>
                      </a:cubicBezTo>
                      <a:cubicBezTo>
                        <a:pt x="15340" y="4975"/>
                        <a:pt x="14944" y="4969"/>
                        <a:pt x="14548" y="4956"/>
                      </a:cubicBezTo>
                      <a:cubicBezTo>
                        <a:pt x="11071" y="4796"/>
                        <a:pt x="7674" y="4077"/>
                        <a:pt x="4397" y="2918"/>
                      </a:cubicBezTo>
                      <a:cubicBezTo>
                        <a:pt x="2998" y="2438"/>
                        <a:pt x="1599" y="1879"/>
                        <a:pt x="320" y="1199"/>
                      </a:cubicBezTo>
                      <a:cubicBezTo>
                        <a:pt x="200" y="1439"/>
                        <a:pt x="120" y="1679"/>
                        <a:pt x="0" y="1918"/>
                      </a:cubicBezTo>
                      <a:cubicBezTo>
                        <a:pt x="3877" y="4077"/>
                        <a:pt x="9353" y="5156"/>
                        <a:pt x="12230" y="5516"/>
                      </a:cubicBezTo>
                      <a:cubicBezTo>
                        <a:pt x="13545" y="5681"/>
                        <a:pt x="14867" y="5761"/>
                        <a:pt x="16189" y="5761"/>
                      </a:cubicBezTo>
                      <a:cubicBezTo>
                        <a:pt x="22543" y="5761"/>
                        <a:pt x="28901" y="3916"/>
                        <a:pt x="34492" y="839"/>
                      </a:cubicBezTo>
                      <a:cubicBezTo>
                        <a:pt x="34412" y="560"/>
                        <a:pt x="34292" y="280"/>
                        <a:pt x="3421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45"/>
                <p:cNvSpPr/>
                <p:nvPr/>
              </p:nvSpPr>
              <p:spPr>
                <a:xfrm>
                  <a:off x="2324970" y="1583184"/>
                  <a:ext cx="629755" cy="617219"/>
                </a:xfrm>
                <a:custGeom>
                  <a:avLst/>
                  <a:gdLst/>
                  <a:ahLst/>
                  <a:cxnLst/>
                  <a:rect l="l" t="t" r="r" b="b"/>
                  <a:pathLst>
                    <a:path w="36172" h="35452" extrusionOk="0">
                      <a:moveTo>
                        <a:pt x="18186" y="840"/>
                      </a:moveTo>
                      <a:cubicBezTo>
                        <a:pt x="27618" y="840"/>
                        <a:pt x="35292" y="8354"/>
                        <a:pt x="35292" y="17586"/>
                      </a:cubicBezTo>
                      <a:cubicBezTo>
                        <a:pt x="35292" y="26859"/>
                        <a:pt x="27618" y="34333"/>
                        <a:pt x="18186" y="34333"/>
                      </a:cubicBezTo>
                      <a:cubicBezTo>
                        <a:pt x="8754" y="34333"/>
                        <a:pt x="1120" y="26859"/>
                        <a:pt x="1120" y="17586"/>
                      </a:cubicBezTo>
                      <a:cubicBezTo>
                        <a:pt x="1120" y="8354"/>
                        <a:pt x="8754" y="840"/>
                        <a:pt x="18186" y="840"/>
                      </a:cubicBezTo>
                      <a:close/>
                      <a:moveTo>
                        <a:pt x="18066" y="0"/>
                      </a:moveTo>
                      <a:cubicBezTo>
                        <a:pt x="8114" y="0"/>
                        <a:pt x="1" y="7914"/>
                        <a:pt x="1" y="17706"/>
                      </a:cubicBezTo>
                      <a:cubicBezTo>
                        <a:pt x="1" y="27498"/>
                        <a:pt x="8114" y="35452"/>
                        <a:pt x="18066" y="35452"/>
                      </a:cubicBezTo>
                      <a:cubicBezTo>
                        <a:pt x="28058" y="35452"/>
                        <a:pt x="36171" y="27498"/>
                        <a:pt x="36171" y="17706"/>
                      </a:cubicBezTo>
                      <a:cubicBezTo>
                        <a:pt x="36171" y="7914"/>
                        <a:pt x="28058" y="0"/>
                        <a:pt x="180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45"/>
                <p:cNvSpPr/>
                <p:nvPr/>
              </p:nvSpPr>
              <p:spPr>
                <a:xfrm>
                  <a:off x="2354201" y="1644537"/>
                  <a:ext cx="567113" cy="491449"/>
                </a:xfrm>
                <a:custGeom>
                  <a:avLst/>
                  <a:gdLst/>
                  <a:ahLst/>
                  <a:cxnLst/>
                  <a:rect l="l" t="t" r="r" b="b"/>
                  <a:pathLst>
                    <a:path w="32574" h="28228" extrusionOk="0">
                      <a:moveTo>
                        <a:pt x="16246" y="890"/>
                      </a:moveTo>
                      <a:cubicBezTo>
                        <a:pt x="21633" y="890"/>
                        <a:pt x="26726" y="4097"/>
                        <a:pt x="28897" y="9386"/>
                      </a:cubicBezTo>
                      <a:cubicBezTo>
                        <a:pt x="31615" y="16260"/>
                        <a:pt x="28138" y="24054"/>
                        <a:pt x="21183" y="26652"/>
                      </a:cubicBezTo>
                      <a:cubicBezTo>
                        <a:pt x="19561" y="27276"/>
                        <a:pt x="17892" y="27573"/>
                        <a:pt x="16249" y="27573"/>
                      </a:cubicBezTo>
                      <a:cubicBezTo>
                        <a:pt x="10847" y="27573"/>
                        <a:pt x="5733" y="24369"/>
                        <a:pt x="3558" y="19098"/>
                      </a:cubicBezTo>
                      <a:cubicBezTo>
                        <a:pt x="840" y="12184"/>
                        <a:pt x="4317" y="4390"/>
                        <a:pt x="11271" y="1832"/>
                      </a:cubicBezTo>
                      <a:cubicBezTo>
                        <a:pt x="12907" y="1193"/>
                        <a:pt x="14590" y="890"/>
                        <a:pt x="16246" y="890"/>
                      </a:cubicBezTo>
                      <a:close/>
                      <a:moveTo>
                        <a:pt x="16299" y="0"/>
                      </a:moveTo>
                      <a:cubicBezTo>
                        <a:pt x="14545" y="0"/>
                        <a:pt x="12762" y="319"/>
                        <a:pt x="11031" y="993"/>
                      </a:cubicBezTo>
                      <a:cubicBezTo>
                        <a:pt x="3637" y="3711"/>
                        <a:pt x="0" y="11944"/>
                        <a:pt x="2878" y="19258"/>
                      </a:cubicBezTo>
                      <a:cubicBezTo>
                        <a:pt x="5084" y="24835"/>
                        <a:pt x="10510" y="28227"/>
                        <a:pt x="16272" y="28227"/>
                      </a:cubicBezTo>
                      <a:cubicBezTo>
                        <a:pt x="18025" y="28227"/>
                        <a:pt x="19809" y="27913"/>
                        <a:pt x="21543" y="27251"/>
                      </a:cubicBezTo>
                      <a:cubicBezTo>
                        <a:pt x="28897" y="24534"/>
                        <a:pt x="32574" y="16260"/>
                        <a:pt x="29696" y="8986"/>
                      </a:cubicBezTo>
                      <a:cubicBezTo>
                        <a:pt x="27462" y="3415"/>
                        <a:pt x="22038" y="0"/>
                        <a:pt x="162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45"/>
                <p:cNvSpPr/>
                <p:nvPr/>
              </p:nvSpPr>
              <p:spPr>
                <a:xfrm>
                  <a:off x="2111349" y="2826641"/>
                  <a:ext cx="1045157" cy="103555"/>
                </a:xfrm>
                <a:custGeom>
                  <a:avLst/>
                  <a:gdLst/>
                  <a:ahLst/>
                  <a:cxnLst/>
                  <a:rect l="l" t="t" r="r" b="b"/>
                  <a:pathLst>
                    <a:path w="60032" h="5948" extrusionOk="0">
                      <a:moveTo>
                        <a:pt x="59992" y="0"/>
                      </a:moveTo>
                      <a:cubicBezTo>
                        <a:pt x="52438" y="2638"/>
                        <a:pt x="44564" y="4197"/>
                        <a:pt x="36571" y="4717"/>
                      </a:cubicBezTo>
                      <a:cubicBezTo>
                        <a:pt x="34023" y="4852"/>
                        <a:pt x="31475" y="4919"/>
                        <a:pt x="28929" y="4919"/>
                      </a:cubicBezTo>
                      <a:cubicBezTo>
                        <a:pt x="24686" y="4919"/>
                        <a:pt x="20449" y="4732"/>
                        <a:pt x="16228" y="4357"/>
                      </a:cubicBezTo>
                      <a:cubicBezTo>
                        <a:pt x="10832" y="3917"/>
                        <a:pt x="4917" y="3078"/>
                        <a:pt x="1" y="600"/>
                      </a:cubicBezTo>
                      <a:lnTo>
                        <a:pt x="1" y="1239"/>
                      </a:lnTo>
                      <a:cubicBezTo>
                        <a:pt x="3998" y="3358"/>
                        <a:pt x="8474" y="4357"/>
                        <a:pt x="13110" y="4956"/>
                      </a:cubicBezTo>
                      <a:cubicBezTo>
                        <a:pt x="18482" y="5617"/>
                        <a:pt x="23895" y="5948"/>
                        <a:pt x="29305" y="5948"/>
                      </a:cubicBezTo>
                      <a:cubicBezTo>
                        <a:pt x="31422" y="5948"/>
                        <a:pt x="33538" y="5897"/>
                        <a:pt x="35652" y="5796"/>
                      </a:cubicBezTo>
                      <a:cubicBezTo>
                        <a:pt x="43925" y="5476"/>
                        <a:pt x="52118" y="3997"/>
                        <a:pt x="59992" y="1359"/>
                      </a:cubicBezTo>
                      <a:cubicBezTo>
                        <a:pt x="60032" y="1200"/>
                        <a:pt x="60032" y="1000"/>
                        <a:pt x="60032" y="840"/>
                      </a:cubicBezTo>
                      <a:cubicBezTo>
                        <a:pt x="60032" y="560"/>
                        <a:pt x="60032" y="280"/>
                        <a:pt x="599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45"/>
                <p:cNvSpPr/>
                <p:nvPr/>
              </p:nvSpPr>
              <p:spPr>
                <a:xfrm>
                  <a:off x="3047258" y="2389650"/>
                  <a:ext cx="873982" cy="1022211"/>
                </a:xfrm>
                <a:custGeom>
                  <a:avLst/>
                  <a:gdLst/>
                  <a:ahLst/>
                  <a:cxnLst/>
                  <a:rect l="l" t="t" r="r" b="b"/>
                  <a:pathLst>
                    <a:path w="50200" h="58714" extrusionOk="0">
                      <a:moveTo>
                        <a:pt x="44854" y="34529"/>
                      </a:moveTo>
                      <a:cubicBezTo>
                        <a:pt x="44881" y="34529"/>
                        <a:pt x="44908" y="34542"/>
                        <a:pt x="44923" y="34573"/>
                      </a:cubicBezTo>
                      <a:cubicBezTo>
                        <a:pt x="45163" y="34933"/>
                        <a:pt x="45323" y="35332"/>
                        <a:pt x="45443" y="35732"/>
                      </a:cubicBezTo>
                      <a:cubicBezTo>
                        <a:pt x="45523" y="36092"/>
                        <a:pt x="45643" y="36571"/>
                        <a:pt x="45363" y="36811"/>
                      </a:cubicBezTo>
                      <a:cubicBezTo>
                        <a:pt x="45323" y="36851"/>
                        <a:pt x="45263" y="36871"/>
                        <a:pt x="45208" y="36871"/>
                      </a:cubicBezTo>
                      <a:cubicBezTo>
                        <a:pt x="45153" y="36871"/>
                        <a:pt x="45103" y="36851"/>
                        <a:pt x="45083" y="36811"/>
                      </a:cubicBezTo>
                      <a:cubicBezTo>
                        <a:pt x="44843" y="36531"/>
                        <a:pt x="44963" y="36052"/>
                        <a:pt x="44883" y="35732"/>
                      </a:cubicBezTo>
                      <a:cubicBezTo>
                        <a:pt x="44843" y="35412"/>
                        <a:pt x="44764" y="35012"/>
                        <a:pt x="44764" y="34613"/>
                      </a:cubicBezTo>
                      <a:cubicBezTo>
                        <a:pt x="44764" y="34563"/>
                        <a:pt x="44809" y="34529"/>
                        <a:pt x="44854" y="34529"/>
                      </a:cubicBezTo>
                      <a:close/>
                      <a:moveTo>
                        <a:pt x="45396" y="38616"/>
                      </a:moveTo>
                      <a:cubicBezTo>
                        <a:pt x="45464" y="38616"/>
                        <a:pt x="45532" y="38652"/>
                        <a:pt x="45563" y="38729"/>
                      </a:cubicBezTo>
                      <a:cubicBezTo>
                        <a:pt x="46202" y="40808"/>
                        <a:pt x="46642" y="42966"/>
                        <a:pt x="46882" y="45124"/>
                      </a:cubicBezTo>
                      <a:cubicBezTo>
                        <a:pt x="47002" y="46203"/>
                        <a:pt x="47122" y="47282"/>
                        <a:pt x="47242" y="48402"/>
                      </a:cubicBezTo>
                      <a:cubicBezTo>
                        <a:pt x="47361" y="49601"/>
                        <a:pt x="47681" y="50840"/>
                        <a:pt x="47561" y="52039"/>
                      </a:cubicBezTo>
                      <a:cubicBezTo>
                        <a:pt x="47561" y="52117"/>
                        <a:pt x="47476" y="52196"/>
                        <a:pt x="47394" y="52196"/>
                      </a:cubicBezTo>
                      <a:cubicBezTo>
                        <a:pt x="47351" y="52196"/>
                        <a:pt x="47309" y="52174"/>
                        <a:pt x="47281" y="52119"/>
                      </a:cubicBezTo>
                      <a:cubicBezTo>
                        <a:pt x="46402" y="50320"/>
                        <a:pt x="46482" y="48002"/>
                        <a:pt x="46322" y="46043"/>
                      </a:cubicBezTo>
                      <a:cubicBezTo>
                        <a:pt x="46122" y="43605"/>
                        <a:pt x="45763" y="41207"/>
                        <a:pt x="45203" y="38849"/>
                      </a:cubicBezTo>
                      <a:cubicBezTo>
                        <a:pt x="45179" y="38703"/>
                        <a:pt x="45288" y="38616"/>
                        <a:pt x="45396" y="38616"/>
                      </a:cubicBezTo>
                      <a:close/>
                      <a:moveTo>
                        <a:pt x="36131" y="1"/>
                      </a:moveTo>
                      <a:lnTo>
                        <a:pt x="36131" y="1"/>
                      </a:lnTo>
                      <a:cubicBezTo>
                        <a:pt x="36450" y="4557"/>
                        <a:pt x="36211" y="9193"/>
                        <a:pt x="36211" y="13750"/>
                      </a:cubicBezTo>
                      <a:cubicBezTo>
                        <a:pt x="36211" y="18626"/>
                        <a:pt x="36570" y="24061"/>
                        <a:pt x="35331" y="28857"/>
                      </a:cubicBezTo>
                      <a:cubicBezTo>
                        <a:pt x="35491" y="29057"/>
                        <a:pt x="35611" y="29257"/>
                        <a:pt x="35691" y="29457"/>
                      </a:cubicBezTo>
                      <a:lnTo>
                        <a:pt x="35811" y="29257"/>
                      </a:lnTo>
                      <a:cubicBezTo>
                        <a:pt x="36171" y="28538"/>
                        <a:pt x="36610" y="27898"/>
                        <a:pt x="37050" y="27259"/>
                      </a:cubicBezTo>
                      <a:cubicBezTo>
                        <a:pt x="37089" y="27194"/>
                        <a:pt x="37149" y="27167"/>
                        <a:pt x="37208" y="27167"/>
                      </a:cubicBezTo>
                      <a:cubicBezTo>
                        <a:pt x="37331" y="27167"/>
                        <a:pt x="37451" y="27284"/>
                        <a:pt x="37370" y="27419"/>
                      </a:cubicBezTo>
                      <a:cubicBezTo>
                        <a:pt x="37090" y="28018"/>
                        <a:pt x="36810" y="28578"/>
                        <a:pt x="36530" y="29137"/>
                      </a:cubicBezTo>
                      <a:cubicBezTo>
                        <a:pt x="36250" y="29657"/>
                        <a:pt x="36211" y="30296"/>
                        <a:pt x="35811" y="30696"/>
                      </a:cubicBezTo>
                      <a:cubicBezTo>
                        <a:pt x="35780" y="30726"/>
                        <a:pt x="35744" y="30740"/>
                        <a:pt x="35708" y="30740"/>
                      </a:cubicBezTo>
                      <a:cubicBezTo>
                        <a:pt x="35651" y="30740"/>
                        <a:pt x="35596" y="30705"/>
                        <a:pt x="35571" y="30656"/>
                      </a:cubicBezTo>
                      <a:cubicBezTo>
                        <a:pt x="35531" y="30576"/>
                        <a:pt x="35491" y="30496"/>
                        <a:pt x="35491" y="30416"/>
                      </a:cubicBezTo>
                      <a:cubicBezTo>
                        <a:pt x="35251" y="30176"/>
                        <a:pt x="34932" y="29897"/>
                        <a:pt x="34652" y="29617"/>
                      </a:cubicBezTo>
                      <a:cubicBezTo>
                        <a:pt x="34412" y="29617"/>
                        <a:pt x="34052" y="29457"/>
                        <a:pt x="34052" y="29177"/>
                      </a:cubicBezTo>
                      <a:lnTo>
                        <a:pt x="34052" y="29137"/>
                      </a:lnTo>
                      <a:cubicBezTo>
                        <a:pt x="31974" y="27179"/>
                        <a:pt x="29816" y="25340"/>
                        <a:pt x="27498" y="23662"/>
                      </a:cubicBezTo>
                      <a:cubicBezTo>
                        <a:pt x="23861" y="20864"/>
                        <a:pt x="20144" y="18226"/>
                        <a:pt x="16347" y="15668"/>
                      </a:cubicBezTo>
                      <a:cubicBezTo>
                        <a:pt x="11391" y="12351"/>
                        <a:pt x="6355" y="9273"/>
                        <a:pt x="1239" y="6196"/>
                      </a:cubicBezTo>
                      <a:lnTo>
                        <a:pt x="1239" y="6196"/>
                      </a:lnTo>
                      <a:cubicBezTo>
                        <a:pt x="1439" y="12591"/>
                        <a:pt x="1079" y="19025"/>
                        <a:pt x="679" y="25420"/>
                      </a:cubicBezTo>
                      <a:cubicBezTo>
                        <a:pt x="480" y="28378"/>
                        <a:pt x="280" y="31375"/>
                        <a:pt x="0" y="34333"/>
                      </a:cubicBezTo>
                      <a:cubicBezTo>
                        <a:pt x="8513" y="37051"/>
                        <a:pt x="16826" y="40368"/>
                        <a:pt x="24900" y="44205"/>
                      </a:cubicBezTo>
                      <a:cubicBezTo>
                        <a:pt x="30415" y="46763"/>
                        <a:pt x="35731" y="49681"/>
                        <a:pt x="40887" y="52918"/>
                      </a:cubicBezTo>
                      <a:cubicBezTo>
                        <a:pt x="43924" y="54836"/>
                        <a:pt x="47202" y="56635"/>
                        <a:pt x="50199" y="58713"/>
                      </a:cubicBezTo>
                      <a:cubicBezTo>
                        <a:pt x="50199" y="56595"/>
                        <a:pt x="50159" y="54477"/>
                        <a:pt x="49999" y="52358"/>
                      </a:cubicBezTo>
                      <a:cubicBezTo>
                        <a:pt x="49560" y="46004"/>
                        <a:pt x="48401" y="39729"/>
                        <a:pt x="47122" y="33494"/>
                      </a:cubicBezTo>
                      <a:cubicBezTo>
                        <a:pt x="44684" y="22023"/>
                        <a:pt x="40647" y="10912"/>
                        <a:pt x="36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45"/>
                <p:cNvSpPr/>
                <p:nvPr/>
              </p:nvSpPr>
              <p:spPr>
                <a:xfrm>
                  <a:off x="1361936" y="3019387"/>
                  <a:ext cx="853804" cy="558774"/>
                </a:xfrm>
                <a:custGeom>
                  <a:avLst/>
                  <a:gdLst/>
                  <a:ahLst/>
                  <a:cxnLst/>
                  <a:rect l="l" t="t" r="r" b="b"/>
                  <a:pathLst>
                    <a:path w="49041" h="32095" extrusionOk="0">
                      <a:moveTo>
                        <a:pt x="48441" y="0"/>
                      </a:moveTo>
                      <a:cubicBezTo>
                        <a:pt x="40368" y="2758"/>
                        <a:pt x="32374" y="5756"/>
                        <a:pt x="24661" y="9513"/>
                      </a:cubicBezTo>
                      <a:cubicBezTo>
                        <a:pt x="19505" y="12031"/>
                        <a:pt x="14469" y="14828"/>
                        <a:pt x="9633" y="17906"/>
                      </a:cubicBezTo>
                      <a:cubicBezTo>
                        <a:pt x="6396" y="19944"/>
                        <a:pt x="3118" y="21943"/>
                        <a:pt x="1" y="24101"/>
                      </a:cubicBezTo>
                      <a:cubicBezTo>
                        <a:pt x="41" y="26739"/>
                        <a:pt x="201" y="29417"/>
                        <a:pt x="401" y="32094"/>
                      </a:cubicBezTo>
                      <a:cubicBezTo>
                        <a:pt x="7395" y="28298"/>
                        <a:pt x="13870" y="23621"/>
                        <a:pt x="20824" y="19784"/>
                      </a:cubicBezTo>
                      <a:cubicBezTo>
                        <a:pt x="24980" y="17466"/>
                        <a:pt x="29137" y="15308"/>
                        <a:pt x="33374" y="13230"/>
                      </a:cubicBezTo>
                      <a:cubicBezTo>
                        <a:pt x="36291" y="11791"/>
                        <a:pt x="39249" y="10072"/>
                        <a:pt x="42366" y="9033"/>
                      </a:cubicBezTo>
                      <a:cubicBezTo>
                        <a:pt x="42846" y="8713"/>
                        <a:pt x="43326" y="8474"/>
                        <a:pt x="43805" y="8234"/>
                      </a:cubicBezTo>
                      <a:cubicBezTo>
                        <a:pt x="44525" y="7754"/>
                        <a:pt x="45324" y="7355"/>
                        <a:pt x="46163" y="7035"/>
                      </a:cubicBezTo>
                      <a:cubicBezTo>
                        <a:pt x="47082" y="6715"/>
                        <a:pt x="48042" y="6395"/>
                        <a:pt x="49001" y="6116"/>
                      </a:cubicBezTo>
                      <a:lnTo>
                        <a:pt x="49041" y="6116"/>
                      </a:lnTo>
                      <a:cubicBezTo>
                        <a:pt x="48801" y="4077"/>
                        <a:pt x="48641" y="2039"/>
                        <a:pt x="4844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45"/>
                <p:cNvSpPr/>
                <p:nvPr/>
              </p:nvSpPr>
              <p:spPr>
                <a:xfrm>
                  <a:off x="3035420" y="3000602"/>
                  <a:ext cx="885821" cy="559470"/>
                </a:xfrm>
                <a:custGeom>
                  <a:avLst/>
                  <a:gdLst/>
                  <a:ahLst/>
                  <a:cxnLst/>
                  <a:rect l="l" t="t" r="r" b="b"/>
                  <a:pathLst>
                    <a:path w="50880" h="32135" extrusionOk="0">
                      <a:moveTo>
                        <a:pt x="640" y="0"/>
                      </a:moveTo>
                      <a:cubicBezTo>
                        <a:pt x="440" y="2039"/>
                        <a:pt x="240" y="4117"/>
                        <a:pt x="1" y="6155"/>
                      </a:cubicBezTo>
                      <a:lnTo>
                        <a:pt x="80" y="6155"/>
                      </a:lnTo>
                      <a:cubicBezTo>
                        <a:pt x="1080" y="6395"/>
                        <a:pt x="2039" y="6715"/>
                        <a:pt x="2998" y="7075"/>
                      </a:cubicBezTo>
                      <a:cubicBezTo>
                        <a:pt x="3877" y="7354"/>
                        <a:pt x="4677" y="7754"/>
                        <a:pt x="5436" y="8274"/>
                      </a:cubicBezTo>
                      <a:cubicBezTo>
                        <a:pt x="5956" y="8474"/>
                        <a:pt x="6475" y="8753"/>
                        <a:pt x="6955" y="9033"/>
                      </a:cubicBezTo>
                      <a:cubicBezTo>
                        <a:pt x="10192" y="10072"/>
                        <a:pt x="13230" y="11791"/>
                        <a:pt x="16267" y="13230"/>
                      </a:cubicBezTo>
                      <a:cubicBezTo>
                        <a:pt x="20664" y="15348"/>
                        <a:pt x="24980" y="17546"/>
                        <a:pt x="29297" y="19824"/>
                      </a:cubicBezTo>
                      <a:cubicBezTo>
                        <a:pt x="36531" y="23661"/>
                        <a:pt x="43205" y="28337"/>
                        <a:pt x="50479" y="32134"/>
                      </a:cubicBezTo>
                      <a:cubicBezTo>
                        <a:pt x="50679" y="29456"/>
                        <a:pt x="50839" y="26779"/>
                        <a:pt x="50879" y="24141"/>
                      </a:cubicBezTo>
                      <a:cubicBezTo>
                        <a:pt x="47602" y="21983"/>
                        <a:pt x="44245" y="19984"/>
                        <a:pt x="40887" y="17946"/>
                      </a:cubicBezTo>
                      <a:cubicBezTo>
                        <a:pt x="35851" y="14868"/>
                        <a:pt x="30656" y="12071"/>
                        <a:pt x="25300" y="9553"/>
                      </a:cubicBezTo>
                      <a:cubicBezTo>
                        <a:pt x="17306" y="5796"/>
                        <a:pt x="8993" y="2798"/>
                        <a:pt x="64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45"/>
                <p:cNvSpPr/>
                <p:nvPr/>
              </p:nvSpPr>
              <p:spPr>
                <a:xfrm>
                  <a:off x="1315329" y="2375600"/>
                  <a:ext cx="917820" cy="1225594"/>
                </a:xfrm>
                <a:custGeom>
                  <a:avLst/>
                  <a:gdLst/>
                  <a:ahLst/>
                  <a:cxnLst/>
                  <a:rect l="l" t="t" r="r" b="b"/>
                  <a:pathLst>
                    <a:path w="52718" h="70396" extrusionOk="0">
                      <a:moveTo>
                        <a:pt x="16227" y="1847"/>
                      </a:moveTo>
                      <a:lnTo>
                        <a:pt x="16227" y="1847"/>
                      </a:lnTo>
                      <a:cubicBezTo>
                        <a:pt x="15947" y="6403"/>
                        <a:pt x="16147" y="11040"/>
                        <a:pt x="16147" y="15596"/>
                      </a:cubicBezTo>
                      <a:cubicBezTo>
                        <a:pt x="16147" y="20472"/>
                        <a:pt x="15827" y="25947"/>
                        <a:pt x="16986" y="30744"/>
                      </a:cubicBezTo>
                      <a:cubicBezTo>
                        <a:pt x="16866" y="30903"/>
                        <a:pt x="16746" y="31103"/>
                        <a:pt x="16666" y="31303"/>
                      </a:cubicBezTo>
                      <a:cubicBezTo>
                        <a:pt x="16626" y="31223"/>
                        <a:pt x="16587" y="31183"/>
                        <a:pt x="16547" y="31103"/>
                      </a:cubicBezTo>
                      <a:cubicBezTo>
                        <a:pt x="16187" y="30424"/>
                        <a:pt x="15787" y="29744"/>
                        <a:pt x="15348" y="29105"/>
                      </a:cubicBezTo>
                      <a:cubicBezTo>
                        <a:pt x="15309" y="29040"/>
                        <a:pt x="15253" y="29013"/>
                        <a:pt x="15198" y="29013"/>
                      </a:cubicBezTo>
                      <a:cubicBezTo>
                        <a:pt x="15084" y="29013"/>
                        <a:pt x="14974" y="29130"/>
                        <a:pt x="15028" y="29265"/>
                      </a:cubicBezTo>
                      <a:cubicBezTo>
                        <a:pt x="15308" y="29864"/>
                        <a:pt x="15587" y="30424"/>
                        <a:pt x="15867" y="31023"/>
                      </a:cubicBezTo>
                      <a:cubicBezTo>
                        <a:pt x="16107" y="31503"/>
                        <a:pt x="16147" y="32142"/>
                        <a:pt x="16547" y="32542"/>
                      </a:cubicBezTo>
                      <a:cubicBezTo>
                        <a:pt x="16577" y="32573"/>
                        <a:pt x="16613" y="32586"/>
                        <a:pt x="16649" y="32586"/>
                      </a:cubicBezTo>
                      <a:cubicBezTo>
                        <a:pt x="16706" y="32586"/>
                        <a:pt x="16762" y="32552"/>
                        <a:pt x="16786" y="32502"/>
                      </a:cubicBezTo>
                      <a:cubicBezTo>
                        <a:pt x="16826" y="32422"/>
                        <a:pt x="16826" y="32342"/>
                        <a:pt x="16866" y="32262"/>
                      </a:cubicBezTo>
                      <a:cubicBezTo>
                        <a:pt x="17106" y="32023"/>
                        <a:pt x="17346" y="31743"/>
                        <a:pt x="17586" y="31503"/>
                      </a:cubicBezTo>
                      <a:cubicBezTo>
                        <a:pt x="17865" y="31503"/>
                        <a:pt x="18065" y="31303"/>
                        <a:pt x="18105" y="31023"/>
                      </a:cubicBezTo>
                      <a:lnTo>
                        <a:pt x="18105" y="30983"/>
                      </a:lnTo>
                      <a:cubicBezTo>
                        <a:pt x="20104" y="29025"/>
                        <a:pt x="22262" y="27226"/>
                        <a:pt x="24500" y="25508"/>
                      </a:cubicBezTo>
                      <a:cubicBezTo>
                        <a:pt x="27977" y="22750"/>
                        <a:pt x="31614" y="20072"/>
                        <a:pt x="35291" y="17514"/>
                      </a:cubicBezTo>
                      <a:cubicBezTo>
                        <a:pt x="40007" y="14237"/>
                        <a:pt x="44923" y="11119"/>
                        <a:pt x="49839" y="8042"/>
                      </a:cubicBezTo>
                      <a:lnTo>
                        <a:pt x="49839" y="8042"/>
                      </a:lnTo>
                      <a:cubicBezTo>
                        <a:pt x="49640" y="14437"/>
                        <a:pt x="49999" y="20872"/>
                        <a:pt x="50399" y="27266"/>
                      </a:cubicBezTo>
                      <a:cubicBezTo>
                        <a:pt x="50759" y="32502"/>
                        <a:pt x="51078" y="37818"/>
                        <a:pt x="51678" y="43094"/>
                      </a:cubicBezTo>
                      <a:lnTo>
                        <a:pt x="51638" y="43094"/>
                      </a:lnTo>
                      <a:cubicBezTo>
                        <a:pt x="50679" y="43373"/>
                        <a:pt x="49759" y="43653"/>
                        <a:pt x="48840" y="44013"/>
                      </a:cubicBezTo>
                      <a:cubicBezTo>
                        <a:pt x="48001" y="44293"/>
                        <a:pt x="47202" y="44692"/>
                        <a:pt x="46482" y="45212"/>
                      </a:cubicBezTo>
                      <a:cubicBezTo>
                        <a:pt x="45963" y="45412"/>
                        <a:pt x="45483" y="45691"/>
                        <a:pt x="45043" y="45971"/>
                      </a:cubicBezTo>
                      <a:cubicBezTo>
                        <a:pt x="41926" y="47010"/>
                        <a:pt x="38968" y="48769"/>
                        <a:pt x="36051" y="50208"/>
                      </a:cubicBezTo>
                      <a:cubicBezTo>
                        <a:pt x="31814" y="52286"/>
                        <a:pt x="27657" y="54444"/>
                        <a:pt x="23501" y="56762"/>
                      </a:cubicBezTo>
                      <a:cubicBezTo>
                        <a:pt x="16507" y="60599"/>
                        <a:pt x="10072" y="65276"/>
                        <a:pt x="3078" y="69072"/>
                      </a:cubicBezTo>
                      <a:cubicBezTo>
                        <a:pt x="2638" y="64116"/>
                        <a:pt x="2598" y="59161"/>
                        <a:pt x="2838" y="54205"/>
                      </a:cubicBezTo>
                      <a:cubicBezTo>
                        <a:pt x="3397" y="47850"/>
                        <a:pt x="4316" y="41535"/>
                        <a:pt x="5675" y="35340"/>
                      </a:cubicBezTo>
                      <a:cubicBezTo>
                        <a:pt x="7994" y="23829"/>
                        <a:pt x="11870" y="12758"/>
                        <a:pt x="16227" y="1847"/>
                      </a:cubicBezTo>
                      <a:close/>
                      <a:moveTo>
                        <a:pt x="16656" y="1"/>
                      </a:moveTo>
                      <a:cubicBezTo>
                        <a:pt x="16604" y="1"/>
                        <a:pt x="16551" y="15"/>
                        <a:pt x="16507" y="48"/>
                      </a:cubicBezTo>
                      <a:cubicBezTo>
                        <a:pt x="16427" y="48"/>
                        <a:pt x="16347" y="88"/>
                        <a:pt x="16347" y="208"/>
                      </a:cubicBezTo>
                      <a:lnTo>
                        <a:pt x="16347" y="368"/>
                      </a:lnTo>
                      <a:cubicBezTo>
                        <a:pt x="11511" y="12039"/>
                        <a:pt x="7114" y="23629"/>
                        <a:pt x="4476" y="35979"/>
                      </a:cubicBezTo>
                      <a:cubicBezTo>
                        <a:pt x="2198" y="46731"/>
                        <a:pt x="0" y="58721"/>
                        <a:pt x="2118" y="69712"/>
                      </a:cubicBezTo>
                      <a:cubicBezTo>
                        <a:pt x="2017" y="69982"/>
                        <a:pt x="2230" y="70396"/>
                        <a:pt x="2540" y="70396"/>
                      </a:cubicBezTo>
                      <a:cubicBezTo>
                        <a:pt x="2597" y="70396"/>
                        <a:pt x="2656" y="70382"/>
                        <a:pt x="2718" y="70351"/>
                      </a:cubicBezTo>
                      <a:cubicBezTo>
                        <a:pt x="6035" y="69072"/>
                        <a:pt x="9033" y="67074"/>
                        <a:pt x="11950" y="65156"/>
                      </a:cubicBezTo>
                      <a:cubicBezTo>
                        <a:pt x="15348" y="62917"/>
                        <a:pt x="18825" y="60799"/>
                        <a:pt x="22382" y="58801"/>
                      </a:cubicBezTo>
                      <a:cubicBezTo>
                        <a:pt x="30295" y="54324"/>
                        <a:pt x="38649" y="49528"/>
                        <a:pt x="47321" y="46491"/>
                      </a:cubicBezTo>
                      <a:cubicBezTo>
                        <a:pt x="47561" y="46451"/>
                        <a:pt x="47761" y="46171"/>
                        <a:pt x="47681" y="45891"/>
                      </a:cubicBezTo>
                      <a:cubicBezTo>
                        <a:pt x="48081" y="45771"/>
                        <a:pt x="48481" y="45611"/>
                        <a:pt x="48880" y="45492"/>
                      </a:cubicBezTo>
                      <a:cubicBezTo>
                        <a:pt x="49999" y="45132"/>
                        <a:pt x="51118" y="44772"/>
                        <a:pt x="52198" y="44293"/>
                      </a:cubicBezTo>
                      <a:cubicBezTo>
                        <a:pt x="52357" y="44293"/>
                        <a:pt x="52557" y="44253"/>
                        <a:pt x="52557" y="44173"/>
                      </a:cubicBezTo>
                      <a:cubicBezTo>
                        <a:pt x="52557" y="44133"/>
                        <a:pt x="52637" y="44173"/>
                        <a:pt x="52637" y="44093"/>
                      </a:cubicBezTo>
                      <a:cubicBezTo>
                        <a:pt x="52637" y="44079"/>
                        <a:pt x="52646" y="44075"/>
                        <a:pt x="52658" y="44075"/>
                      </a:cubicBezTo>
                      <a:cubicBezTo>
                        <a:pt x="52682" y="44075"/>
                        <a:pt x="52717" y="44093"/>
                        <a:pt x="52717" y="44093"/>
                      </a:cubicBezTo>
                      <a:cubicBezTo>
                        <a:pt x="52717" y="44053"/>
                        <a:pt x="52717" y="44053"/>
                        <a:pt x="52717" y="44013"/>
                      </a:cubicBezTo>
                      <a:lnTo>
                        <a:pt x="52717" y="43853"/>
                      </a:lnTo>
                      <a:lnTo>
                        <a:pt x="52717" y="43813"/>
                      </a:lnTo>
                      <a:cubicBezTo>
                        <a:pt x="52237" y="38297"/>
                        <a:pt x="51598" y="32822"/>
                        <a:pt x="51238" y="27306"/>
                      </a:cubicBezTo>
                      <a:cubicBezTo>
                        <a:pt x="50839" y="20792"/>
                        <a:pt x="50719" y="14237"/>
                        <a:pt x="50439" y="7722"/>
                      </a:cubicBezTo>
                      <a:lnTo>
                        <a:pt x="50479" y="7682"/>
                      </a:lnTo>
                      <a:cubicBezTo>
                        <a:pt x="50439" y="7363"/>
                        <a:pt x="50439" y="7043"/>
                        <a:pt x="50399" y="6723"/>
                      </a:cubicBezTo>
                      <a:cubicBezTo>
                        <a:pt x="44724" y="9841"/>
                        <a:pt x="39248" y="13358"/>
                        <a:pt x="33892" y="17075"/>
                      </a:cubicBezTo>
                      <a:cubicBezTo>
                        <a:pt x="30415" y="19513"/>
                        <a:pt x="27018" y="22071"/>
                        <a:pt x="23661" y="24708"/>
                      </a:cubicBezTo>
                      <a:cubicBezTo>
                        <a:pt x="21942" y="26107"/>
                        <a:pt x="19664" y="27546"/>
                        <a:pt x="18065" y="29345"/>
                      </a:cubicBezTo>
                      <a:cubicBezTo>
                        <a:pt x="17985" y="24788"/>
                        <a:pt x="17426" y="20152"/>
                        <a:pt x="17346" y="15596"/>
                      </a:cubicBezTo>
                      <a:cubicBezTo>
                        <a:pt x="17266" y="10600"/>
                        <a:pt x="17586" y="5484"/>
                        <a:pt x="16746" y="568"/>
                      </a:cubicBezTo>
                      <a:cubicBezTo>
                        <a:pt x="16786" y="448"/>
                        <a:pt x="16826" y="368"/>
                        <a:pt x="16866" y="248"/>
                      </a:cubicBezTo>
                      <a:cubicBezTo>
                        <a:pt x="16924" y="103"/>
                        <a:pt x="16793" y="1"/>
                        <a:pt x="1665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45"/>
                <p:cNvSpPr/>
                <p:nvPr/>
              </p:nvSpPr>
              <p:spPr>
                <a:xfrm>
                  <a:off x="1347329" y="3003387"/>
                  <a:ext cx="864946" cy="445348"/>
                </a:xfrm>
                <a:custGeom>
                  <a:avLst/>
                  <a:gdLst/>
                  <a:ahLst/>
                  <a:cxnLst/>
                  <a:rect l="l" t="t" r="r" b="b"/>
                  <a:pathLst>
                    <a:path w="49681" h="25580" extrusionOk="0">
                      <a:moveTo>
                        <a:pt x="49680" y="0"/>
                      </a:moveTo>
                      <a:cubicBezTo>
                        <a:pt x="41287" y="2758"/>
                        <a:pt x="33134" y="6075"/>
                        <a:pt x="25220" y="9992"/>
                      </a:cubicBezTo>
                      <a:cubicBezTo>
                        <a:pt x="19904" y="12590"/>
                        <a:pt x="14788" y="15468"/>
                        <a:pt x="9833" y="18705"/>
                      </a:cubicBezTo>
                      <a:cubicBezTo>
                        <a:pt x="6595" y="20783"/>
                        <a:pt x="3118" y="22742"/>
                        <a:pt x="1" y="25100"/>
                      </a:cubicBezTo>
                      <a:lnTo>
                        <a:pt x="1" y="25579"/>
                      </a:lnTo>
                      <a:cubicBezTo>
                        <a:pt x="3398" y="23181"/>
                        <a:pt x="6955" y="21063"/>
                        <a:pt x="10472" y="18825"/>
                      </a:cubicBezTo>
                      <a:cubicBezTo>
                        <a:pt x="15308" y="15747"/>
                        <a:pt x="20344" y="12950"/>
                        <a:pt x="25500" y="10432"/>
                      </a:cubicBezTo>
                      <a:cubicBezTo>
                        <a:pt x="33333" y="6595"/>
                        <a:pt x="41487" y="3597"/>
                        <a:pt x="49680" y="760"/>
                      </a:cubicBezTo>
                      <a:cubicBezTo>
                        <a:pt x="49680" y="480"/>
                        <a:pt x="49680" y="280"/>
                        <a:pt x="496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45"/>
                <p:cNvSpPr/>
                <p:nvPr/>
              </p:nvSpPr>
              <p:spPr>
                <a:xfrm>
                  <a:off x="1404381" y="3080044"/>
                  <a:ext cx="41505" cy="236602"/>
                </a:xfrm>
                <a:custGeom>
                  <a:avLst/>
                  <a:gdLst/>
                  <a:ahLst/>
                  <a:cxnLst/>
                  <a:rect l="l" t="t" r="r" b="b"/>
                  <a:pathLst>
                    <a:path w="2384" h="13590" extrusionOk="0">
                      <a:moveTo>
                        <a:pt x="2193" y="0"/>
                      </a:moveTo>
                      <a:cubicBezTo>
                        <a:pt x="2132" y="0"/>
                        <a:pt x="2070" y="36"/>
                        <a:pt x="2039" y="114"/>
                      </a:cubicBezTo>
                      <a:cubicBezTo>
                        <a:pt x="1400" y="2192"/>
                        <a:pt x="1000" y="4350"/>
                        <a:pt x="760" y="6508"/>
                      </a:cubicBezTo>
                      <a:cubicBezTo>
                        <a:pt x="640" y="7588"/>
                        <a:pt x="520" y="8667"/>
                        <a:pt x="401" y="9786"/>
                      </a:cubicBezTo>
                      <a:cubicBezTo>
                        <a:pt x="281" y="10985"/>
                        <a:pt x="1" y="12224"/>
                        <a:pt x="121" y="13423"/>
                      </a:cubicBezTo>
                      <a:cubicBezTo>
                        <a:pt x="121" y="13522"/>
                        <a:pt x="197" y="13590"/>
                        <a:pt x="274" y="13590"/>
                      </a:cubicBezTo>
                      <a:cubicBezTo>
                        <a:pt x="322" y="13590"/>
                        <a:pt x="370" y="13564"/>
                        <a:pt x="401" y="13503"/>
                      </a:cubicBezTo>
                      <a:cubicBezTo>
                        <a:pt x="1240" y="11704"/>
                        <a:pt x="1160" y="9386"/>
                        <a:pt x="1320" y="7428"/>
                      </a:cubicBezTo>
                      <a:cubicBezTo>
                        <a:pt x="1480" y="4990"/>
                        <a:pt x="1839" y="2592"/>
                        <a:pt x="2359" y="233"/>
                      </a:cubicBezTo>
                      <a:cubicBezTo>
                        <a:pt x="2383" y="87"/>
                        <a:pt x="2289" y="0"/>
                        <a:pt x="219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45"/>
                <p:cNvSpPr/>
                <p:nvPr/>
              </p:nvSpPr>
              <p:spPr>
                <a:xfrm>
                  <a:off x="1438487" y="3008889"/>
                  <a:ext cx="15321" cy="40792"/>
                </a:xfrm>
                <a:custGeom>
                  <a:avLst/>
                  <a:gdLst/>
                  <a:ahLst/>
                  <a:cxnLst/>
                  <a:rect l="l" t="t" r="r" b="b"/>
                  <a:pathLst>
                    <a:path w="880" h="2343" extrusionOk="0">
                      <a:moveTo>
                        <a:pt x="762" y="0"/>
                      </a:moveTo>
                      <a:cubicBezTo>
                        <a:pt x="728" y="0"/>
                        <a:pt x="695" y="13"/>
                        <a:pt x="680" y="44"/>
                      </a:cubicBezTo>
                      <a:cubicBezTo>
                        <a:pt x="480" y="404"/>
                        <a:pt x="320" y="803"/>
                        <a:pt x="200" y="1203"/>
                      </a:cubicBezTo>
                      <a:cubicBezTo>
                        <a:pt x="120" y="1563"/>
                        <a:pt x="0" y="2042"/>
                        <a:pt x="280" y="2282"/>
                      </a:cubicBezTo>
                      <a:cubicBezTo>
                        <a:pt x="320" y="2322"/>
                        <a:pt x="370" y="2342"/>
                        <a:pt x="420" y="2342"/>
                      </a:cubicBezTo>
                      <a:cubicBezTo>
                        <a:pt x="470" y="2342"/>
                        <a:pt x="520" y="2322"/>
                        <a:pt x="560" y="2282"/>
                      </a:cubicBezTo>
                      <a:cubicBezTo>
                        <a:pt x="760" y="2002"/>
                        <a:pt x="680" y="1523"/>
                        <a:pt x="720" y="1203"/>
                      </a:cubicBezTo>
                      <a:cubicBezTo>
                        <a:pt x="800" y="883"/>
                        <a:pt x="840" y="484"/>
                        <a:pt x="880" y="84"/>
                      </a:cubicBezTo>
                      <a:cubicBezTo>
                        <a:pt x="880" y="35"/>
                        <a:pt x="818" y="0"/>
                        <a:pt x="76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45"/>
                <p:cNvSpPr/>
                <p:nvPr/>
              </p:nvSpPr>
              <p:spPr>
                <a:xfrm>
                  <a:off x="3013152" y="2357511"/>
                  <a:ext cx="956784" cy="1225890"/>
                </a:xfrm>
                <a:custGeom>
                  <a:avLst/>
                  <a:gdLst/>
                  <a:ahLst/>
                  <a:cxnLst/>
                  <a:rect l="l" t="t" r="r" b="b"/>
                  <a:pathLst>
                    <a:path w="54956" h="70413" extrusionOk="0">
                      <a:moveTo>
                        <a:pt x="38090" y="1847"/>
                      </a:moveTo>
                      <a:cubicBezTo>
                        <a:pt x="42606" y="12758"/>
                        <a:pt x="46643" y="23869"/>
                        <a:pt x="49081" y="35340"/>
                      </a:cubicBezTo>
                      <a:cubicBezTo>
                        <a:pt x="50360" y="41575"/>
                        <a:pt x="51519" y="47850"/>
                        <a:pt x="51958" y="54204"/>
                      </a:cubicBezTo>
                      <a:cubicBezTo>
                        <a:pt x="52278" y="59160"/>
                        <a:pt x="52198" y="64116"/>
                        <a:pt x="51758" y="69072"/>
                      </a:cubicBezTo>
                      <a:cubicBezTo>
                        <a:pt x="44484" y="65275"/>
                        <a:pt x="37810" y="60599"/>
                        <a:pt x="30576" y="56762"/>
                      </a:cubicBezTo>
                      <a:cubicBezTo>
                        <a:pt x="26259" y="54484"/>
                        <a:pt x="21943" y="52286"/>
                        <a:pt x="17546" y="50208"/>
                      </a:cubicBezTo>
                      <a:cubicBezTo>
                        <a:pt x="14509" y="48769"/>
                        <a:pt x="11471" y="47050"/>
                        <a:pt x="8234" y="45971"/>
                      </a:cubicBezTo>
                      <a:cubicBezTo>
                        <a:pt x="7754" y="45691"/>
                        <a:pt x="7235" y="45451"/>
                        <a:pt x="6715" y="45212"/>
                      </a:cubicBezTo>
                      <a:cubicBezTo>
                        <a:pt x="5956" y="44732"/>
                        <a:pt x="5156" y="44332"/>
                        <a:pt x="4277" y="44013"/>
                      </a:cubicBezTo>
                      <a:cubicBezTo>
                        <a:pt x="3318" y="43693"/>
                        <a:pt x="2359" y="43373"/>
                        <a:pt x="1359" y="43093"/>
                      </a:cubicBezTo>
                      <a:lnTo>
                        <a:pt x="1280" y="43093"/>
                      </a:lnTo>
                      <a:cubicBezTo>
                        <a:pt x="1919" y="37818"/>
                        <a:pt x="2279" y="32502"/>
                        <a:pt x="2638" y="27266"/>
                      </a:cubicBezTo>
                      <a:cubicBezTo>
                        <a:pt x="3038" y="20871"/>
                        <a:pt x="3398" y="14437"/>
                        <a:pt x="3198" y="8042"/>
                      </a:cubicBezTo>
                      <a:lnTo>
                        <a:pt x="3198" y="8042"/>
                      </a:lnTo>
                      <a:cubicBezTo>
                        <a:pt x="8314" y="11119"/>
                        <a:pt x="13350" y="14197"/>
                        <a:pt x="18306" y="17514"/>
                      </a:cubicBezTo>
                      <a:cubicBezTo>
                        <a:pt x="22103" y="20072"/>
                        <a:pt x="25820" y="22710"/>
                        <a:pt x="29457" y="25508"/>
                      </a:cubicBezTo>
                      <a:cubicBezTo>
                        <a:pt x="31775" y="27186"/>
                        <a:pt x="33933" y="29025"/>
                        <a:pt x="36011" y="30983"/>
                      </a:cubicBezTo>
                      <a:lnTo>
                        <a:pt x="36011" y="31023"/>
                      </a:lnTo>
                      <a:cubicBezTo>
                        <a:pt x="36011" y="31303"/>
                        <a:pt x="36371" y="31463"/>
                        <a:pt x="36611" y="31463"/>
                      </a:cubicBezTo>
                      <a:cubicBezTo>
                        <a:pt x="36891" y="31743"/>
                        <a:pt x="37210" y="32022"/>
                        <a:pt x="37450" y="32262"/>
                      </a:cubicBezTo>
                      <a:cubicBezTo>
                        <a:pt x="37450" y="32342"/>
                        <a:pt x="37490" y="32422"/>
                        <a:pt x="37530" y="32502"/>
                      </a:cubicBezTo>
                      <a:cubicBezTo>
                        <a:pt x="37555" y="32551"/>
                        <a:pt x="37610" y="32586"/>
                        <a:pt x="37667" y="32586"/>
                      </a:cubicBezTo>
                      <a:cubicBezTo>
                        <a:pt x="37703" y="32586"/>
                        <a:pt x="37739" y="32572"/>
                        <a:pt x="37770" y="32542"/>
                      </a:cubicBezTo>
                      <a:cubicBezTo>
                        <a:pt x="38170" y="32142"/>
                        <a:pt x="38209" y="31503"/>
                        <a:pt x="38489" y="30983"/>
                      </a:cubicBezTo>
                      <a:cubicBezTo>
                        <a:pt x="38769" y="30424"/>
                        <a:pt x="39049" y="29864"/>
                        <a:pt x="39329" y="29265"/>
                      </a:cubicBezTo>
                      <a:cubicBezTo>
                        <a:pt x="39410" y="29130"/>
                        <a:pt x="39290" y="29013"/>
                        <a:pt x="39167" y="29013"/>
                      </a:cubicBezTo>
                      <a:cubicBezTo>
                        <a:pt x="39108" y="29013"/>
                        <a:pt x="39048" y="29040"/>
                        <a:pt x="39009" y="29105"/>
                      </a:cubicBezTo>
                      <a:cubicBezTo>
                        <a:pt x="38569" y="29744"/>
                        <a:pt x="38130" y="30384"/>
                        <a:pt x="37770" y="31103"/>
                      </a:cubicBezTo>
                      <a:lnTo>
                        <a:pt x="37650" y="31303"/>
                      </a:lnTo>
                      <a:cubicBezTo>
                        <a:pt x="37570" y="31103"/>
                        <a:pt x="37450" y="30903"/>
                        <a:pt x="37290" y="30703"/>
                      </a:cubicBezTo>
                      <a:cubicBezTo>
                        <a:pt x="38529" y="25907"/>
                        <a:pt x="38170" y="20472"/>
                        <a:pt x="38170" y="15596"/>
                      </a:cubicBezTo>
                      <a:cubicBezTo>
                        <a:pt x="38170" y="11039"/>
                        <a:pt x="38409" y="6403"/>
                        <a:pt x="38090" y="1847"/>
                      </a:cubicBezTo>
                      <a:close/>
                      <a:moveTo>
                        <a:pt x="37621" y="0"/>
                      </a:moveTo>
                      <a:cubicBezTo>
                        <a:pt x="37483" y="0"/>
                        <a:pt x="37352" y="103"/>
                        <a:pt x="37410" y="248"/>
                      </a:cubicBezTo>
                      <a:cubicBezTo>
                        <a:pt x="37450" y="368"/>
                        <a:pt x="37490" y="448"/>
                        <a:pt x="37530" y="568"/>
                      </a:cubicBezTo>
                      <a:cubicBezTo>
                        <a:pt x="36651" y="5484"/>
                        <a:pt x="36970" y="10600"/>
                        <a:pt x="36931" y="15596"/>
                      </a:cubicBezTo>
                      <a:cubicBezTo>
                        <a:pt x="36851" y="20192"/>
                        <a:pt x="36251" y="24788"/>
                        <a:pt x="36171" y="29345"/>
                      </a:cubicBezTo>
                      <a:cubicBezTo>
                        <a:pt x="34493" y="27546"/>
                        <a:pt x="32134" y="26107"/>
                        <a:pt x="30336" y="24708"/>
                      </a:cubicBezTo>
                      <a:cubicBezTo>
                        <a:pt x="26899" y="22110"/>
                        <a:pt x="23382" y="19513"/>
                        <a:pt x="19745" y="17114"/>
                      </a:cubicBezTo>
                      <a:cubicBezTo>
                        <a:pt x="14189" y="13397"/>
                        <a:pt x="8514" y="9880"/>
                        <a:pt x="2598" y="6683"/>
                      </a:cubicBezTo>
                      <a:cubicBezTo>
                        <a:pt x="2598" y="7003"/>
                        <a:pt x="2559" y="7322"/>
                        <a:pt x="2519" y="7642"/>
                      </a:cubicBezTo>
                      <a:lnTo>
                        <a:pt x="2598" y="7682"/>
                      </a:lnTo>
                      <a:cubicBezTo>
                        <a:pt x="2279" y="14237"/>
                        <a:pt x="2199" y="20752"/>
                        <a:pt x="1759" y="27306"/>
                      </a:cubicBezTo>
                      <a:cubicBezTo>
                        <a:pt x="1399" y="32822"/>
                        <a:pt x="760" y="38297"/>
                        <a:pt x="240" y="43813"/>
                      </a:cubicBezTo>
                      <a:cubicBezTo>
                        <a:pt x="240" y="43813"/>
                        <a:pt x="240" y="43853"/>
                        <a:pt x="240" y="43853"/>
                      </a:cubicBezTo>
                      <a:cubicBezTo>
                        <a:pt x="240" y="43933"/>
                        <a:pt x="240" y="43973"/>
                        <a:pt x="240" y="44053"/>
                      </a:cubicBezTo>
                      <a:cubicBezTo>
                        <a:pt x="240" y="44053"/>
                        <a:pt x="240" y="44093"/>
                        <a:pt x="240" y="44133"/>
                      </a:cubicBezTo>
                      <a:cubicBezTo>
                        <a:pt x="240" y="44133"/>
                        <a:pt x="205" y="44115"/>
                        <a:pt x="181" y="44115"/>
                      </a:cubicBezTo>
                      <a:cubicBezTo>
                        <a:pt x="169" y="44115"/>
                        <a:pt x="160" y="44119"/>
                        <a:pt x="160" y="44133"/>
                      </a:cubicBezTo>
                      <a:lnTo>
                        <a:pt x="1" y="44133"/>
                      </a:lnTo>
                      <a:cubicBezTo>
                        <a:pt x="1" y="44252"/>
                        <a:pt x="400" y="44292"/>
                        <a:pt x="560" y="44292"/>
                      </a:cubicBezTo>
                      <a:lnTo>
                        <a:pt x="760" y="44292"/>
                      </a:lnTo>
                      <a:cubicBezTo>
                        <a:pt x="1879" y="44772"/>
                        <a:pt x="3038" y="45132"/>
                        <a:pt x="4157" y="45491"/>
                      </a:cubicBezTo>
                      <a:cubicBezTo>
                        <a:pt x="4597" y="45611"/>
                        <a:pt x="4997" y="45731"/>
                        <a:pt x="5396" y="45891"/>
                      </a:cubicBezTo>
                      <a:cubicBezTo>
                        <a:pt x="5356" y="46171"/>
                        <a:pt x="5556" y="46411"/>
                        <a:pt x="5796" y="46491"/>
                      </a:cubicBezTo>
                      <a:cubicBezTo>
                        <a:pt x="14789" y="49528"/>
                        <a:pt x="23461" y="54284"/>
                        <a:pt x="31695" y="58801"/>
                      </a:cubicBezTo>
                      <a:cubicBezTo>
                        <a:pt x="35372" y="60799"/>
                        <a:pt x="38969" y="62917"/>
                        <a:pt x="42486" y="65155"/>
                      </a:cubicBezTo>
                      <a:cubicBezTo>
                        <a:pt x="45563" y="67074"/>
                        <a:pt x="48641" y="69112"/>
                        <a:pt x="52078" y="70391"/>
                      </a:cubicBezTo>
                      <a:cubicBezTo>
                        <a:pt x="52127" y="70406"/>
                        <a:pt x="52176" y="70413"/>
                        <a:pt x="52225" y="70413"/>
                      </a:cubicBezTo>
                      <a:cubicBezTo>
                        <a:pt x="52568" y="70413"/>
                        <a:pt x="52858" y="70062"/>
                        <a:pt x="52718" y="69712"/>
                      </a:cubicBezTo>
                      <a:cubicBezTo>
                        <a:pt x="54956" y="58721"/>
                        <a:pt x="52638" y="46730"/>
                        <a:pt x="50280" y="36019"/>
                      </a:cubicBezTo>
                      <a:cubicBezTo>
                        <a:pt x="47522" y="23669"/>
                        <a:pt x="43006" y="12039"/>
                        <a:pt x="37970" y="368"/>
                      </a:cubicBezTo>
                      <a:lnTo>
                        <a:pt x="37970" y="208"/>
                      </a:lnTo>
                      <a:cubicBezTo>
                        <a:pt x="37930" y="128"/>
                        <a:pt x="37850" y="48"/>
                        <a:pt x="37770" y="48"/>
                      </a:cubicBezTo>
                      <a:cubicBezTo>
                        <a:pt x="37726" y="15"/>
                        <a:pt x="37673" y="0"/>
                        <a:pt x="3762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45"/>
                <p:cNvSpPr/>
                <p:nvPr/>
              </p:nvSpPr>
              <p:spPr>
                <a:xfrm>
                  <a:off x="3038902" y="2985298"/>
                  <a:ext cx="896946" cy="445348"/>
                </a:xfrm>
                <a:custGeom>
                  <a:avLst/>
                  <a:gdLst/>
                  <a:ahLst/>
                  <a:cxnLst/>
                  <a:rect l="l" t="t" r="r" b="b"/>
                  <a:pathLst>
                    <a:path w="51519" h="25580" extrusionOk="0">
                      <a:moveTo>
                        <a:pt x="40" y="0"/>
                      </a:moveTo>
                      <a:cubicBezTo>
                        <a:pt x="40" y="240"/>
                        <a:pt x="40" y="480"/>
                        <a:pt x="0" y="759"/>
                      </a:cubicBezTo>
                      <a:cubicBezTo>
                        <a:pt x="8553" y="3597"/>
                        <a:pt x="16947" y="6635"/>
                        <a:pt x="25100" y="10472"/>
                      </a:cubicBezTo>
                      <a:cubicBezTo>
                        <a:pt x="30456" y="12950"/>
                        <a:pt x="35651" y="15747"/>
                        <a:pt x="40687" y="18825"/>
                      </a:cubicBezTo>
                      <a:cubicBezTo>
                        <a:pt x="44364" y="21063"/>
                        <a:pt x="48041" y="23181"/>
                        <a:pt x="51518" y="25579"/>
                      </a:cubicBezTo>
                      <a:lnTo>
                        <a:pt x="51518" y="25140"/>
                      </a:lnTo>
                      <a:cubicBezTo>
                        <a:pt x="48321" y="22782"/>
                        <a:pt x="44684" y="20823"/>
                        <a:pt x="41367" y="18705"/>
                      </a:cubicBezTo>
                      <a:cubicBezTo>
                        <a:pt x="36211" y="15468"/>
                        <a:pt x="30895" y="12550"/>
                        <a:pt x="25380" y="9992"/>
                      </a:cubicBezTo>
                      <a:cubicBezTo>
                        <a:pt x="17186" y="6075"/>
                        <a:pt x="8713" y="2758"/>
                        <a:pt x="4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45"/>
                <p:cNvSpPr/>
                <p:nvPr/>
              </p:nvSpPr>
              <p:spPr>
                <a:xfrm>
                  <a:off x="1729339" y="2515594"/>
                  <a:ext cx="474579" cy="690289"/>
                </a:xfrm>
                <a:custGeom>
                  <a:avLst/>
                  <a:gdLst/>
                  <a:ahLst/>
                  <a:cxnLst/>
                  <a:rect l="l" t="t" r="r" b="b"/>
                  <a:pathLst>
                    <a:path w="27259" h="39649" extrusionOk="0">
                      <a:moveTo>
                        <a:pt x="26059" y="1"/>
                      </a:moveTo>
                      <a:lnTo>
                        <a:pt x="26059" y="1"/>
                      </a:lnTo>
                      <a:cubicBezTo>
                        <a:pt x="21823" y="2639"/>
                        <a:pt x="17626" y="5317"/>
                        <a:pt x="13470" y="8114"/>
                      </a:cubicBezTo>
                      <a:cubicBezTo>
                        <a:pt x="11991" y="18106"/>
                        <a:pt x="7914" y="27738"/>
                        <a:pt x="2439" y="36132"/>
                      </a:cubicBezTo>
                      <a:cubicBezTo>
                        <a:pt x="1639" y="37331"/>
                        <a:pt x="840" y="38490"/>
                        <a:pt x="1" y="39649"/>
                      </a:cubicBezTo>
                      <a:cubicBezTo>
                        <a:pt x="1080" y="39089"/>
                        <a:pt x="2199" y="38530"/>
                        <a:pt x="3278" y="38010"/>
                      </a:cubicBezTo>
                      <a:cubicBezTo>
                        <a:pt x="11032" y="34173"/>
                        <a:pt x="19065" y="30896"/>
                        <a:pt x="27258" y="28178"/>
                      </a:cubicBezTo>
                      <a:cubicBezTo>
                        <a:pt x="27019" y="25181"/>
                        <a:pt x="26859" y="22183"/>
                        <a:pt x="26659" y="19225"/>
                      </a:cubicBezTo>
                      <a:cubicBezTo>
                        <a:pt x="26219" y="12831"/>
                        <a:pt x="25900" y="6396"/>
                        <a:pt x="2605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45"/>
                <p:cNvSpPr/>
                <p:nvPr/>
              </p:nvSpPr>
              <p:spPr>
                <a:xfrm>
                  <a:off x="1361936" y="2407739"/>
                  <a:ext cx="841982" cy="1022211"/>
                </a:xfrm>
                <a:custGeom>
                  <a:avLst/>
                  <a:gdLst/>
                  <a:ahLst/>
                  <a:cxnLst/>
                  <a:rect l="l" t="t" r="r" b="b"/>
                  <a:pathLst>
                    <a:path w="48362" h="58714" extrusionOk="0">
                      <a:moveTo>
                        <a:pt x="5159" y="34529"/>
                      </a:moveTo>
                      <a:cubicBezTo>
                        <a:pt x="5215" y="34529"/>
                        <a:pt x="5277" y="34564"/>
                        <a:pt x="5277" y="34613"/>
                      </a:cubicBezTo>
                      <a:cubicBezTo>
                        <a:pt x="5237" y="35013"/>
                        <a:pt x="5197" y="35372"/>
                        <a:pt x="5157" y="35732"/>
                      </a:cubicBezTo>
                      <a:cubicBezTo>
                        <a:pt x="5077" y="36092"/>
                        <a:pt x="5157" y="36491"/>
                        <a:pt x="4957" y="36771"/>
                      </a:cubicBezTo>
                      <a:cubicBezTo>
                        <a:pt x="4935" y="36837"/>
                        <a:pt x="4876" y="36867"/>
                        <a:pt x="4815" y="36867"/>
                      </a:cubicBezTo>
                      <a:cubicBezTo>
                        <a:pt x="4765" y="36867"/>
                        <a:pt x="4713" y="36847"/>
                        <a:pt x="4677" y="36811"/>
                      </a:cubicBezTo>
                      <a:cubicBezTo>
                        <a:pt x="4397" y="36571"/>
                        <a:pt x="4517" y="36092"/>
                        <a:pt x="4597" y="35732"/>
                      </a:cubicBezTo>
                      <a:cubicBezTo>
                        <a:pt x="4717" y="35332"/>
                        <a:pt x="4877" y="34933"/>
                        <a:pt x="5077" y="34573"/>
                      </a:cubicBezTo>
                      <a:cubicBezTo>
                        <a:pt x="5092" y="34542"/>
                        <a:pt x="5125" y="34529"/>
                        <a:pt x="5159" y="34529"/>
                      </a:cubicBezTo>
                      <a:close/>
                      <a:moveTo>
                        <a:pt x="4631" y="38616"/>
                      </a:moveTo>
                      <a:cubicBezTo>
                        <a:pt x="4727" y="38616"/>
                        <a:pt x="4821" y="38703"/>
                        <a:pt x="4797" y="38849"/>
                      </a:cubicBezTo>
                      <a:cubicBezTo>
                        <a:pt x="4277" y="41208"/>
                        <a:pt x="3918" y="43606"/>
                        <a:pt x="3758" y="46044"/>
                      </a:cubicBezTo>
                      <a:cubicBezTo>
                        <a:pt x="3598" y="48002"/>
                        <a:pt x="3678" y="50320"/>
                        <a:pt x="2839" y="52119"/>
                      </a:cubicBezTo>
                      <a:cubicBezTo>
                        <a:pt x="2808" y="52180"/>
                        <a:pt x="2760" y="52206"/>
                        <a:pt x="2712" y="52206"/>
                      </a:cubicBezTo>
                      <a:cubicBezTo>
                        <a:pt x="2635" y="52206"/>
                        <a:pt x="2559" y="52138"/>
                        <a:pt x="2559" y="52039"/>
                      </a:cubicBezTo>
                      <a:cubicBezTo>
                        <a:pt x="2439" y="50840"/>
                        <a:pt x="2719" y="49601"/>
                        <a:pt x="2839" y="48402"/>
                      </a:cubicBezTo>
                      <a:cubicBezTo>
                        <a:pt x="2958" y="47283"/>
                        <a:pt x="3078" y="46204"/>
                        <a:pt x="3198" y="45124"/>
                      </a:cubicBezTo>
                      <a:cubicBezTo>
                        <a:pt x="3438" y="42966"/>
                        <a:pt x="3838" y="40808"/>
                        <a:pt x="4477" y="38730"/>
                      </a:cubicBezTo>
                      <a:cubicBezTo>
                        <a:pt x="4508" y="38652"/>
                        <a:pt x="4570" y="38616"/>
                        <a:pt x="4631" y="38616"/>
                      </a:cubicBezTo>
                      <a:close/>
                      <a:moveTo>
                        <a:pt x="13550" y="1"/>
                      </a:moveTo>
                      <a:lnTo>
                        <a:pt x="13550" y="1"/>
                      </a:lnTo>
                      <a:cubicBezTo>
                        <a:pt x="9193" y="10912"/>
                        <a:pt x="5317" y="21983"/>
                        <a:pt x="2998" y="33494"/>
                      </a:cubicBezTo>
                      <a:cubicBezTo>
                        <a:pt x="1639" y="39689"/>
                        <a:pt x="720" y="45964"/>
                        <a:pt x="161" y="52319"/>
                      </a:cubicBezTo>
                      <a:cubicBezTo>
                        <a:pt x="81" y="54477"/>
                        <a:pt x="1" y="56595"/>
                        <a:pt x="1" y="58713"/>
                      </a:cubicBezTo>
                      <a:cubicBezTo>
                        <a:pt x="2918" y="56635"/>
                        <a:pt x="6076" y="54837"/>
                        <a:pt x="8994" y="52918"/>
                      </a:cubicBezTo>
                      <a:cubicBezTo>
                        <a:pt x="13949" y="49681"/>
                        <a:pt x="19065" y="46763"/>
                        <a:pt x="24381" y="44205"/>
                      </a:cubicBezTo>
                      <a:cubicBezTo>
                        <a:pt x="32135" y="40368"/>
                        <a:pt x="40168" y="37091"/>
                        <a:pt x="48361" y="34373"/>
                      </a:cubicBezTo>
                      <a:cubicBezTo>
                        <a:pt x="48122" y="31376"/>
                        <a:pt x="47922" y="28378"/>
                        <a:pt x="47722" y="25420"/>
                      </a:cubicBezTo>
                      <a:cubicBezTo>
                        <a:pt x="47322" y="19026"/>
                        <a:pt x="47003" y="12591"/>
                        <a:pt x="47162" y="6196"/>
                      </a:cubicBezTo>
                      <a:lnTo>
                        <a:pt x="47162" y="6196"/>
                      </a:lnTo>
                      <a:cubicBezTo>
                        <a:pt x="42246" y="9234"/>
                        <a:pt x="37370" y="12351"/>
                        <a:pt x="32614" y="15668"/>
                      </a:cubicBezTo>
                      <a:cubicBezTo>
                        <a:pt x="28937" y="18266"/>
                        <a:pt x="25340" y="20904"/>
                        <a:pt x="21823" y="23662"/>
                      </a:cubicBezTo>
                      <a:cubicBezTo>
                        <a:pt x="19585" y="25380"/>
                        <a:pt x="17467" y="27179"/>
                        <a:pt x="15428" y="29137"/>
                      </a:cubicBezTo>
                      <a:lnTo>
                        <a:pt x="15428" y="29177"/>
                      </a:lnTo>
                      <a:cubicBezTo>
                        <a:pt x="15428" y="29457"/>
                        <a:pt x="15188" y="29657"/>
                        <a:pt x="14909" y="29657"/>
                      </a:cubicBezTo>
                      <a:cubicBezTo>
                        <a:pt x="14669" y="29897"/>
                        <a:pt x="14429" y="30137"/>
                        <a:pt x="14189" y="30416"/>
                      </a:cubicBezTo>
                      <a:cubicBezTo>
                        <a:pt x="14189" y="30536"/>
                        <a:pt x="14149" y="30616"/>
                        <a:pt x="14109" y="30656"/>
                      </a:cubicBezTo>
                      <a:cubicBezTo>
                        <a:pt x="14087" y="30722"/>
                        <a:pt x="14041" y="30752"/>
                        <a:pt x="13991" y="30752"/>
                      </a:cubicBezTo>
                      <a:cubicBezTo>
                        <a:pt x="13949" y="30752"/>
                        <a:pt x="13905" y="30732"/>
                        <a:pt x="13870" y="30696"/>
                      </a:cubicBezTo>
                      <a:cubicBezTo>
                        <a:pt x="13510" y="30296"/>
                        <a:pt x="13430" y="29657"/>
                        <a:pt x="13190" y="29177"/>
                      </a:cubicBezTo>
                      <a:cubicBezTo>
                        <a:pt x="12910" y="28578"/>
                        <a:pt x="12631" y="28018"/>
                        <a:pt x="12391" y="27419"/>
                      </a:cubicBezTo>
                      <a:cubicBezTo>
                        <a:pt x="12310" y="27283"/>
                        <a:pt x="12412" y="27185"/>
                        <a:pt x="12523" y="27185"/>
                      </a:cubicBezTo>
                      <a:cubicBezTo>
                        <a:pt x="12576" y="27185"/>
                        <a:pt x="12632" y="27207"/>
                        <a:pt x="12671" y="27259"/>
                      </a:cubicBezTo>
                      <a:cubicBezTo>
                        <a:pt x="13110" y="27898"/>
                        <a:pt x="13510" y="28578"/>
                        <a:pt x="13910" y="29257"/>
                      </a:cubicBezTo>
                      <a:cubicBezTo>
                        <a:pt x="13910" y="29337"/>
                        <a:pt x="13949" y="29377"/>
                        <a:pt x="13989" y="29457"/>
                      </a:cubicBezTo>
                      <a:cubicBezTo>
                        <a:pt x="14109" y="29257"/>
                        <a:pt x="14229" y="29057"/>
                        <a:pt x="14349" y="28898"/>
                      </a:cubicBezTo>
                      <a:cubicBezTo>
                        <a:pt x="13150" y="24101"/>
                        <a:pt x="13470" y="18626"/>
                        <a:pt x="13470" y="13750"/>
                      </a:cubicBezTo>
                      <a:cubicBezTo>
                        <a:pt x="13470" y="9194"/>
                        <a:pt x="13270" y="4557"/>
                        <a:pt x="135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6" name="Google Shape;1526;p45"/>
              <p:cNvGrpSpPr/>
              <p:nvPr/>
            </p:nvGrpSpPr>
            <p:grpSpPr>
              <a:xfrm>
                <a:off x="1722890" y="196950"/>
                <a:ext cx="1839453" cy="4749600"/>
                <a:chOff x="1672997" y="210025"/>
                <a:chExt cx="1839453" cy="4749600"/>
              </a:xfrm>
            </p:grpSpPr>
            <p:sp>
              <p:nvSpPr>
                <p:cNvPr id="1527" name="Google Shape;1527;p45"/>
                <p:cNvSpPr/>
                <p:nvPr/>
              </p:nvSpPr>
              <p:spPr>
                <a:xfrm>
                  <a:off x="1672997" y="210025"/>
                  <a:ext cx="426025" cy="2342475"/>
                </a:xfrm>
                <a:custGeom>
                  <a:avLst/>
                  <a:gdLst/>
                  <a:ahLst/>
                  <a:cxnLst/>
                  <a:rect l="l" t="t" r="r" b="b"/>
                  <a:pathLst>
                    <a:path w="17041" h="93699" extrusionOk="0">
                      <a:moveTo>
                        <a:pt x="10438" y="93699"/>
                      </a:moveTo>
                      <a:cubicBezTo>
                        <a:pt x="8710" y="89313"/>
                        <a:pt x="-925" y="77618"/>
                        <a:pt x="72" y="67384"/>
                      </a:cubicBezTo>
                      <a:cubicBezTo>
                        <a:pt x="1069" y="57150"/>
                        <a:pt x="14160" y="43527"/>
                        <a:pt x="16419" y="32296"/>
                      </a:cubicBezTo>
                      <a:cubicBezTo>
                        <a:pt x="18678" y="21065"/>
                        <a:pt x="14093" y="5383"/>
                        <a:pt x="13628" y="0"/>
                      </a:cubicBezTo>
                    </a:path>
                  </a:pathLst>
                </a:custGeom>
                <a:noFill/>
                <a:ln w="19050" cap="rnd" cmpd="sng">
                  <a:solidFill>
                    <a:schemeClr val="dk2"/>
                  </a:solidFill>
                  <a:prstDash val="dash"/>
                  <a:round/>
                  <a:headEnd type="none" w="med" len="med"/>
                  <a:tailEnd type="none" w="med" len="med"/>
                </a:ln>
              </p:spPr>
            </p:sp>
            <p:sp>
              <p:nvSpPr>
                <p:cNvPr id="1528" name="Google Shape;1528;p45"/>
                <p:cNvSpPr/>
                <p:nvPr/>
              </p:nvSpPr>
              <p:spPr>
                <a:xfrm>
                  <a:off x="2765050" y="4199575"/>
                  <a:ext cx="747400" cy="760050"/>
                </a:xfrm>
                <a:custGeom>
                  <a:avLst/>
                  <a:gdLst/>
                  <a:ahLst/>
                  <a:cxnLst/>
                  <a:rect l="l" t="t" r="r" b="b"/>
                  <a:pathLst>
                    <a:path w="29896" h="30402" extrusionOk="0">
                      <a:moveTo>
                        <a:pt x="0" y="0"/>
                      </a:moveTo>
                      <a:cubicBezTo>
                        <a:pt x="1529" y="1861"/>
                        <a:pt x="4287" y="9121"/>
                        <a:pt x="9171" y="11164"/>
                      </a:cubicBezTo>
                      <a:cubicBezTo>
                        <a:pt x="14055" y="13208"/>
                        <a:pt x="26748" y="9055"/>
                        <a:pt x="29306" y="12261"/>
                      </a:cubicBezTo>
                      <a:cubicBezTo>
                        <a:pt x="31865" y="15467"/>
                        <a:pt x="25319" y="27379"/>
                        <a:pt x="24522" y="30402"/>
                      </a:cubicBezTo>
                    </a:path>
                  </a:pathLst>
                </a:custGeom>
                <a:noFill/>
                <a:ln w="19050" cap="rnd" cmpd="sng">
                  <a:solidFill>
                    <a:schemeClr val="dk2"/>
                  </a:solidFill>
                  <a:prstDash val="dash"/>
                  <a:round/>
                  <a:headEnd type="none" w="med" len="med"/>
                  <a:tailEnd type="none" w="med" len="med"/>
                </a:ln>
              </p:spPr>
            </p:sp>
          </p:grpSp>
        </p:grpSp>
        <p:pic>
          <p:nvPicPr>
            <p:cNvPr id="7" name="Picture 6" descr="Hi Max The Husky">
              <a:extLst>
                <a:ext uri="{FF2B5EF4-FFF2-40B4-BE49-F238E27FC236}">
                  <a16:creationId xmlns:a16="http://schemas.microsoft.com/office/drawing/2014/main" id="{932684F4-8E4C-47F4-AA90-A1F206B01DFD}"/>
                </a:ext>
              </a:extLst>
            </p:cNvPr>
            <p:cNvPicPr>
              <a:picLocks noChangeAspect="1"/>
            </p:cNvPicPr>
            <p:nvPr/>
          </p:nvPicPr>
          <p:blipFill>
            <a:blip r:embed="rId3">
              <a:duotone>
                <a:prstClr val="black"/>
                <a:srgbClr val="D9C3A5">
                  <a:tint val="50000"/>
                  <a:satMod val="180000"/>
                </a:srgbClr>
              </a:duotone>
              <a:extLst>
                <a:ext uri="{BEBA8EAE-BF5A-486C-A8C5-ECC9F3942E4B}">
                  <a14:imgProps xmlns:a14="http://schemas.microsoft.com/office/drawing/2010/main">
                    <a14:imgLayer r:embed="rId4">
                      <a14:imgEffect>
                        <a14:backgroundRemoval t="6250" b="90000" l="5750" r="90000">
                          <a14:foregroundMark x1="13000" y1="31250" x2="38500" y2="32750"/>
                          <a14:foregroundMark x1="38500" y1="32750" x2="58000" y2="7250"/>
                          <a14:foregroundMark x1="55750" y1="7750" x2="43250" y2="32750"/>
                          <a14:foregroundMark x1="34250" y1="32000" x2="25500" y2="56750"/>
                          <a14:foregroundMark x1="31500" y1="45500" x2="24250" y2="62750"/>
                          <a14:foregroundMark x1="25000" y1="26500" x2="34500" y2="27250"/>
                          <a14:foregroundMark x1="21500" y1="27000" x2="9500" y2="26250"/>
                          <a14:foregroundMark x1="9500" y1="26250" x2="35500" y2="58000"/>
                          <a14:foregroundMark x1="35500" y1="58000" x2="66750" y2="47750"/>
                          <a14:foregroundMark x1="66750" y1="47750" x2="44000" y2="16000"/>
                          <a14:foregroundMark x1="44000" y1="16000" x2="12500" y2="42250"/>
                          <a14:foregroundMark x1="12500" y1="42250" x2="54000" y2="43250"/>
                          <a14:foregroundMark x1="54000" y1="43250" x2="61500" y2="34000"/>
                          <a14:foregroundMark x1="44000" y1="34750" x2="53750" y2="45500"/>
                          <a14:foregroundMark x1="53750" y1="45500" x2="68250" y2="44500"/>
                          <a14:foregroundMark x1="68250" y1="44500" x2="68000" y2="57500"/>
                          <a14:foregroundMark x1="68000" y1="57500" x2="61500" y2="32000"/>
                          <a14:foregroundMark x1="55000" y1="82000" x2="62750" y2="81000"/>
                          <a14:foregroundMark x1="65250" y1="78750" x2="65250" y2="78750"/>
                          <a14:foregroundMark x1="62750" y1="79500" x2="65500" y2="79500"/>
                          <a14:foregroundMark x1="26000" y1="49000" x2="24000" y2="49000"/>
                          <a14:foregroundMark x1="10500" y1="25500" x2="24000" y2="25500"/>
                          <a14:foregroundMark x1="24750" y1="26500" x2="9750" y2="25750"/>
                          <a14:foregroundMark x1="9750" y1="25750" x2="6750" y2="27250"/>
                          <a14:foregroundMark x1="6750" y1="27250" x2="6750" y2="27250"/>
                          <a14:foregroundMark x1="5750" y1="29750" x2="5750" y2="29750"/>
                          <a14:foregroundMark x1="13750" y1="23750" x2="13750" y2="23750"/>
                          <a14:foregroundMark x1="9500" y1="24250" x2="9500" y2="24250"/>
                          <a14:foregroundMark x1="9500" y1="34000" x2="9500" y2="34000"/>
                          <a14:foregroundMark x1="11000" y1="35500" x2="11000" y2="35500"/>
                          <a14:foregroundMark x1="10250" y1="35500" x2="10250" y2="35500"/>
                          <a14:foregroundMark x1="8500" y1="33500" x2="8500" y2="33500"/>
                          <a14:foregroundMark x1="51500" y1="9000" x2="51500" y2="9000"/>
                          <a14:foregroundMark x1="53250" y1="6250" x2="53250" y2="6250"/>
                          <a14:foregroundMark x1="58000" y1="6250" x2="58000" y2="6250"/>
                          <a14:foregroundMark x1="60000" y1="6250" x2="60000" y2="6250"/>
                          <a14:foregroundMark x1="62500" y1="10000" x2="62500" y2="10000"/>
                          <a14:foregroundMark x1="67000" y1="41750" x2="67000" y2="41750"/>
                          <a14:foregroundMark x1="65250" y1="38750" x2="65250" y2="38750"/>
                          <a14:foregroundMark x1="64750" y1="29750" x2="64750" y2="29750"/>
                          <a14:foregroundMark x1="64750" y1="20250" x2="64750" y2="20250"/>
                          <a14:foregroundMark x1="64000" y1="12500" x2="64000" y2="12500"/>
                          <a14:foregroundMark x1="64000" y1="16250" x2="64000" y2="16250"/>
                          <a14:foregroundMark x1="64250" y1="32000" x2="64250" y2="32000"/>
                          <a14:foregroundMark x1="65500" y1="23750" x2="65500" y2="23750"/>
                          <a14:foregroundMark x1="64750" y1="19500" x2="64750" y2="19500"/>
                          <a14:foregroundMark x1="66750" y1="77500" x2="66750" y2="77500"/>
                          <a14:foregroundMark x1="66750" y1="78250" x2="66750" y2="78250"/>
                          <a14:foregroundMark x1="58000" y1="85000" x2="58000" y2="85000"/>
                          <a14:backgroundMark x1="67319" y1="77500" x2="81500" y2="66750"/>
                          <a14:backgroundMark x1="66264" y1="78300" x2="67319" y2="77500"/>
                          <a14:backgroundMark x1="50500" y1="90250" x2="57310" y2="85088"/>
                          <a14:backgroundMark x1="81500" y1="66750" x2="85500" y2="55500"/>
                        </a14:backgroundRemoval>
                      </a14:imgEffect>
                      <a14:imgEffect>
                        <a14:artisticPencilSketch/>
                      </a14:imgEffect>
                    </a14:imgLayer>
                  </a14:imgProps>
                </a:ext>
              </a:extLst>
            </a:blip>
            <a:stretch>
              <a:fillRect/>
            </a:stretch>
          </p:blipFill>
          <p:spPr>
            <a:xfrm>
              <a:off x="2059438" y="1080943"/>
              <a:ext cx="1226275" cy="1226275"/>
            </a:xfrm>
            <a:prstGeom prst="rect">
              <a:avLst/>
            </a:prstGeom>
          </p:spPr>
        </p:pic>
        <p:sp>
          <p:nvSpPr>
            <p:cNvPr id="8" name="Thought Bubble: Cloud 7">
              <a:extLst>
                <a:ext uri="{FF2B5EF4-FFF2-40B4-BE49-F238E27FC236}">
                  <a16:creationId xmlns:a16="http://schemas.microsoft.com/office/drawing/2014/main" id="{B486840F-2774-4EE0-B5A6-D004A6DBBE92}"/>
                </a:ext>
              </a:extLst>
            </p:cNvPr>
            <p:cNvSpPr/>
            <p:nvPr/>
          </p:nvSpPr>
          <p:spPr>
            <a:xfrm>
              <a:off x="3032204" y="1984829"/>
              <a:ext cx="1580700" cy="1043822"/>
            </a:xfrm>
            <a:prstGeom prst="cloudCallout">
              <a:avLst>
                <a:gd name="adj1" fmla="val -56352"/>
                <a:gd name="adj2" fmla="val -44457"/>
              </a:avLst>
            </a:prstGeom>
            <a:solidFill>
              <a:srgbClr val="C01E1E"/>
            </a:solidFill>
            <a:ln>
              <a:solidFill>
                <a:srgbClr val="C01E1E"/>
              </a:solidFill>
            </a:ln>
          </p:spPr>
          <p:style>
            <a:lnRef idx="2">
              <a:schemeClr val="accent1">
                <a:shade val="50000"/>
              </a:schemeClr>
            </a:lnRef>
            <a:fillRef idx="1">
              <a:schemeClr val="accent1"/>
            </a:fillRef>
            <a:effectRef idx="0">
              <a:schemeClr val="accent1"/>
            </a:effectRef>
            <a:fontRef idx="minor">
              <a:schemeClr val="lt1"/>
            </a:fontRef>
          </p:style>
          <p:txBody>
            <a:bodyPr lIns="91440" rIns="0" rtlCol="0" anchor="ctr"/>
            <a:lstStyle/>
            <a:p>
              <a:pPr algn="ctr"/>
              <a:r>
                <a:rPr lang="en-US" dirty="0">
                  <a:solidFill>
                    <a:schemeClr val="tx1"/>
                  </a:solidFill>
                  <a:latin typeface="Chief Blueprint" panose="020B0500000000000000" pitchFamily="34" charset="0"/>
                </a:rPr>
                <a:t>Wait…was I trained for this?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9"/>
                                        </p:tgtEl>
                                        <p:attrNameLst>
                                          <p:attrName>r</p:attrName>
                                        </p:attrNameLst>
                                      </p:cBhvr>
                                    </p:animRot>
                                    <p:animRot by="-240000">
                                      <p:cBhvr>
                                        <p:cTn id="7" dur="200" fill="hold">
                                          <p:stCondLst>
                                            <p:cond delay="200"/>
                                          </p:stCondLst>
                                        </p:cTn>
                                        <p:tgtEl>
                                          <p:spTgt spid="9"/>
                                        </p:tgtEl>
                                        <p:attrNameLst>
                                          <p:attrName>r</p:attrName>
                                        </p:attrNameLst>
                                      </p:cBhvr>
                                    </p:animRot>
                                    <p:animRot by="240000">
                                      <p:cBhvr>
                                        <p:cTn id="8" dur="200" fill="hold">
                                          <p:stCondLst>
                                            <p:cond delay="400"/>
                                          </p:stCondLst>
                                        </p:cTn>
                                        <p:tgtEl>
                                          <p:spTgt spid="9"/>
                                        </p:tgtEl>
                                        <p:attrNameLst>
                                          <p:attrName>r</p:attrName>
                                        </p:attrNameLst>
                                      </p:cBhvr>
                                    </p:animRot>
                                    <p:animRot by="-240000">
                                      <p:cBhvr>
                                        <p:cTn id="9" dur="200" fill="hold">
                                          <p:stCondLst>
                                            <p:cond delay="600"/>
                                          </p:stCondLst>
                                        </p:cTn>
                                        <p:tgtEl>
                                          <p:spTgt spid="9"/>
                                        </p:tgtEl>
                                        <p:attrNameLst>
                                          <p:attrName>r</p:attrName>
                                        </p:attrNameLst>
                                      </p:cBhvr>
                                    </p:animRot>
                                    <p:animRot by="120000">
                                      <p:cBhvr>
                                        <p:cTn id="10" dur="200" fill="hold">
                                          <p:stCondLst>
                                            <p:cond delay="800"/>
                                          </p:stCondLst>
                                        </p:cTn>
                                        <p:tgtEl>
                                          <p:spTgt spid="9"/>
                                        </p:tgtEl>
                                        <p:attrNameLst>
                                          <p:attrName>r</p:attrName>
                                        </p:attrNameLst>
                                      </p:cBhvr>
                                    </p:animRot>
                                  </p:childTnLst>
                                </p:cTn>
                              </p:par>
                            </p:childTnLst>
                          </p:cTn>
                        </p:par>
                        <p:par>
                          <p:cTn id="11" fill="hold">
                            <p:stCondLst>
                              <p:cond delay="1000"/>
                            </p:stCondLst>
                            <p:childTnLst>
                              <p:par>
                                <p:cTn id="12" presetID="2" presetClass="exit" presetSubtype="1" fill="hold" nodeType="afterEffect">
                                  <p:stCondLst>
                                    <p:cond delay="0"/>
                                  </p:stCondLst>
                                  <p:childTnLst>
                                    <p:anim calcmode="lin" valueType="num">
                                      <p:cBhvr additive="base">
                                        <p:cTn id="13" dur="2000"/>
                                        <p:tgtEl>
                                          <p:spTgt spid="9"/>
                                        </p:tgtEl>
                                        <p:attrNameLst>
                                          <p:attrName>ppt_x</p:attrName>
                                        </p:attrNameLst>
                                      </p:cBhvr>
                                      <p:tavLst>
                                        <p:tav tm="0">
                                          <p:val>
                                            <p:strVal val="ppt_x"/>
                                          </p:val>
                                        </p:tav>
                                        <p:tav tm="100000">
                                          <p:val>
                                            <p:strVal val="ppt_x"/>
                                          </p:val>
                                        </p:tav>
                                      </p:tavLst>
                                    </p:anim>
                                    <p:anim calcmode="lin" valueType="num">
                                      <p:cBhvr additive="base">
                                        <p:cTn id="14" dur="2000"/>
                                        <p:tgtEl>
                                          <p:spTgt spid="9"/>
                                        </p:tgtEl>
                                        <p:attrNameLst>
                                          <p:attrName>ppt_y</p:attrName>
                                        </p:attrNameLst>
                                      </p:cBhvr>
                                      <p:tavLst>
                                        <p:tav tm="0">
                                          <p:val>
                                            <p:strVal val="ppt_y"/>
                                          </p:val>
                                        </p:tav>
                                        <p:tav tm="100000">
                                          <p:val>
                                            <p:strVal val="0-ppt_h/2"/>
                                          </p:val>
                                        </p:tav>
                                      </p:tavLst>
                                    </p:anim>
                                    <p:set>
                                      <p:cBhvr>
                                        <p:cTn id="15" dur="1" fill="hold">
                                          <p:stCondLst>
                                            <p:cond delay="1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32"/>
        <p:cNvGrpSpPr/>
        <p:nvPr/>
      </p:nvGrpSpPr>
      <p:grpSpPr>
        <a:xfrm>
          <a:off x="0" y="0"/>
          <a:ext cx="0" cy="0"/>
          <a:chOff x="0" y="0"/>
          <a:chExt cx="0" cy="0"/>
        </a:xfrm>
      </p:grpSpPr>
      <p:sp>
        <p:nvSpPr>
          <p:cNvPr id="1533" name="Google Shape;1533;p46"/>
          <p:cNvSpPr txBox="1">
            <a:spLocks noGrp="1"/>
          </p:cNvSpPr>
          <p:nvPr>
            <p:ph type="body" idx="1"/>
          </p:nvPr>
        </p:nvSpPr>
        <p:spPr>
          <a:xfrm>
            <a:off x="775114" y="1297582"/>
            <a:ext cx="3935749" cy="344669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800" b="1" dirty="0">
                <a:solidFill>
                  <a:srgbClr val="232347"/>
                </a:solidFill>
              </a:rPr>
              <a:t>Statewide: </a:t>
            </a:r>
          </a:p>
          <a:p>
            <a:pPr marL="285750" lvl="0" indent="-169863" algn="l" rtl="0">
              <a:spcBef>
                <a:spcPts val="0"/>
              </a:spcBef>
              <a:spcAft>
                <a:spcPts val="0"/>
              </a:spcAft>
              <a:buClr>
                <a:schemeClr val="dk1"/>
              </a:buClr>
              <a:buSzPts val="1100"/>
              <a:buFont typeface="Arial" panose="020B0604020202020204" pitchFamily="34" charset="0"/>
              <a:buChar char="•"/>
            </a:pPr>
            <a:r>
              <a:rPr lang="en-US" sz="1400" dirty="0"/>
              <a:t>Any ECE (yours must qualify for SNAP-Ed)</a:t>
            </a:r>
          </a:p>
          <a:p>
            <a:pPr marL="285750" lvl="0" indent="-169863" algn="l" rtl="0">
              <a:spcBef>
                <a:spcPts val="0"/>
              </a:spcBef>
              <a:spcAft>
                <a:spcPts val="0"/>
              </a:spcAft>
              <a:buClr>
                <a:schemeClr val="dk1"/>
              </a:buClr>
              <a:buSzPts val="1100"/>
              <a:buFont typeface="Arial" panose="020B0604020202020204" pitchFamily="34" charset="0"/>
              <a:buChar char="•"/>
            </a:pPr>
            <a:r>
              <a:rPr lang="en-US" sz="1400" dirty="0"/>
              <a:t>Free in Arizona</a:t>
            </a:r>
          </a:p>
          <a:p>
            <a:pPr marL="285750" lvl="0" indent="-169863" algn="l" rtl="0">
              <a:spcBef>
                <a:spcPts val="0"/>
              </a:spcBef>
              <a:spcAft>
                <a:spcPts val="0"/>
              </a:spcAft>
              <a:buClr>
                <a:schemeClr val="dk1"/>
              </a:buClr>
              <a:buSzPts val="1100"/>
              <a:buFont typeface="Arial" panose="020B0604020202020204" pitchFamily="34" charset="0"/>
              <a:buChar char="•"/>
            </a:pPr>
            <a:r>
              <a:rPr lang="en-US" sz="1400" dirty="0"/>
              <a:t>First 75 get a $20 Amazon card</a:t>
            </a:r>
            <a:endParaRPr sz="1400" dirty="0"/>
          </a:p>
          <a:p>
            <a:pPr marL="0" lvl="0" indent="0" algn="l" rtl="0">
              <a:spcBef>
                <a:spcPts val="1600"/>
              </a:spcBef>
              <a:buNone/>
            </a:pPr>
            <a:r>
              <a:rPr kumimoji="0" lang="en-US" sz="1600" b="1" i="0" u="none" strike="noStrike" kern="0" cap="none" spc="0" normalizeH="0" baseline="0" noProof="0" dirty="0">
                <a:ln>
                  <a:noFill/>
                </a:ln>
                <a:solidFill>
                  <a:srgbClr val="232347"/>
                </a:solidFill>
                <a:effectLst/>
                <a:uLnTx/>
                <a:uFillTx/>
                <a:latin typeface="Open Sans"/>
                <a:ea typeface="Open Sans"/>
                <a:cs typeface="Open Sans"/>
                <a:sym typeface="Open Sans"/>
              </a:rPr>
              <a:t>Learning Collaboratives (LCs): </a:t>
            </a:r>
          </a:p>
          <a:p>
            <a:pPr marL="285750" marR="0" lvl="0" indent="-169863" algn="l" defTabSz="914400" rtl="0" eaLnBrk="1" fontAlgn="auto" latinLnBrk="0" hangingPunct="1">
              <a:lnSpc>
                <a:spcPct val="100000"/>
              </a:lnSpc>
              <a:spcBef>
                <a:spcPts val="0"/>
              </a:spcBef>
              <a:spcAft>
                <a:spcPts val="0"/>
              </a:spcAft>
              <a:buClr>
                <a:srgbClr val="FFFFFF"/>
              </a:buClr>
              <a:buSzPts val="1100"/>
              <a:buFont typeface="Arial" panose="020B0604020202020204" pitchFamily="34" charset="0"/>
              <a:buChar char="•"/>
              <a:tabLst/>
              <a:defRPr/>
            </a:pPr>
            <a:r>
              <a:rPr kumimoji="0" lang="en-US" sz="1400" b="0" i="0" u="none" strike="noStrike" kern="0" cap="none" spc="0" normalizeH="0" baseline="0" noProof="0" dirty="0">
                <a:ln>
                  <a:noFill/>
                </a:ln>
                <a:solidFill>
                  <a:srgbClr val="232347"/>
                </a:solidFill>
                <a:effectLst/>
                <a:uLnTx/>
                <a:uFillTx/>
                <a:latin typeface="Open Sans"/>
                <a:ea typeface="Open Sans"/>
                <a:cs typeface="Open Sans"/>
                <a:sym typeface="Open Sans"/>
              </a:rPr>
              <a:t>Invited</a:t>
            </a:r>
          </a:p>
          <a:p>
            <a:pPr marL="285750" marR="0" lvl="0" indent="-169863" algn="l" defTabSz="914400" rtl="0" eaLnBrk="1" fontAlgn="auto" latinLnBrk="0" hangingPunct="1">
              <a:lnSpc>
                <a:spcPct val="100000"/>
              </a:lnSpc>
              <a:spcBef>
                <a:spcPts val="0"/>
              </a:spcBef>
              <a:spcAft>
                <a:spcPts val="0"/>
              </a:spcAft>
              <a:buClr>
                <a:srgbClr val="FFFFFF"/>
              </a:buClr>
              <a:buSzPts val="1100"/>
              <a:buFont typeface="Arial" panose="020B0604020202020204" pitchFamily="34" charset="0"/>
              <a:buChar char="•"/>
              <a:tabLst/>
              <a:defRPr/>
            </a:pPr>
            <a:r>
              <a:rPr kumimoji="0" lang="en-US" sz="1400" i="0" u="none" strike="noStrike" kern="0" cap="none" spc="0" normalizeH="0" baseline="0" noProof="0" dirty="0">
                <a:ln>
                  <a:noFill/>
                </a:ln>
                <a:solidFill>
                  <a:srgbClr val="232347"/>
                </a:solidFill>
                <a:effectLst/>
                <a:uLnTx/>
                <a:uFillTx/>
                <a:latin typeface="Open Sans"/>
                <a:ea typeface="Open Sans"/>
                <a:cs typeface="Open Sans"/>
                <a:sym typeface="Open Sans"/>
              </a:rPr>
              <a:t>Collaborative</a:t>
            </a:r>
            <a:r>
              <a:rPr lang="en-US" sz="1400" dirty="0">
                <a:solidFill>
                  <a:srgbClr val="232347"/>
                </a:solidFill>
              </a:rPr>
              <a:t> </a:t>
            </a:r>
            <a:r>
              <a:rPr kumimoji="0" lang="en-US" sz="1400" i="0" u="none" strike="noStrike" kern="0" cap="none" spc="0" normalizeH="0" baseline="0" noProof="0" dirty="0">
                <a:ln>
                  <a:noFill/>
                </a:ln>
                <a:solidFill>
                  <a:srgbClr val="232347"/>
                </a:solidFill>
                <a:effectLst/>
                <a:uLnTx/>
                <a:uFillTx/>
                <a:latin typeface="Open Sans"/>
                <a:ea typeface="Open Sans"/>
                <a:cs typeface="Open Sans"/>
                <a:sym typeface="Open Sans"/>
              </a:rPr>
              <a:t>training</a:t>
            </a:r>
          </a:p>
          <a:p>
            <a:pPr marL="285750" marR="0" lvl="0" indent="-169863" algn="l" defTabSz="914400" rtl="0" eaLnBrk="1" fontAlgn="auto" latinLnBrk="0" hangingPunct="1">
              <a:lnSpc>
                <a:spcPct val="100000"/>
              </a:lnSpc>
              <a:spcBef>
                <a:spcPts val="0"/>
              </a:spcBef>
              <a:spcAft>
                <a:spcPts val="0"/>
              </a:spcAft>
              <a:buClr>
                <a:srgbClr val="FFFFFF"/>
              </a:buClr>
              <a:buSzPts val="1100"/>
              <a:buFont typeface="Arial" panose="020B0604020202020204" pitchFamily="34" charset="0"/>
              <a:buChar char="•"/>
              <a:tabLst/>
              <a:defRPr/>
            </a:pPr>
            <a:r>
              <a:rPr lang="en-US" sz="1400" dirty="0">
                <a:solidFill>
                  <a:srgbClr val="232347"/>
                </a:solidFill>
              </a:rPr>
              <a:t>Participation stipend</a:t>
            </a:r>
            <a:endParaRPr kumimoji="0" lang="en-US" sz="1400" i="0" u="none" strike="noStrike" kern="0" cap="none" spc="0" normalizeH="0" baseline="0" noProof="0" dirty="0">
              <a:ln>
                <a:noFill/>
              </a:ln>
              <a:solidFill>
                <a:srgbClr val="232347"/>
              </a:solidFill>
              <a:effectLst/>
              <a:uLnTx/>
              <a:uFillTx/>
              <a:latin typeface="Open Sans"/>
              <a:ea typeface="Open Sans"/>
              <a:cs typeface="Open Sans"/>
              <a:sym typeface="Open Sans"/>
            </a:endParaRPr>
          </a:p>
          <a:p>
            <a:pPr marL="0" marR="0" lvl="0" indent="0" algn="l" defTabSz="914400" rtl="0" eaLnBrk="1" fontAlgn="auto" latinLnBrk="0" hangingPunct="1">
              <a:lnSpc>
                <a:spcPct val="100000"/>
              </a:lnSpc>
              <a:spcBef>
                <a:spcPts val="1600"/>
              </a:spcBef>
              <a:spcAft>
                <a:spcPts val="0"/>
              </a:spcAft>
              <a:buClr>
                <a:srgbClr val="BD1717"/>
              </a:buClr>
              <a:buSzPts val="1600"/>
              <a:buFont typeface="Open Sans"/>
              <a:buNone/>
              <a:tabLst/>
              <a:defRPr/>
            </a:pPr>
            <a:r>
              <a:rPr kumimoji="0" lang="en-US" sz="1600" b="1" i="0" u="none" strike="noStrike" kern="0" cap="none" spc="0" normalizeH="0" baseline="0" noProof="0" dirty="0">
                <a:ln>
                  <a:noFill/>
                </a:ln>
                <a:solidFill>
                  <a:srgbClr val="232347"/>
                </a:solidFill>
                <a:effectLst/>
                <a:uLnTx/>
                <a:uFillTx/>
                <a:latin typeface="Open Sans"/>
                <a:ea typeface="Open Sans"/>
                <a:cs typeface="Open Sans"/>
                <a:sym typeface="Open Sans"/>
              </a:rPr>
              <a:t>TA Consultants</a:t>
            </a:r>
          </a:p>
          <a:p>
            <a:pPr marL="285750" marR="0" lvl="0" indent="-169863" algn="l" defTabSz="914400" rtl="0" eaLnBrk="1" fontAlgn="auto" latinLnBrk="0" hangingPunct="1">
              <a:lnSpc>
                <a:spcPct val="100000"/>
              </a:lnSpc>
              <a:spcBef>
                <a:spcPts val="0"/>
              </a:spcBef>
              <a:spcAft>
                <a:spcPts val="0"/>
              </a:spcAft>
              <a:buClr>
                <a:srgbClr val="FFFFFF"/>
              </a:buClr>
              <a:buSzPts val="1100"/>
              <a:buFont typeface="Arial" panose="020B0604020202020204" pitchFamily="34" charset="0"/>
              <a:buChar char="•"/>
              <a:tabLst/>
              <a:defRPr/>
            </a:pPr>
            <a:r>
              <a:rPr kumimoji="0" lang="en-US" sz="1400" b="0" i="0" u="none" strike="noStrike" kern="0" cap="none" spc="0" normalizeH="0" baseline="0" noProof="0" dirty="0">
                <a:ln>
                  <a:noFill/>
                </a:ln>
                <a:solidFill>
                  <a:srgbClr val="232347"/>
                </a:solidFill>
                <a:effectLst/>
                <a:uLnTx/>
                <a:uFillTx/>
                <a:latin typeface="Open Sans"/>
                <a:ea typeface="Open Sans"/>
                <a:cs typeface="Open Sans"/>
                <a:sym typeface="Open Sans"/>
              </a:rPr>
              <a:t>AZ Health Zone</a:t>
            </a:r>
          </a:p>
          <a:p>
            <a:pPr marL="285750" marR="0" lvl="0" indent="-169863" algn="l" defTabSz="914400" rtl="0" eaLnBrk="1" fontAlgn="auto" latinLnBrk="0" hangingPunct="1">
              <a:lnSpc>
                <a:spcPct val="100000"/>
              </a:lnSpc>
              <a:spcBef>
                <a:spcPts val="0"/>
              </a:spcBef>
              <a:spcAft>
                <a:spcPts val="0"/>
              </a:spcAft>
              <a:buClr>
                <a:srgbClr val="FFFFFF"/>
              </a:buClr>
              <a:buSzPts val="1100"/>
              <a:buFont typeface="Arial" panose="020B0604020202020204" pitchFamily="34" charset="0"/>
              <a:buChar char="•"/>
              <a:tabLst/>
              <a:defRPr/>
            </a:pPr>
            <a:r>
              <a:rPr lang="en-US" sz="1400" dirty="0">
                <a:solidFill>
                  <a:srgbClr val="232347"/>
                </a:solidFill>
              </a:rPr>
              <a:t>Other agencies (e.g., First Things First)</a:t>
            </a:r>
          </a:p>
          <a:p>
            <a:pPr marL="285750" marR="0" lvl="0" indent="-169863" algn="l" defTabSz="914400" rtl="0" eaLnBrk="1" fontAlgn="auto" latinLnBrk="0" hangingPunct="1">
              <a:lnSpc>
                <a:spcPct val="100000"/>
              </a:lnSpc>
              <a:spcBef>
                <a:spcPts val="0"/>
              </a:spcBef>
              <a:spcAft>
                <a:spcPts val="0"/>
              </a:spcAft>
              <a:buClr>
                <a:srgbClr val="FFFFFF"/>
              </a:buClr>
              <a:buSzPts val="1100"/>
              <a:buFont typeface="Arial" panose="020B0604020202020204" pitchFamily="34" charset="0"/>
              <a:buChar char="•"/>
              <a:tabLst/>
              <a:defRPr/>
            </a:pPr>
            <a:r>
              <a:rPr lang="en-US" sz="1400" dirty="0">
                <a:solidFill>
                  <a:srgbClr val="BD1717"/>
                </a:solidFill>
              </a:rPr>
              <a:t>U</a:t>
            </a:r>
            <a:r>
              <a:rPr kumimoji="0" lang="en-US" sz="1400" b="0" i="0" u="none" strike="noStrike" kern="0" cap="none" spc="0" normalizeH="0" baseline="0" noProof="0" dirty="0" err="1">
                <a:ln>
                  <a:noFill/>
                </a:ln>
                <a:solidFill>
                  <a:srgbClr val="BD1717"/>
                </a:solidFill>
                <a:effectLst/>
                <a:uLnTx/>
                <a:uFillTx/>
                <a:latin typeface="Open Sans"/>
                <a:ea typeface="Open Sans"/>
                <a:cs typeface="Open Sans"/>
                <a:sym typeface="Open Sans"/>
              </a:rPr>
              <a:t>nassigned</a:t>
            </a:r>
            <a:endParaRPr kumimoji="0" lang="en-US" sz="1400" b="0" i="0" u="none" strike="noStrike" kern="0" cap="none" spc="0" normalizeH="0" baseline="0" noProof="0" dirty="0">
              <a:ln>
                <a:noFill/>
              </a:ln>
              <a:solidFill>
                <a:srgbClr val="BD1717"/>
              </a:solidFill>
              <a:effectLst/>
              <a:uLnTx/>
              <a:uFillTx/>
              <a:latin typeface="Open Sans"/>
              <a:ea typeface="Open Sans"/>
              <a:cs typeface="Open Sans"/>
              <a:sym typeface="Open Sans"/>
            </a:endParaRPr>
          </a:p>
        </p:txBody>
      </p:sp>
      <p:sp>
        <p:nvSpPr>
          <p:cNvPr id="1534" name="Google Shape;1534;p46"/>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cap="all" dirty="0"/>
              <a:t>Where </a:t>
            </a:r>
            <a:r>
              <a:rPr lang="en" sz="3200" cap="all" dirty="0">
                <a:solidFill>
                  <a:srgbClr val="BD1717"/>
                </a:solidFill>
              </a:rPr>
              <a:t>IS EMPOWER PLUS+ 2.0</a:t>
            </a:r>
            <a:r>
              <a:rPr lang="en" sz="3200" cap="all" dirty="0"/>
              <a:t>?</a:t>
            </a:r>
            <a:endParaRPr sz="3200" cap="all" dirty="0"/>
          </a:p>
        </p:txBody>
      </p:sp>
      <p:grpSp>
        <p:nvGrpSpPr>
          <p:cNvPr id="1535" name="Google Shape;1535;p46"/>
          <p:cNvGrpSpPr/>
          <p:nvPr/>
        </p:nvGrpSpPr>
        <p:grpSpPr>
          <a:xfrm>
            <a:off x="6729989" y="2002979"/>
            <a:ext cx="1008276" cy="1137542"/>
            <a:chOff x="554825" y="3144675"/>
            <a:chExt cx="1079525" cy="1217925"/>
          </a:xfrm>
        </p:grpSpPr>
        <p:sp>
          <p:nvSpPr>
            <p:cNvPr id="1536" name="Google Shape;1536;p46"/>
            <p:cNvSpPr/>
            <p:nvPr/>
          </p:nvSpPr>
          <p:spPr>
            <a:xfrm>
              <a:off x="1028475" y="4166200"/>
              <a:ext cx="25" cy="25"/>
            </a:xfrm>
            <a:custGeom>
              <a:avLst/>
              <a:gdLst/>
              <a:ahLst/>
              <a:cxnLst/>
              <a:rect l="l" t="t" r="r" b="b"/>
              <a:pathLst>
                <a:path w="1" h="1" extrusionOk="0">
                  <a:moveTo>
                    <a:pt x="1" y="0"/>
                  </a:move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46"/>
            <p:cNvSpPr/>
            <p:nvPr/>
          </p:nvSpPr>
          <p:spPr>
            <a:xfrm>
              <a:off x="702250" y="3765075"/>
              <a:ext cx="780875" cy="496725"/>
            </a:xfrm>
            <a:custGeom>
              <a:avLst/>
              <a:gdLst/>
              <a:ahLst/>
              <a:cxnLst/>
              <a:rect l="l" t="t" r="r" b="b"/>
              <a:pathLst>
                <a:path w="31235" h="19869" extrusionOk="0">
                  <a:moveTo>
                    <a:pt x="25580" y="610"/>
                  </a:moveTo>
                  <a:cubicBezTo>
                    <a:pt x="27973" y="610"/>
                    <a:pt x="30738" y="1265"/>
                    <a:pt x="30360" y="4061"/>
                  </a:cubicBezTo>
                  <a:cubicBezTo>
                    <a:pt x="30132" y="5545"/>
                    <a:pt x="29257" y="6877"/>
                    <a:pt x="28305" y="8018"/>
                  </a:cubicBezTo>
                  <a:cubicBezTo>
                    <a:pt x="27354" y="9159"/>
                    <a:pt x="26289" y="10186"/>
                    <a:pt x="25110" y="11138"/>
                  </a:cubicBezTo>
                  <a:cubicBezTo>
                    <a:pt x="22675" y="13116"/>
                    <a:pt x="20012" y="14790"/>
                    <a:pt x="17159" y="16121"/>
                  </a:cubicBezTo>
                  <a:cubicBezTo>
                    <a:pt x="14267" y="17567"/>
                    <a:pt x="11148" y="18556"/>
                    <a:pt x="7952" y="19089"/>
                  </a:cubicBezTo>
                  <a:cubicBezTo>
                    <a:pt x="7285" y="19216"/>
                    <a:pt x="6605" y="19277"/>
                    <a:pt x="5925" y="19277"/>
                  </a:cubicBezTo>
                  <a:cubicBezTo>
                    <a:pt x="4976" y="19277"/>
                    <a:pt x="4029" y="19158"/>
                    <a:pt x="3120" y="18937"/>
                  </a:cubicBezTo>
                  <a:cubicBezTo>
                    <a:pt x="2359" y="18746"/>
                    <a:pt x="1713" y="18328"/>
                    <a:pt x="1256" y="17757"/>
                  </a:cubicBezTo>
                  <a:cubicBezTo>
                    <a:pt x="838" y="17111"/>
                    <a:pt x="685" y="16312"/>
                    <a:pt x="876" y="15551"/>
                  </a:cubicBezTo>
                  <a:cubicBezTo>
                    <a:pt x="1180" y="14105"/>
                    <a:pt x="2093" y="12773"/>
                    <a:pt x="3044" y="11632"/>
                  </a:cubicBezTo>
                  <a:cubicBezTo>
                    <a:pt x="4033" y="10491"/>
                    <a:pt x="5137" y="9464"/>
                    <a:pt x="6316" y="8513"/>
                  </a:cubicBezTo>
                  <a:cubicBezTo>
                    <a:pt x="6544" y="8322"/>
                    <a:pt x="6849" y="8056"/>
                    <a:pt x="7115" y="7904"/>
                  </a:cubicBezTo>
                  <a:cubicBezTo>
                    <a:pt x="8979" y="6458"/>
                    <a:pt x="10995" y="5203"/>
                    <a:pt x="13126" y="4176"/>
                  </a:cubicBezTo>
                  <a:cubicBezTo>
                    <a:pt x="15180" y="3110"/>
                    <a:pt x="17349" y="2235"/>
                    <a:pt x="19593" y="1589"/>
                  </a:cubicBezTo>
                  <a:cubicBezTo>
                    <a:pt x="20240" y="1398"/>
                    <a:pt x="20887" y="1208"/>
                    <a:pt x="21572" y="1056"/>
                  </a:cubicBezTo>
                  <a:cubicBezTo>
                    <a:pt x="21876" y="1018"/>
                    <a:pt x="22218" y="942"/>
                    <a:pt x="22561" y="866"/>
                  </a:cubicBezTo>
                  <a:lnTo>
                    <a:pt x="23055" y="790"/>
                  </a:lnTo>
                  <a:lnTo>
                    <a:pt x="23284" y="752"/>
                  </a:lnTo>
                  <a:lnTo>
                    <a:pt x="23588" y="752"/>
                  </a:lnTo>
                  <a:cubicBezTo>
                    <a:pt x="24150" y="671"/>
                    <a:pt x="24848" y="610"/>
                    <a:pt x="25580" y="610"/>
                  </a:cubicBezTo>
                  <a:close/>
                  <a:moveTo>
                    <a:pt x="25465" y="0"/>
                  </a:moveTo>
                  <a:cubicBezTo>
                    <a:pt x="24484" y="0"/>
                    <a:pt x="23493" y="86"/>
                    <a:pt x="22523" y="257"/>
                  </a:cubicBezTo>
                  <a:cubicBezTo>
                    <a:pt x="19898" y="752"/>
                    <a:pt x="17387" y="1550"/>
                    <a:pt x="14952" y="2654"/>
                  </a:cubicBezTo>
                  <a:cubicBezTo>
                    <a:pt x="12593" y="3681"/>
                    <a:pt x="10349" y="4936"/>
                    <a:pt x="8218" y="6382"/>
                  </a:cubicBezTo>
                  <a:cubicBezTo>
                    <a:pt x="6126" y="7790"/>
                    <a:pt x="4185" y="9464"/>
                    <a:pt x="2550" y="11366"/>
                  </a:cubicBezTo>
                  <a:cubicBezTo>
                    <a:pt x="1751" y="12279"/>
                    <a:pt x="1066" y="13344"/>
                    <a:pt x="609" y="14447"/>
                  </a:cubicBezTo>
                  <a:cubicBezTo>
                    <a:pt x="153" y="15627"/>
                    <a:pt x="1" y="16958"/>
                    <a:pt x="723" y="18024"/>
                  </a:cubicBezTo>
                  <a:cubicBezTo>
                    <a:pt x="1484" y="19127"/>
                    <a:pt x="2664" y="19507"/>
                    <a:pt x="3843" y="19698"/>
                  </a:cubicBezTo>
                  <a:cubicBezTo>
                    <a:pt x="4509" y="19812"/>
                    <a:pt x="5175" y="19869"/>
                    <a:pt x="5840" y="19869"/>
                  </a:cubicBezTo>
                  <a:cubicBezTo>
                    <a:pt x="6506" y="19869"/>
                    <a:pt x="7172" y="19812"/>
                    <a:pt x="7838" y="19698"/>
                  </a:cubicBezTo>
                  <a:cubicBezTo>
                    <a:pt x="10463" y="19317"/>
                    <a:pt x="13050" y="18594"/>
                    <a:pt x="15485" y="17567"/>
                  </a:cubicBezTo>
                  <a:cubicBezTo>
                    <a:pt x="17881" y="16540"/>
                    <a:pt x="20164" y="15322"/>
                    <a:pt x="22333" y="13915"/>
                  </a:cubicBezTo>
                  <a:cubicBezTo>
                    <a:pt x="24463" y="12545"/>
                    <a:pt x="26403" y="10947"/>
                    <a:pt x="28115" y="9121"/>
                  </a:cubicBezTo>
                  <a:cubicBezTo>
                    <a:pt x="28990" y="8208"/>
                    <a:pt x="29713" y="7219"/>
                    <a:pt x="30284" y="6154"/>
                  </a:cubicBezTo>
                  <a:cubicBezTo>
                    <a:pt x="30816" y="5089"/>
                    <a:pt x="31235" y="3833"/>
                    <a:pt x="30854" y="2654"/>
                  </a:cubicBezTo>
                  <a:cubicBezTo>
                    <a:pt x="30702" y="2083"/>
                    <a:pt x="30398" y="1589"/>
                    <a:pt x="29979" y="1208"/>
                  </a:cubicBezTo>
                  <a:cubicBezTo>
                    <a:pt x="29028" y="371"/>
                    <a:pt x="27659" y="105"/>
                    <a:pt x="26441" y="29"/>
                  </a:cubicBezTo>
                  <a:cubicBezTo>
                    <a:pt x="26118" y="10"/>
                    <a:pt x="25792" y="0"/>
                    <a:pt x="254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46"/>
            <p:cNvSpPr/>
            <p:nvPr/>
          </p:nvSpPr>
          <p:spPr>
            <a:xfrm>
              <a:off x="1291925" y="3782900"/>
              <a:ext cx="25" cy="25"/>
            </a:xfrm>
            <a:custGeom>
              <a:avLst/>
              <a:gdLst/>
              <a:ahLst/>
              <a:cxnLst/>
              <a:rect l="l" t="t" r="r" b="b"/>
              <a:pathLst>
                <a:path w="1" h="1" extrusionOk="0">
                  <a:moveTo>
                    <a:pt x="1" y="0"/>
                  </a:move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46"/>
            <p:cNvSpPr/>
            <p:nvPr/>
          </p:nvSpPr>
          <p:spPr>
            <a:xfrm>
              <a:off x="554825" y="3673450"/>
              <a:ext cx="1079525" cy="689150"/>
            </a:xfrm>
            <a:custGeom>
              <a:avLst/>
              <a:gdLst/>
              <a:ahLst/>
              <a:cxnLst/>
              <a:rect l="l" t="t" r="r" b="b"/>
              <a:pathLst>
                <a:path w="43181" h="27566" extrusionOk="0">
                  <a:moveTo>
                    <a:pt x="35344" y="612"/>
                  </a:moveTo>
                  <a:cubicBezTo>
                    <a:pt x="36219" y="612"/>
                    <a:pt x="37094" y="650"/>
                    <a:pt x="37931" y="802"/>
                  </a:cubicBezTo>
                  <a:cubicBezTo>
                    <a:pt x="39415" y="1031"/>
                    <a:pt x="41127" y="1563"/>
                    <a:pt x="41963" y="2933"/>
                  </a:cubicBezTo>
                  <a:cubicBezTo>
                    <a:pt x="42420" y="3732"/>
                    <a:pt x="42610" y="4683"/>
                    <a:pt x="42458" y="5596"/>
                  </a:cubicBezTo>
                  <a:cubicBezTo>
                    <a:pt x="42230" y="6927"/>
                    <a:pt x="41697" y="8145"/>
                    <a:pt x="40936" y="9286"/>
                  </a:cubicBezTo>
                  <a:cubicBezTo>
                    <a:pt x="40213" y="10389"/>
                    <a:pt x="39376" y="11455"/>
                    <a:pt x="38425" y="12444"/>
                  </a:cubicBezTo>
                  <a:cubicBezTo>
                    <a:pt x="36523" y="14422"/>
                    <a:pt x="34431" y="16210"/>
                    <a:pt x="32148" y="17808"/>
                  </a:cubicBezTo>
                  <a:lnTo>
                    <a:pt x="31730" y="18074"/>
                  </a:lnTo>
                  <a:cubicBezTo>
                    <a:pt x="31692" y="18112"/>
                    <a:pt x="31577" y="18227"/>
                    <a:pt x="31539" y="18227"/>
                  </a:cubicBezTo>
                  <a:cubicBezTo>
                    <a:pt x="31501" y="18189"/>
                    <a:pt x="31387" y="18074"/>
                    <a:pt x="31349" y="18036"/>
                  </a:cubicBezTo>
                  <a:cubicBezTo>
                    <a:pt x="30920" y="17708"/>
                    <a:pt x="30428" y="17556"/>
                    <a:pt x="29948" y="17556"/>
                  </a:cubicBezTo>
                  <a:cubicBezTo>
                    <a:pt x="28982" y="17556"/>
                    <a:pt x="28065" y="18173"/>
                    <a:pt x="27811" y="19216"/>
                  </a:cubicBezTo>
                  <a:cubicBezTo>
                    <a:pt x="27697" y="19558"/>
                    <a:pt x="27697" y="19901"/>
                    <a:pt x="27773" y="20205"/>
                  </a:cubicBezTo>
                  <a:cubicBezTo>
                    <a:pt x="27773" y="20281"/>
                    <a:pt x="27811" y="20357"/>
                    <a:pt x="27811" y="20433"/>
                  </a:cubicBezTo>
                  <a:cubicBezTo>
                    <a:pt x="27849" y="20509"/>
                    <a:pt x="27849" y="20471"/>
                    <a:pt x="27811" y="20547"/>
                  </a:cubicBezTo>
                  <a:cubicBezTo>
                    <a:pt x="27811" y="20585"/>
                    <a:pt x="27735" y="20585"/>
                    <a:pt x="27697" y="20623"/>
                  </a:cubicBezTo>
                  <a:lnTo>
                    <a:pt x="27240" y="20852"/>
                  </a:lnTo>
                  <a:cubicBezTo>
                    <a:pt x="24806" y="22221"/>
                    <a:pt x="22295" y="23401"/>
                    <a:pt x="19670" y="24390"/>
                  </a:cubicBezTo>
                  <a:cubicBezTo>
                    <a:pt x="17045" y="25417"/>
                    <a:pt x="14305" y="26140"/>
                    <a:pt x="11566" y="26634"/>
                  </a:cubicBezTo>
                  <a:lnTo>
                    <a:pt x="11034" y="26710"/>
                  </a:lnTo>
                  <a:lnTo>
                    <a:pt x="10577" y="26748"/>
                  </a:lnTo>
                  <a:lnTo>
                    <a:pt x="10501" y="26748"/>
                  </a:lnTo>
                  <a:cubicBezTo>
                    <a:pt x="10197" y="26787"/>
                    <a:pt x="9664" y="26863"/>
                    <a:pt x="9245" y="26901"/>
                  </a:cubicBezTo>
                  <a:cubicBezTo>
                    <a:pt x="8865" y="26901"/>
                    <a:pt x="8332" y="26939"/>
                    <a:pt x="7876" y="26939"/>
                  </a:cubicBezTo>
                  <a:cubicBezTo>
                    <a:pt x="7001" y="26939"/>
                    <a:pt x="6126" y="26901"/>
                    <a:pt x="5289" y="26748"/>
                  </a:cubicBezTo>
                  <a:cubicBezTo>
                    <a:pt x="3691" y="26444"/>
                    <a:pt x="1941" y="25797"/>
                    <a:pt x="1218" y="24238"/>
                  </a:cubicBezTo>
                  <a:cubicBezTo>
                    <a:pt x="495" y="22716"/>
                    <a:pt x="1066" y="20852"/>
                    <a:pt x="1789" y="19406"/>
                  </a:cubicBezTo>
                  <a:cubicBezTo>
                    <a:pt x="2588" y="17922"/>
                    <a:pt x="3577" y="16553"/>
                    <a:pt x="4718" y="15335"/>
                  </a:cubicBezTo>
                  <a:cubicBezTo>
                    <a:pt x="7077" y="12824"/>
                    <a:pt x="9740" y="10618"/>
                    <a:pt x="12631" y="8792"/>
                  </a:cubicBezTo>
                  <a:cubicBezTo>
                    <a:pt x="15523" y="6927"/>
                    <a:pt x="18566" y="5292"/>
                    <a:pt x="21762" y="3960"/>
                  </a:cubicBezTo>
                  <a:cubicBezTo>
                    <a:pt x="24958" y="2552"/>
                    <a:pt x="28306" y="1525"/>
                    <a:pt x="31730" y="916"/>
                  </a:cubicBezTo>
                  <a:cubicBezTo>
                    <a:pt x="32110" y="878"/>
                    <a:pt x="32529" y="802"/>
                    <a:pt x="32833" y="764"/>
                  </a:cubicBezTo>
                  <a:lnTo>
                    <a:pt x="33099" y="764"/>
                  </a:lnTo>
                  <a:lnTo>
                    <a:pt x="33442" y="726"/>
                  </a:lnTo>
                  <a:lnTo>
                    <a:pt x="34050" y="688"/>
                  </a:lnTo>
                  <a:cubicBezTo>
                    <a:pt x="34507" y="650"/>
                    <a:pt x="34925" y="612"/>
                    <a:pt x="35344" y="612"/>
                  </a:cubicBezTo>
                  <a:close/>
                  <a:moveTo>
                    <a:pt x="35624" y="0"/>
                  </a:moveTo>
                  <a:cubicBezTo>
                    <a:pt x="35109" y="0"/>
                    <a:pt x="34596" y="27"/>
                    <a:pt x="34088" y="80"/>
                  </a:cubicBezTo>
                  <a:cubicBezTo>
                    <a:pt x="30322" y="422"/>
                    <a:pt x="26670" y="1335"/>
                    <a:pt x="23170" y="2743"/>
                  </a:cubicBezTo>
                  <a:cubicBezTo>
                    <a:pt x="19708" y="4074"/>
                    <a:pt x="16398" y="5748"/>
                    <a:pt x="13240" y="7726"/>
                  </a:cubicBezTo>
                  <a:cubicBezTo>
                    <a:pt x="10159" y="9591"/>
                    <a:pt x="7343" y="11835"/>
                    <a:pt x="4832" y="14384"/>
                  </a:cubicBezTo>
                  <a:cubicBezTo>
                    <a:pt x="3577" y="15640"/>
                    <a:pt x="2474" y="17085"/>
                    <a:pt x="1561" y="18607"/>
                  </a:cubicBezTo>
                  <a:cubicBezTo>
                    <a:pt x="686" y="20129"/>
                    <a:pt x="1" y="21955"/>
                    <a:pt x="419" y="23743"/>
                  </a:cubicBezTo>
                  <a:cubicBezTo>
                    <a:pt x="800" y="25379"/>
                    <a:pt x="2169" y="26406"/>
                    <a:pt x="3691" y="26939"/>
                  </a:cubicBezTo>
                  <a:cubicBezTo>
                    <a:pt x="4985" y="27352"/>
                    <a:pt x="6319" y="27565"/>
                    <a:pt x="7664" y="27565"/>
                  </a:cubicBezTo>
                  <a:cubicBezTo>
                    <a:pt x="8178" y="27565"/>
                    <a:pt x="8693" y="27534"/>
                    <a:pt x="9207" y="27471"/>
                  </a:cubicBezTo>
                  <a:cubicBezTo>
                    <a:pt x="12936" y="27129"/>
                    <a:pt x="16626" y="26254"/>
                    <a:pt x="20126" y="24846"/>
                  </a:cubicBezTo>
                  <a:cubicBezTo>
                    <a:pt x="21838" y="24200"/>
                    <a:pt x="23512" y="23439"/>
                    <a:pt x="25186" y="22602"/>
                  </a:cubicBezTo>
                  <a:cubicBezTo>
                    <a:pt x="26023" y="22221"/>
                    <a:pt x="26822" y="21765"/>
                    <a:pt x="27659" y="21308"/>
                  </a:cubicBezTo>
                  <a:lnTo>
                    <a:pt x="27925" y="21156"/>
                  </a:lnTo>
                  <a:cubicBezTo>
                    <a:pt x="27963" y="21156"/>
                    <a:pt x="28039" y="21080"/>
                    <a:pt x="28077" y="21080"/>
                  </a:cubicBezTo>
                  <a:cubicBezTo>
                    <a:pt x="28100" y="21069"/>
                    <a:pt x="28115" y="21064"/>
                    <a:pt x="28127" y="21064"/>
                  </a:cubicBezTo>
                  <a:cubicBezTo>
                    <a:pt x="28157" y="21064"/>
                    <a:pt x="28165" y="21091"/>
                    <a:pt x="28191" y="21118"/>
                  </a:cubicBezTo>
                  <a:cubicBezTo>
                    <a:pt x="28306" y="21308"/>
                    <a:pt x="28496" y="21460"/>
                    <a:pt x="28648" y="21613"/>
                  </a:cubicBezTo>
                  <a:cubicBezTo>
                    <a:pt x="29045" y="21900"/>
                    <a:pt x="29500" y="22035"/>
                    <a:pt x="29952" y="22035"/>
                  </a:cubicBezTo>
                  <a:cubicBezTo>
                    <a:pt x="30755" y="22035"/>
                    <a:pt x="31544" y="21607"/>
                    <a:pt x="31958" y="20852"/>
                  </a:cubicBezTo>
                  <a:cubicBezTo>
                    <a:pt x="32148" y="20433"/>
                    <a:pt x="32262" y="19977"/>
                    <a:pt x="32186" y="19558"/>
                  </a:cubicBezTo>
                  <a:cubicBezTo>
                    <a:pt x="32186" y="19330"/>
                    <a:pt x="32110" y="19140"/>
                    <a:pt x="32034" y="18987"/>
                  </a:cubicBezTo>
                  <a:cubicBezTo>
                    <a:pt x="32034" y="18911"/>
                    <a:pt x="31882" y="18759"/>
                    <a:pt x="31920" y="18683"/>
                  </a:cubicBezTo>
                  <a:cubicBezTo>
                    <a:pt x="31920" y="18645"/>
                    <a:pt x="32186" y="18493"/>
                    <a:pt x="32224" y="18455"/>
                  </a:cubicBezTo>
                  <a:cubicBezTo>
                    <a:pt x="33746" y="17428"/>
                    <a:pt x="35192" y="16324"/>
                    <a:pt x="36561" y="15107"/>
                  </a:cubicBezTo>
                  <a:cubicBezTo>
                    <a:pt x="37893" y="13966"/>
                    <a:pt x="39110" y="12672"/>
                    <a:pt x="40213" y="11303"/>
                  </a:cubicBezTo>
                  <a:cubicBezTo>
                    <a:pt x="41393" y="9933"/>
                    <a:pt x="42268" y="8373"/>
                    <a:pt x="42838" y="6661"/>
                  </a:cubicBezTo>
                  <a:cubicBezTo>
                    <a:pt x="43105" y="5786"/>
                    <a:pt x="43181" y="4873"/>
                    <a:pt x="43029" y="3998"/>
                  </a:cubicBezTo>
                  <a:cubicBezTo>
                    <a:pt x="42686" y="2248"/>
                    <a:pt x="41203" y="1107"/>
                    <a:pt x="39605" y="536"/>
                  </a:cubicBezTo>
                  <a:cubicBezTo>
                    <a:pt x="38313" y="179"/>
                    <a:pt x="36962" y="0"/>
                    <a:pt x="356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46"/>
            <p:cNvSpPr/>
            <p:nvPr/>
          </p:nvSpPr>
          <p:spPr>
            <a:xfrm>
              <a:off x="1376575" y="3692550"/>
              <a:ext cx="25" cy="25"/>
            </a:xfrm>
            <a:custGeom>
              <a:avLst/>
              <a:gdLst/>
              <a:ahLst/>
              <a:cxnLst/>
              <a:rect l="l" t="t" r="r" b="b"/>
              <a:pathLst>
                <a:path w="1" h="1" extrusionOk="0">
                  <a:moveTo>
                    <a:pt x="1" y="0"/>
                  </a:move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46"/>
            <p:cNvSpPr/>
            <p:nvPr/>
          </p:nvSpPr>
          <p:spPr>
            <a:xfrm>
              <a:off x="820425" y="3817875"/>
              <a:ext cx="510525" cy="376600"/>
            </a:xfrm>
            <a:custGeom>
              <a:avLst/>
              <a:gdLst/>
              <a:ahLst/>
              <a:cxnLst/>
              <a:rect l="l" t="t" r="r" b="b"/>
              <a:pathLst>
                <a:path w="20421" h="15064" extrusionOk="0">
                  <a:moveTo>
                    <a:pt x="14904" y="1797"/>
                  </a:moveTo>
                  <a:cubicBezTo>
                    <a:pt x="15095" y="1797"/>
                    <a:pt x="15285" y="1797"/>
                    <a:pt x="15437" y="1835"/>
                  </a:cubicBezTo>
                  <a:cubicBezTo>
                    <a:pt x="15551" y="1835"/>
                    <a:pt x="15627" y="1835"/>
                    <a:pt x="15703" y="1873"/>
                  </a:cubicBezTo>
                  <a:lnTo>
                    <a:pt x="15817" y="1873"/>
                  </a:lnTo>
                  <a:cubicBezTo>
                    <a:pt x="15817" y="1911"/>
                    <a:pt x="15817" y="1987"/>
                    <a:pt x="15817" y="2064"/>
                  </a:cubicBezTo>
                  <a:cubicBezTo>
                    <a:pt x="15728" y="3406"/>
                    <a:pt x="16832" y="4445"/>
                    <a:pt x="18065" y="4445"/>
                  </a:cubicBezTo>
                  <a:cubicBezTo>
                    <a:pt x="18404" y="4445"/>
                    <a:pt x="18753" y="4366"/>
                    <a:pt x="19089" y="4194"/>
                  </a:cubicBezTo>
                  <a:cubicBezTo>
                    <a:pt x="19203" y="4651"/>
                    <a:pt x="19203" y="5145"/>
                    <a:pt x="19165" y="5640"/>
                  </a:cubicBezTo>
                  <a:cubicBezTo>
                    <a:pt x="18861" y="7466"/>
                    <a:pt x="17567" y="9064"/>
                    <a:pt x="16198" y="10281"/>
                  </a:cubicBezTo>
                  <a:cubicBezTo>
                    <a:pt x="14790" y="11498"/>
                    <a:pt x="13192" y="12450"/>
                    <a:pt x="11442" y="13134"/>
                  </a:cubicBezTo>
                  <a:cubicBezTo>
                    <a:pt x="10910" y="13287"/>
                    <a:pt x="10415" y="13477"/>
                    <a:pt x="9883" y="13591"/>
                  </a:cubicBezTo>
                  <a:cubicBezTo>
                    <a:pt x="9616" y="13667"/>
                    <a:pt x="9350" y="13743"/>
                    <a:pt x="9084" y="13781"/>
                  </a:cubicBezTo>
                  <a:lnTo>
                    <a:pt x="8703" y="13857"/>
                  </a:lnTo>
                  <a:lnTo>
                    <a:pt x="8513" y="13857"/>
                  </a:lnTo>
                  <a:cubicBezTo>
                    <a:pt x="8488" y="13857"/>
                    <a:pt x="8378" y="13874"/>
                    <a:pt x="8341" y="13874"/>
                  </a:cubicBezTo>
                  <a:cubicBezTo>
                    <a:pt x="8323" y="13874"/>
                    <a:pt x="8323" y="13870"/>
                    <a:pt x="8361" y="13857"/>
                  </a:cubicBezTo>
                  <a:lnTo>
                    <a:pt x="7980" y="13857"/>
                  </a:lnTo>
                  <a:lnTo>
                    <a:pt x="7562" y="13895"/>
                  </a:lnTo>
                  <a:lnTo>
                    <a:pt x="6725" y="13895"/>
                  </a:lnTo>
                  <a:cubicBezTo>
                    <a:pt x="6192" y="13895"/>
                    <a:pt x="5622" y="13819"/>
                    <a:pt x="5089" y="13667"/>
                  </a:cubicBezTo>
                  <a:cubicBezTo>
                    <a:pt x="5887" y="12138"/>
                    <a:pt x="4710" y="10435"/>
                    <a:pt x="3131" y="10435"/>
                  </a:cubicBezTo>
                  <a:cubicBezTo>
                    <a:pt x="2903" y="10435"/>
                    <a:pt x="2666" y="10470"/>
                    <a:pt x="2426" y="10547"/>
                  </a:cubicBezTo>
                  <a:cubicBezTo>
                    <a:pt x="2426" y="9064"/>
                    <a:pt x="3301" y="7694"/>
                    <a:pt x="4214" y="6629"/>
                  </a:cubicBezTo>
                  <a:cubicBezTo>
                    <a:pt x="5165" y="5526"/>
                    <a:pt x="6268" y="4612"/>
                    <a:pt x="7524" y="3852"/>
                  </a:cubicBezTo>
                  <a:cubicBezTo>
                    <a:pt x="8741" y="3167"/>
                    <a:pt x="10073" y="2596"/>
                    <a:pt x="11442" y="2254"/>
                  </a:cubicBezTo>
                  <a:cubicBezTo>
                    <a:pt x="12203" y="2025"/>
                    <a:pt x="12964" y="1911"/>
                    <a:pt x="13763" y="1835"/>
                  </a:cubicBezTo>
                  <a:cubicBezTo>
                    <a:pt x="14143" y="1797"/>
                    <a:pt x="14524" y="1797"/>
                    <a:pt x="14904" y="1797"/>
                  </a:cubicBezTo>
                  <a:close/>
                  <a:moveTo>
                    <a:pt x="18054" y="1"/>
                  </a:moveTo>
                  <a:cubicBezTo>
                    <a:pt x="17993" y="1"/>
                    <a:pt x="17933" y="4"/>
                    <a:pt x="17872" y="9"/>
                  </a:cubicBezTo>
                  <a:cubicBezTo>
                    <a:pt x="17453" y="9"/>
                    <a:pt x="17073" y="161"/>
                    <a:pt x="16769" y="390"/>
                  </a:cubicBezTo>
                  <a:cubicBezTo>
                    <a:pt x="16578" y="504"/>
                    <a:pt x="16426" y="618"/>
                    <a:pt x="16274" y="808"/>
                  </a:cubicBezTo>
                  <a:cubicBezTo>
                    <a:pt x="16198" y="884"/>
                    <a:pt x="16160" y="960"/>
                    <a:pt x="16084" y="1036"/>
                  </a:cubicBezTo>
                  <a:lnTo>
                    <a:pt x="16008" y="1188"/>
                  </a:lnTo>
                  <a:cubicBezTo>
                    <a:pt x="15970" y="1265"/>
                    <a:pt x="16008" y="1303"/>
                    <a:pt x="15894" y="1303"/>
                  </a:cubicBezTo>
                  <a:cubicBezTo>
                    <a:pt x="15665" y="1303"/>
                    <a:pt x="15399" y="1227"/>
                    <a:pt x="15171" y="1227"/>
                  </a:cubicBezTo>
                  <a:cubicBezTo>
                    <a:pt x="15057" y="1208"/>
                    <a:pt x="14942" y="1198"/>
                    <a:pt x="14824" y="1198"/>
                  </a:cubicBezTo>
                  <a:cubicBezTo>
                    <a:pt x="14705" y="1198"/>
                    <a:pt x="14581" y="1208"/>
                    <a:pt x="14448" y="1227"/>
                  </a:cubicBezTo>
                  <a:cubicBezTo>
                    <a:pt x="13953" y="1227"/>
                    <a:pt x="13497" y="1265"/>
                    <a:pt x="13002" y="1341"/>
                  </a:cubicBezTo>
                  <a:cubicBezTo>
                    <a:pt x="12089" y="1455"/>
                    <a:pt x="11176" y="1683"/>
                    <a:pt x="10263" y="2025"/>
                  </a:cubicBezTo>
                  <a:cubicBezTo>
                    <a:pt x="8551" y="2634"/>
                    <a:pt x="6915" y="3547"/>
                    <a:pt x="5469" y="4689"/>
                  </a:cubicBezTo>
                  <a:cubicBezTo>
                    <a:pt x="4024" y="5792"/>
                    <a:pt x="2882" y="7238"/>
                    <a:pt x="2198" y="8873"/>
                  </a:cubicBezTo>
                  <a:cubicBezTo>
                    <a:pt x="2007" y="9330"/>
                    <a:pt x="1893" y="9786"/>
                    <a:pt x="1855" y="10243"/>
                  </a:cubicBezTo>
                  <a:lnTo>
                    <a:pt x="1855" y="10547"/>
                  </a:lnTo>
                  <a:cubicBezTo>
                    <a:pt x="1855" y="10661"/>
                    <a:pt x="1855" y="10776"/>
                    <a:pt x="1855" y="10890"/>
                  </a:cubicBezTo>
                  <a:cubicBezTo>
                    <a:pt x="1855" y="10966"/>
                    <a:pt x="1703" y="11042"/>
                    <a:pt x="1627" y="11118"/>
                  </a:cubicBezTo>
                  <a:cubicBezTo>
                    <a:pt x="1513" y="11194"/>
                    <a:pt x="1437" y="11270"/>
                    <a:pt x="1361" y="11346"/>
                  </a:cubicBezTo>
                  <a:cubicBezTo>
                    <a:pt x="1" y="12954"/>
                    <a:pt x="1353" y="15063"/>
                    <a:pt x="3071" y="15063"/>
                  </a:cubicBezTo>
                  <a:cubicBezTo>
                    <a:pt x="3467" y="15063"/>
                    <a:pt x="3883" y="14951"/>
                    <a:pt x="4290" y="14694"/>
                  </a:cubicBezTo>
                  <a:cubicBezTo>
                    <a:pt x="4366" y="14618"/>
                    <a:pt x="4480" y="14542"/>
                    <a:pt x="4556" y="14466"/>
                  </a:cubicBezTo>
                  <a:cubicBezTo>
                    <a:pt x="4594" y="14428"/>
                    <a:pt x="4670" y="14314"/>
                    <a:pt x="4747" y="14314"/>
                  </a:cubicBezTo>
                  <a:cubicBezTo>
                    <a:pt x="4861" y="14314"/>
                    <a:pt x="4975" y="14352"/>
                    <a:pt x="5051" y="14390"/>
                  </a:cubicBezTo>
                  <a:lnTo>
                    <a:pt x="5469" y="14466"/>
                  </a:lnTo>
                  <a:cubicBezTo>
                    <a:pt x="6031" y="14556"/>
                    <a:pt x="6595" y="14599"/>
                    <a:pt x="7158" y="14599"/>
                  </a:cubicBezTo>
                  <a:cubicBezTo>
                    <a:pt x="8503" y="14599"/>
                    <a:pt x="9839" y="14351"/>
                    <a:pt x="11100" y="13895"/>
                  </a:cubicBezTo>
                  <a:cubicBezTo>
                    <a:pt x="12774" y="13325"/>
                    <a:pt x="14334" y="12488"/>
                    <a:pt x="15741" y="11422"/>
                  </a:cubicBezTo>
                  <a:cubicBezTo>
                    <a:pt x="17187" y="10357"/>
                    <a:pt x="18366" y="8988"/>
                    <a:pt x="19203" y="7390"/>
                  </a:cubicBezTo>
                  <a:cubicBezTo>
                    <a:pt x="19584" y="6591"/>
                    <a:pt x="19774" y="5716"/>
                    <a:pt x="19736" y="4803"/>
                  </a:cubicBezTo>
                  <a:cubicBezTo>
                    <a:pt x="19736" y="4574"/>
                    <a:pt x="19698" y="4346"/>
                    <a:pt x="19622" y="4156"/>
                  </a:cubicBezTo>
                  <a:cubicBezTo>
                    <a:pt x="19622" y="4080"/>
                    <a:pt x="19546" y="3928"/>
                    <a:pt x="19546" y="3852"/>
                  </a:cubicBezTo>
                  <a:cubicBezTo>
                    <a:pt x="19546" y="3814"/>
                    <a:pt x="19736" y="3699"/>
                    <a:pt x="19774" y="3623"/>
                  </a:cubicBezTo>
                  <a:cubicBezTo>
                    <a:pt x="20345" y="2900"/>
                    <a:pt x="20421" y="1911"/>
                    <a:pt x="19926" y="1112"/>
                  </a:cubicBezTo>
                  <a:cubicBezTo>
                    <a:pt x="19538" y="442"/>
                    <a:pt x="18823" y="1"/>
                    <a:pt x="1805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46"/>
            <p:cNvSpPr/>
            <p:nvPr/>
          </p:nvSpPr>
          <p:spPr>
            <a:xfrm>
              <a:off x="971425" y="3916550"/>
              <a:ext cx="242475" cy="187550"/>
            </a:xfrm>
            <a:custGeom>
              <a:avLst/>
              <a:gdLst/>
              <a:ahLst/>
              <a:cxnLst/>
              <a:rect l="l" t="t" r="r" b="b"/>
              <a:pathLst>
                <a:path w="9699" h="7502" extrusionOk="0">
                  <a:moveTo>
                    <a:pt x="4665" y="1"/>
                  </a:moveTo>
                  <a:cubicBezTo>
                    <a:pt x="4338" y="1"/>
                    <a:pt x="4010" y="44"/>
                    <a:pt x="3690" y="133"/>
                  </a:cubicBezTo>
                  <a:cubicBezTo>
                    <a:pt x="76" y="1122"/>
                    <a:pt x="0" y="6220"/>
                    <a:pt x="3576" y="7323"/>
                  </a:cubicBezTo>
                  <a:cubicBezTo>
                    <a:pt x="3972" y="7445"/>
                    <a:pt x="4358" y="7502"/>
                    <a:pt x="4728" y="7502"/>
                  </a:cubicBezTo>
                  <a:cubicBezTo>
                    <a:pt x="7711" y="7502"/>
                    <a:pt x="9698" y="3850"/>
                    <a:pt x="7533" y="1312"/>
                  </a:cubicBezTo>
                  <a:cubicBezTo>
                    <a:pt x="6804" y="467"/>
                    <a:pt x="5739" y="1"/>
                    <a:pt x="466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46"/>
            <p:cNvSpPr/>
            <p:nvPr/>
          </p:nvSpPr>
          <p:spPr>
            <a:xfrm>
              <a:off x="1442200" y="3441450"/>
              <a:ext cx="87100" cy="60200"/>
            </a:xfrm>
            <a:custGeom>
              <a:avLst/>
              <a:gdLst/>
              <a:ahLst/>
              <a:cxnLst/>
              <a:rect l="l" t="t" r="r" b="b"/>
              <a:pathLst>
                <a:path w="3484" h="2408" extrusionOk="0">
                  <a:moveTo>
                    <a:pt x="1979" y="1"/>
                  </a:moveTo>
                  <a:cubicBezTo>
                    <a:pt x="572" y="1"/>
                    <a:pt x="1" y="2169"/>
                    <a:pt x="1561" y="2397"/>
                  </a:cubicBezTo>
                  <a:cubicBezTo>
                    <a:pt x="1616" y="2404"/>
                    <a:pt x="1670" y="2407"/>
                    <a:pt x="1722" y="2407"/>
                  </a:cubicBezTo>
                  <a:cubicBezTo>
                    <a:pt x="3148" y="2407"/>
                    <a:pt x="3484" y="1"/>
                    <a:pt x="197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46"/>
            <p:cNvSpPr/>
            <p:nvPr/>
          </p:nvSpPr>
          <p:spPr>
            <a:xfrm>
              <a:off x="879500" y="3602200"/>
              <a:ext cx="73875" cy="54550"/>
            </a:xfrm>
            <a:custGeom>
              <a:avLst/>
              <a:gdLst/>
              <a:ahLst/>
              <a:cxnLst/>
              <a:rect l="l" t="t" r="r" b="b"/>
              <a:pathLst>
                <a:path w="2955" h="2182" extrusionOk="0">
                  <a:moveTo>
                    <a:pt x="976" y="0"/>
                  </a:moveTo>
                  <a:cubicBezTo>
                    <a:pt x="748" y="0"/>
                    <a:pt x="101" y="913"/>
                    <a:pt x="63" y="1179"/>
                  </a:cubicBezTo>
                  <a:cubicBezTo>
                    <a:pt x="1" y="1834"/>
                    <a:pt x="551" y="2182"/>
                    <a:pt x="1128" y="2182"/>
                  </a:cubicBezTo>
                  <a:cubicBezTo>
                    <a:pt x="1256" y="2182"/>
                    <a:pt x="1385" y="2165"/>
                    <a:pt x="1509" y="2131"/>
                  </a:cubicBezTo>
                  <a:cubicBezTo>
                    <a:pt x="2954" y="1674"/>
                    <a:pt x="2307" y="0"/>
                    <a:pt x="9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46"/>
            <p:cNvSpPr/>
            <p:nvPr/>
          </p:nvSpPr>
          <p:spPr>
            <a:xfrm>
              <a:off x="767500" y="3220625"/>
              <a:ext cx="99325" cy="76975"/>
            </a:xfrm>
            <a:custGeom>
              <a:avLst/>
              <a:gdLst/>
              <a:ahLst/>
              <a:cxnLst/>
              <a:rect l="l" t="t" r="r" b="b"/>
              <a:pathLst>
                <a:path w="3973" h="3079" extrusionOk="0">
                  <a:moveTo>
                    <a:pt x="2016" y="0"/>
                  </a:moveTo>
                  <a:cubicBezTo>
                    <a:pt x="0" y="0"/>
                    <a:pt x="19" y="3079"/>
                    <a:pt x="1878" y="3079"/>
                  </a:cubicBezTo>
                  <a:cubicBezTo>
                    <a:pt x="2031" y="3079"/>
                    <a:pt x="2196" y="3058"/>
                    <a:pt x="2374" y="3013"/>
                  </a:cubicBezTo>
                  <a:cubicBezTo>
                    <a:pt x="3934" y="2632"/>
                    <a:pt x="3972" y="7"/>
                    <a:pt x="2184" y="7"/>
                  </a:cubicBezTo>
                  <a:cubicBezTo>
                    <a:pt x="2126" y="3"/>
                    <a:pt x="2070" y="0"/>
                    <a:pt x="20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46"/>
            <p:cNvSpPr/>
            <p:nvPr/>
          </p:nvSpPr>
          <p:spPr>
            <a:xfrm>
              <a:off x="1213575" y="3144675"/>
              <a:ext cx="77425" cy="73300"/>
            </a:xfrm>
            <a:custGeom>
              <a:avLst/>
              <a:gdLst/>
              <a:ahLst/>
              <a:cxnLst/>
              <a:rect l="l" t="t" r="r" b="b"/>
              <a:pathLst>
                <a:path w="3097" h="2932" extrusionOk="0">
                  <a:moveTo>
                    <a:pt x="2190" y="0"/>
                  </a:moveTo>
                  <a:cubicBezTo>
                    <a:pt x="459" y="0"/>
                    <a:pt x="1" y="2781"/>
                    <a:pt x="1765" y="2931"/>
                  </a:cubicBezTo>
                  <a:cubicBezTo>
                    <a:pt x="2298" y="2931"/>
                    <a:pt x="2793" y="2551"/>
                    <a:pt x="2945" y="2018"/>
                  </a:cubicBezTo>
                  <a:cubicBezTo>
                    <a:pt x="3097" y="1600"/>
                    <a:pt x="2945" y="2"/>
                    <a:pt x="2260" y="2"/>
                  </a:cubicBezTo>
                  <a:cubicBezTo>
                    <a:pt x="2236" y="1"/>
                    <a:pt x="2213" y="0"/>
                    <a:pt x="219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46"/>
            <p:cNvSpPr/>
            <p:nvPr/>
          </p:nvSpPr>
          <p:spPr>
            <a:xfrm>
              <a:off x="1052150" y="3373550"/>
              <a:ext cx="89900" cy="61100"/>
            </a:xfrm>
            <a:custGeom>
              <a:avLst/>
              <a:gdLst/>
              <a:ahLst/>
              <a:cxnLst/>
              <a:rect l="l" t="t" r="r" b="b"/>
              <a:pathLst>
                <a:path w="3596" h="2444" extrusionOk="0">
                  <a:moveTo>
                    <a:pt x="2184" y="0"/>
                  </a:moveTo>
                  <a:cubicBezTo>
                    <a:pt x="1136" y="0"/>
                    <a:pt x="1" y="938"/>
                    <a:pt x="1070" y="2032"/>
                  </a:cubicBezTo>
                  <a:cubicBezTo>
                    <a:pt x="1354" y="2316"/>
                    <a:pt x="1726" y="2444"/>
                    <a:pt x="2093" y="2444"/>
                  </a:cubicBezTo>
                  <a:cubicBezTo>
                    <a:pt x="2856" y="2444"/>
                    <a:pt x="3595" y="1891"/>
                    <a:pt x="3467" y="1043"/>
                  </a:cubicBezTo>
                  <a:cubicBezTo>
                    <a:pt x="3343" y="300"/>
                    <a:pt x="2777" y="0"/>
                    <a:pt x="218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46"/>
            <p:cNvSpPr/>
            <p:nvPr/>
          </p:nvSpPr>
          <p:spPr>
            <a:xfrm>
              <a:off x="603250" y="3434700"/>
              <a:ext cx="77150" cy="72475"/>
            </a:xfrm>
            <a:custGeom>
              <a:avLst/>
              <a:gdLst/>
              <a:ahLst/>
              <a:cxnLst/>
              <a:rect l="l" t="t" r="r" b="b"/>
              <a:pathLst>
                <a:path w="3086" h="2899" extrusionOk="0">
                  <a:moveTo>
                    <a:pt x="2143" y="1"/>
                  </a:moveTo>
                  <a:cubicBezTo>
                    <a:pt x="405" y="1"/>
                    <a:pt x="0" y="2746"/>
                    <a:pt x="1716" y="2896"/>
                  </a:cubicBezTo>
                  <a:cubicBezTo>
                    <a:pt x="1742" y="2897"/>
                    <a:pt x="1768" y="2898"/>
                    <a:pt x="1794" y="2898"/>
                  </a:cubicBezTo>
                  <a:cubicBezTo>
                    <a:pt x="2331" y="2898"/>
                    <a:pt x="2788" y="2527"/>
                    <a:pt x="2933" y="1983"/>
                  </a:cubicBezTo>
                  <a:cubicBezTo>
                    <a:pt x="3086" y="1564"/>
                    <a:pt x="2933" y="4"/>
                    <a:pt x="2249" y="4"/>
                  </a:cubicBezTo>
                  <a:cubicBezTo>
                    <a:pt x="2213" y="2"/>
                    <a:pt x="2178" y="1"/>
                    <a:pt x="214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46"/>
            <p:cNvSpPr/>
            <p:nvPr/>
          </p:nvSpPr>
          <p:spPr>
            <a:xfrm>
              <a:off x="567050" y="3734050"/>
              <a:ext cx="89950" cy="61575"/>
            </a:xfrm>
            <a:custGeom>
              <a:avLst/>
              <a:gdLst/>
              <a:ahLst/>
              <a:cxnLst/>
              <a:rect l="l" t="t" r="r" b="b"/>
              <a:pathLst>
                <a:path w="3598" h="2463" extrusionOk="0">
                  <a:moveTo>
                    <a:pt x="2191" y="1"/>
                  </a:moveTo>
                  <a:cubicBezTo>
                    <a:pt x="1141" y="1"/>
                    <a:pt x="1" y="949"/>
                    <a:pt x="1072" y="2069"/>
                  </a:cubicBezTo>
                  <a:cubicBezTo>
                    <a:pt x="1354" y="2339"/>
                    <a:pt x="1723" y="2462"/>
                    <a:pt x="2088" y="2462"/>
                  </a:cubicBezTo>
                  <a:cubicBezTo>
                    <a:pt x="2853" y="2462"/>
                    <a:pt x="3597" y="1918"/>
                    <a:pt x="3468" y="1041"/>
                  </a:cubicBezTo>
                  <a:cubicBezTo>
                    <a:pt x="3345" y="301"/>
                    <a:pt x="2782" y="1"/>
                    <a:pt x="21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roup 1">
            <a:extLst>
              <a:ext uri="{FF2B5EF4-FFF2-40B4-BE49-F238E27FC236}">
                <a16:creationId xmlns:a16="http://schemas.microsoft.com/office/drawing/2014/main" id="{A295EEC3-6FF5-4F88-8AD3-5CC65CC8CFCE}"/>
              </a:ext>
            </a:extLst>
          </p:cNvPr>
          <p:cNvGrpSpPr>
            <a:grpSpLocks/>
          </p:cNvGrpSpPr>
          <p:nvPr/>
        </p:nvGrpSpPr>
        <p:grpSpPr bwMode="auto">
          <a:xfrm>
            <a:off x="4865571" y="146184"/>
            <a:ext cx="4124168" cy="4839702"/>
            <a:chOff x="2479675" y="1042988"/>
            <a:chExt cx="4165600" cy="4914900"/>
          </a:xfrm>
        </p:grpSpPr>
        <p:grpSp>
          <p:nvGrpSpPr>
            <p:cNvPr id="20" name="Group 20">
              <a:extLst>
                <a:ext uri="{FF2B5EF4-FFF2-40B4-BE49-F238E27FC236}">
                  <a16:creationId xmlns:a16="http://schemas.microsoft.com/office/drawing/2014/main" id="{0E8A3729-6852-4E21-A68F-84C67721BC77}"/>
                </a:ext>
              </a:extLst>
            </p:cNvPr>
            <p:cNvGrpSpPr>
              <a:grpSpLocks/>
            </p:cNvGrpSpPr>
            <p:nvPr/>
          </p:nvGrpSpPr>
          <p:grpSpPr bwMode="auto">
            <a:xfrm>
              <a:off x="2479675" y="1042988"/>
              <a:ext cx="4165600" cy="4914900"/>
              <a:chOff x="1567" y="611"/>
              <a:chExt cx="2624" cy="3096"/>
            </a:xfrm>
          </p:grpSpPr>
          <p:sp>
            <p:nvSpPr>
              <p:cNvPr id="37" name="Freeform 5">
                <a:extLst>
                  <a:ext uri="{FF2B5EF4-FFF2-40B4-BE49-F238E27FC236}">
                    <a16:creationId xmlns:a16="http://schemas.microsoft.com/office/drawing/2014/main" id="{8B7EB58D-F910-4038-B7E2-5C36CE41E430}"/>
                  </a:ext>
                </a:extLst>
              </p:cNvPr>
              <p:cNvSpPr>
                <a:spLocks/>
              </p:cNvSpPr>
              <p:nvPr/>
            </p:nvSpPr>
            <p:spPr bwMode="auto">
              <a:xfrm>
                <a:off x="3416" y="611"/>
                <a:ext cx="419" cy="1871"/>
              </a:xfrm>
              <a:custGeom>
                <a:avLst/>
                <a:gdLst>
                  <a:gd name="T0" fmla="*/ 341 w 419"/>
                  <a:gd name="T1" fmla="*/ 2 h 1871"/>
                  <a:gd name="T2" fmla="*/ 341 w 419"/>
                  <a:gd name="T3" fmla="*/ 732 h 1871"/>
                  <a:gd name="T4" fmla="*/ 419 w 419"/>
                  <a:gd name="T5" fmla="*/ 732 h 1871"/>
                  <a:gd name="T6" fmla="*/ 419 w 419"/>
                  <a:gd name="T7" fmla="*/ 809 h 1871"/>
                  <a:gd name="T8" fmla="*/ 415 w 419"/>
                  <a:gd name="T9" fmla="*/ 809 h 1871"/>
                  <a:gd name="T10" fmla="*/ 413 w 419"/>
                  <a:gd name="T11" fmla="*/ 1189 h 1871"/>
                  <a:gd name="T12" fmla="*/ 409 w 419"/>
                  <a:gd name="T13" fmla="*/ 1189 h 1871"/>
                  <a:gd name="T14" fmla="*/ 409 w 419"/>
                  <a:gd name="T15" fmla="*/ 1285 h 1871"/>
                  <a:gd name="T16" fmla="*/ 403 w 419"/>
                  <a:gd name="T17" fmla="*/ 1333 h 1871"/>
                  <a:gd name="T18" fmla="*/ 411 w 419"/>
                  <a:gd name="T19" fmla="*/ 1381 h 1871"/>
                  <a:gd name="T20" fmla="*/ 411 w 419"/>
                  <a:gd name="T21" fmla="*/ 1571 h 1871"/>
                  <a:gd name="T22" fmla="*/ 405 w 419"/>
                  <a:gd name="T23" fmla="*/ 1571 h 1871"/>
                  <a:gd name="T24" fmla="*/ 407 w 419"/>
                  <a:gd name="T25" fmla="*/ 1761 h 1871"/>
                  <a:gd name="T26" fmla="*/ 391 w 419"/>
                  <a:gd name="T27" fmla="*/ 1761 h 1871"/>
                  <a:gd name="T28" fmla="*/ 391 w 419"/>
                  <a:gd name="T29" fmla="*/ 1869 h 1871"/>
                  <a:gd name="T30" fmla="*/ 387 w 419"/>
                  <a:gd name="T31" fmla="*/ 1867 h 1871"/>
                  <a:gd name="T32" fmla="*/ 387 w 419"/>
                  <a:gd name="T33" fmla="*/ 1867 h 1871"/>
                  <a:gd name="T34" fmla="*/ 385 w 419"/>
                  <a:gd name="T35" fmla="*/ 1869 h 1871"/>
                  <a:gd name="T36" fmla="*/ 383 w 419"/>
                  <a:gd name="T37" fmla="*/ 1869 h 1871"/>
                  <a:gd name="T38" fmla="*/ 383 w 419"/>
                  <a:gd name="T39" fmla="*/ 1869 h 1871"/>
                  <a:gd name="T40" fmla="*/ 381 w 419"/>
                  <a:gd name="T41" fmla="*/ 1871 h 1871"/>
                  <a:gd name="T42" fmla="*/ 377 w 419"/>
                  <a:gd name="T43" fmla="*/ 1871 h 1871"/>
                  <a:gd name="T44" fmla="*/ 373 w 419"/>
                  <a:gd name="T45" fmla="*/ 1871 h 1871"/>
                  <a:gd name="T46" fmla="*/ 365 w 419"/>
                  <a:gd name="T47" fmla="*/ 1869 h 1871"/>
                  <a:gd name="T48" fmla="*/ 361 w 419"/>
                  <a:gd name="T49" fmla="*/ 1867 h 1871"/>
                  <a:gd name="T50" fmla="*/ 357 w 419"/>
                  <a:gd name="T51" fmla="*/ 1865 h 1871"/>
                  <a:gd name="T52" fmla="*/ 353 w 419"/>
                  <a:gd name="T53" fmla="*/ 1867 h 1871"/>
                  <a:gd name="T54" fmla="*/ 349 w 419"/>
                  <a:gd name="T55" fmla="*/ 1867 h 1871"/>
                  <a:gd name="T56" fmla="*/ 345 w 419"/>
                  <a:gd name="T57" fmla="*/ 1867 h 1871"/>
                  <a:gd name="T58" fmla="*/ 343 w 419"/>
                  <a:gd name="T59" fmla="*/ 1867 h 1871"/>
                  <a:gd name="T60" fmla="*/ 343 w 419"/>
                  <a:gd name="T61" fmla="*/ 1867 h 1871"/>
                  <a:gd name="T62" fmla="*/ 341 w 419"/>
                  <a:gd name="T63" fmla="*/ 1867 h 1871"/>
                  <a:gd name="T64" fmla="*/ 341 w 419"/>
                  <a:gd name="T65" fmla="*/ 1869 h 1871"/>
                  <a:gd name="T66" fmla="*/ 341 w 419"/>
                  <a:gd name="T67" fmla="*/ 1871 h 1871"/>
                  <a:gd name="T68" fmla="*/ 341 w 419"/>
                  <a:gd name="T69" fmla="*/ 1639 h 1871"/>
                  <a:gd name="T70" fmla="*/ 0 w 419"/>
                  <a:gd name="T71" fmla="*/ 1639 h 1871"/>
                  <a:gd name="T72" fmla="*/ 0 w 419"/>
                  <a:gd name="T73" fmla="*/ 1097 h 1871"/>
                  <a:gd name="T74" fmla="*/ 4 w 419"/>
                  <a:gd name="T75" fmla="*/ 1061 h 1871"/>
                  <a:gd name="T76" fmla="*/ 12 w 419"/>
                  <a:gd name="T77" fmla="*/ 0 h 1871"/>
                  <a:gd name="T78" fmla="*/ 123 w 419"/>
                  <a:gd name="T79" fmla="*/ 0 h 1871"/>
                  <a:gd name="T80" fmla="*/ 125 w 419"/>
                  <a:gd name="T81" fmla="*/ 2 h 1871"/>
                  <a:gd name="T82" fmla="*/ 341 w 419"/>
                  <a:gd name="T83" fmla="*/ 2 h 1871"/>
                  <a:gd name="T84" fmla="*/ 341 w 419"/>
                  <a:gd name="T85" fmla="*/ 2 h 187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19" h="1871">
                    <a:moveTo>
                      <a:pt x="341" y="2"/>
                    </a:moveTo>
                    <a:lnTo>
                      <a:pt x="341" y="732"/>
                    </a:lnTo>
                    <a:lnTo>
                      <a:pt x="419" y="732"/>
                    </a:lnTo>
                    <a:lnTo>
                      <a:pt x="419" y="809"/>
                    </a:lnTo>
                    <a:lnTo>
                      <a:pt x="415" y="809"/>
                    </a:lnTo>
                    <a:lnTo>
                      <a:pt x="413" y="1189"/>
                    </a:lnTo>
                    <a:lnTo>
                      <a:pt x="409" y="1189"/>
                    </a:lnTo>
                    <a:lnTo>
                      <a:pt x="409" y="1285"/>
                    </a:lnTo>
                    <a:lnTo>
                      <a:pt x="403" y="1333"/>
                    </a:lnTo>
                    <a:lnTo>
                      <a:pt x="411" y="1381"/>
                    </a:lnTo>
                    <a:lnTo>
                      <a:pt x="411" y="1571"/>
                    </a:lnTo>
                    <a:lnTo>
                      <a:pt x="405" y="1571"/>
                    </a:lnTo>
                    <a:lnTo>
                      <a:pt x="407" y="1761"/>
                    </a:lnTo>
                    <a:lnTo>
                      <a:pt x="391" y="1761"/>
                    </a:lnTo>
                    <a:lnTo>
                      <a:pt x="391" y="1869"/>
                    </a:lnTo>
                    <a:lnTo>
                      <a:pt x="387" y="1867"/>
                    </a:lnTo>
                    <a:lnTo>
                      <a:pt x="385" y="1869"/>
                    </a:lnTo>
                    <a:lnTo>
                      <a:pt x="383" y="1869"/>
                    </a:lnTo>
                    <a:lnTo>
                      <a:pt x="381" y="1871"/>
                    </a:lnTo>
                    <a:lnTo>
                      <a:pt x="377" y="1871"/>
                    </a:lnTo>
                    <a:lnTo>
                      <a:pt x="373" y="1871"/>
                    </a:lnTo>
                    <a:lnTo>
                      <a:pt x="365" y="1869"/>
                    </a:lnTo>
                    <a:lnTo>
                      <a:pt x="361" y="1867"/>
                    </a:lnTo>
                    <a:lnTo>
                      <a:pt x="357" y="1865"/>
                    </a:lnTo>
                    <a:lnTo>
                      <a:pt x="353" y="1867"/>
                    </a:lnTo>
                    <a:lnTo>
                      <a:pt x="349" y="1867"/>
                    </a:lnTo>
                    <a:lnTo>
                      <a:pt x="345" y="1867"/>
                    </a:lnTo>
                    <a:lnTo>
                      <a:pt x="343" y="1867"/>
                    </a:lnTo>
                    <a:lnTo>
                      <a:pt x="341" y="1867"/>
                    </a:lnTo>
                    <a:lnTo>
                      <a:pt x="341" y="1869"/>
                    </a:lnTo>
                    <a:lnTo>
                      <a:pt x="341" y="1871"/>
                    </a:lnTo>
                    <a:lnTo>
                      <a:pt x="341" y="1639"/>
                    </a:lnTo>
                    <a:lnTo>
                      <a:pt x="0" y="1639"/>
                    </a:lnTo>
                    <a:lnTo>
                      <a:pt x="0" y="1097"/>
                    </a:lnTo>
                    <a:lnTo>
                      <a:pt x="4" y="1061"/>
                    </a:lnTo>
                    <a:lnTo>
                      <a:pt x="12" y="0"/>
                    </a:lnTo>
                    <a:lnTo>
                      <a:pt x="123" y="0"/>
                    </a:lnTo>
                    <a:lnTo>
                      <a:pt x="125" y="2"/>
                    </a:lnTo>
                    <a:lnTo>
                      <a:pt x="341" y="2"/>
                    </a:lnTo>
                    <a:close/>
                  </a:path>
                </a:pathLst>
              </a:custGeom>
              <a:solidFill>
                <a:srgbClr val="BD1717"/>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ysClr val="windowText" lastClr="000000"/>
                  </a:solidFill>
                  <a:effectLst/>
                  <a:uLnTx/>
                  <a:uFillTx/>
                  <a:latin typeface="Pathway Gothic One" panose="020B0604020202020204" charset="0"/>
                  <a:ea typeface="+mn-ea"/>
                  <a:cs typeface="+mn-cs"/>
                </a:endParaRPr>
              </a:p>
            </p:txBody>
          </p:sp>
          <p:sp>
            <p:nvSpPr>
              <p:cNvPr id="38" name="Freeform 6">
                <a:extLst>
                  <a:ext uri="{FF2B5EF4-FFF2-40B4-BE49-F238E27FC236}">
                    <a16:creationId xmlns:a16="http://schemas.microsoft.com/office/drawing/2014/main" id="{544D45E7-76B5-4A15-9725-4F6D4E27655E}"/>
                  </a:ext>
                </a:extLst>
              </p:cNvPr>
              <p:cNvSpPr>
                <a:spLocks/>
              </p:cNvSpPr>
              <p:nvPr/>
            </p:nvSpPr>
            <p:spPr bwMode="auto">
              <a:xfrm>
                <a:off x="2232" y="611"/>
                <a:ext cx="1196" cy="1499"/>
              </a:xfrm>
              <a:custGeom>
                <a:avLst/>
                <a:gdLst>
                  <a:gd name="T0" fmla="*/ 1180 w 1196"/>
                  <a:gd name="T1" fmla="*/ 1485 h 1499"/>
                  <a:gd name="T2" fmla="*/ 1156 w 1196"/>
                  <a:gd name="T3" fmla="*/ 1477 h 1499"/>
                  <a:gd name="T4" fmla="*/ 1146 w 1196"/>
                  <a:gd name="T5" fmla="*/ 1487 h 1499"/>
                  <a:gd name="T6" fmla="*/ 1122 w 1196"/>
                  <a:gd name="T7" fmla="*/ 1483 h 1499"/>
                  <a:gd name="T8" fmla="*/ 1076 w 1196"/>
                  <a:gd name="T9" fmla="*/ 1453 h 1499"/>
                  <a:gd name="T10" fmla="*/ 1054 w 1196"/>
                  <a:gd name="T11" fmla="*/ 1441 h 1499"/>
                  <a:gd name="T12" fmla="*/ 1036 w 1196"/>
                  <a:gd name="T13" fmla="*/ 1429 h 1499"/>
                  <a:gd name="T14" fmla="*/ 1012 w 1196"/>
                  <a:gd name="T15" fmla="*/ 1427 h 1499"/>
                  <a:gd name="T16" fmla="*/ 970 w 1196"/>
                  <a:gd name="T17" fmla="*/ 1411 h 1499"/>
                  <a:gd name="T18" fmla="*/ 936 w 1196"/>
                  <a:gd name="T19" fmla="*/ 1401 h 1499"/>
                  <a:gd name="T20" fmla="*/ 904 w 1196"/>
                  <a:gd name="T21" fmla="*/ 1399 h 1499"/>
                  <a:gd name="T22" fmla="*/ 884 w 1196"/>
                  <a:gd name="T23" fmla="*/ 1415 h 1499"/>
                  <a:gd name="T24" fmla="*/ 884 w 1196"/>
                  <a:gd name="T25" fmla="*/ 1433 h 1499"/>
                  <a:gd name="T26" fmla="*/ 886 w 1196"/>
                  <a:gd name="T27" fmla="*/ 1405 h 1499"/>
                  <a:gd name="T28" fmla="*/ 864 w 1196"/>
                  <a:gd name="T29" fmla="*/ 1407 h 1499"/>
                  <a:gd name="T30" fmla="*/ 846 w 1196"/>
                  <a:gd name="T31" fmla="*/ 1401 h 1499"/>
                  <a:gd name="T32" fmla="*/ 824 w 1196"/>
                  <a:gd name="T33" fmla="*/ 1413 h 1499"/>
                  <a:gd name="T34" fmla="*/ 834 w 1196"/>
                  <a:gd name="T35" fmla="*/ 1399 h 1499"/>
                  <a:gd name="T36" fmla="*/ 850 w 1196"/>
                  <a:gd name="T37" fmla="*/ 1391 h 1499"/>
                  <a:gd name="T38" fmla="*/ 838 w 1196"/>
                  <a:gd name="T39" fmla="*/ 1391 h 1499"/>
                  <a:gd name="T40" fmla="*/ 838 w 1196"/>
                  <a:gd name="T41" fmla="*/ 1383 h 1499"/>
                  <a:gd name="T42" fmla="*/ 834 w 1196"/>
                  <a:gd name="T43" fmla="*/ 1369 h 1499"/>
                  <a:gd name="T44" fmla="*/ 824 w 1196"/>
                  <a:gd name="T45" fmla="*/ 1383 h 1499"/>
                  <a:gd name="T46" fmla="*/ 464 w 1196"/>
                  <a:gd name="T47" fmla="*/ 1109 h 1499"/>
                  <a:gd name="T48" fmla="*/ 408 w 1196"/>
                  <a:gd name="T49" fmla="*/ 955 h 1499"/>
                  <a:gd name="T50" fmla="*/ 396 w 1196"/>
                  <a:gd name="T51" fmla="*/ 963 h 1499"/>
                  <a:gd name="T52" fmla="*/ 362 w 1196"/>
                  <a:gd name="T53" fmla="*/ 963 h 1499"/>
                  <a:gd name="T54" fmla="*/ 334 w 1196"/>
                  <a:gd name="T55" fmla="*/ 943 h 1499"/>
                  <a:gd name="T56" fmla="*/ 332 w 1196"/>
                  <a:gd name="T57" fmla="*/ 931 h 1499"/>
                  <a:gd name="T58" fmla="*/ 312 w 1196"/>
                  <a:gd name="T59" fmla="*/ 929 h 1499"/>
                  <a:gd name="T60" fmla="*/ 294 w 1196"/>
                  <a:gd name="T61" fmla="*/ 923 h 1499"/>
                  <a:gd name="T62" fmla="*/ 278 w 1196"/>
                  <a:gd name="T63" fmla="*/ 927 h 1499"/>
                  <a:gd name="T64" fmla="*/ 260 w 1196"/>
                  <a:gd name="T65" fmla="*/ 921 h 1499"/>
                  <a:gd name="T66" fmla="*/ 212 w 1196"/>
                  <a:gd name="T67" fmla="*/ 905 h 1499"/>
                  <a:gd name="T68" fmla="*/ 178 w 1196"/>
                  <a:gd name="T69" fmla="*/ 889 h 1499"/>
                  <a:gd name="T70" fmla="*/ 122 w 1196"/>
                  <a:gd name="T71" fmla="*/ 845 h 1499"/>
                  <a:gd name="T72" fmla="*/ 106 w 1196"/>
                  <a:gd name="T73" fmla="*/ 839 h 1499"/>
                  <a:gd name="T74" fmla="*/ 98 w 1196"/>
                  <a:gd name="T75" fmla="*/ 835 h 1499"/>
                  <a:gd name="T76" fmla="*/ 92 w 1196"/>
                  <a:gd name="T77" fmla="*/ 829 h 1499"/>
                  <a:gd name="T78" fmla="*/ 86 w 1196"/>
                  <a:gd name="T79" fmla="*/ 819 h 1499"/>
                  <a:gd name="T80" fmla="*/ 68 w 1196"/>
                  <a:gd name="T81" fmla="*/ 815 h 1499"/>
                  <a:gd name="T82" fmla="*/ 42 w 1196"/>
                  <a:gd name="T83" fmla="*/ 805 h 1499"/>
                  <a:gd name="T84" fmla="*/ 24 w 1196"/>
                  <a:gd name="T85" fmla="*/ 803 h 1499"/>
                  <a:gd name="T86" fmla="*/ 14 w 1196"/>
                  <a:gd name="T87" fmla="*/ 632 h 1499"/>
                  <a:gd name="T88" fmla="*/ 14 w 1196"/>
                  <a:gd name="T89" fmla="*/ 586 h 1499"/>
                  <a:gd name="T90" fmla="*/ 2 w 1196"/>
                  <a:gd name="T91" fmla="*/ 534 h 1499"/>
                  <a:gd name="T92" fmla="*/ 46 w 1196"/>
                  <a:gd name="T93" fmla="*/ 498 h 1499"/>
                  <a:gd name="T94" fmla="*/ 72 w 1196"/>
                  <a:gd name="T95" fmla="*/ 472 h 1499"/>
                  <a:gd name="T96" fmla="*/ 114 w 1196"/>
                  <a:gd name="T97" fmla="*/ 444 h 1499"/>
                  <a:gd name="T98" fmla="*/ 206 w 1196"/>
                  <a:gd name="T99" fmla="*/ 410 h 1499"/>
                  <a:gd name="T100" fmla="*/ 246 w 1196"/>
                  <a:gd name="T101" fmla="*/ 390 h 1499"/>
                  <a:gd name="T102" fmla="*/ 284 w 1196"/>
                  <a:gd name="T103" fmla="*/ 374 h 1499"/>
                  <a:gd name="T104" fmla="*/ 308 w 1196"/>
                  <a:gd name="T105" fmla="*/ 360 h 1499"/>
                  <a:gd name="T106" fmla="*/ 330 w 1196"/>
                  <a:gd name="T107" fmla="*/ 318 h 1499"/>
                  <a:gd name="T108" fmla="*/ 330 w 1196"/>
                  <a:gd name="T109" fmla="*/ 290 h 1499"/>
                  <a:gd name="T110" fmla="*/ 316 w 1196"/>
                  <a:gd name="T111" fmla="*/ 272 h 1499"/>
                  <a:gd name="T112" fmla="*/ 320 w 1196"/>
                  <a:gd name="T113" fmla="*/ 240 h 1499"/>
                  <a:gd name="T114" fmla="*/ 332 w 1196"/>
                  <a:gd name="T115" fmla="*/ 202 h 1499"/>
                  <a:gd name="T116" fmla="*/ 326 w 1196"/>
                  <a:gd name="T117" fmla="*/ 164 h 1499"/>
                  <a:gd name="T118" fmla="*/ 334 w 1196"/>
                  <a:gd name="T119" fmla="*/ 116 h 1499"/>
                  <a:gd name="T120" fmla="*/ 346 w 1196"/>
                  <a:gd name="T121" fmla="*/ 88 h 1499"/>
                  <a:gd name="T122" fmla="*/ 366 w 1196"/>
                  <a:gd name="T123" fmla="*/ 42 h 1499"/>
                  <a:gd name="T124" fmla="*/ 1196 w 1196"/>
                  <a:gd name="T125" fmla="*/ 0 h 149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96" h="1499">
                    <a:moveTo>
                      <a:pt x="1196" y="0"/>
                    </a:moveTo>
                    <a:lnTo>
                      <a:pt x="1188" y="1061"/>
                    </a:lnTo>
                    <a:lnTo>
                      <a:pt x="1184" y="1097"/>
                    </a:lnTo>
                    <a:lnTo>
                      <a:pt x="1184" y="1495"/>
                    </a:lnTo>
                    <a:lnTo>
                      <a:pt x="1180" y="1497"/>
                    </a:lnTo>
                    <a:lnTo>
                      <a:pt x="1178" y="1499"/>
                    </a:lnTo>
                    <a:lnTo>
                      <a:pt x="1176" y="1497"/>
                    </a:lnTo>
                    <a:lnTo>
                      <a:pt x="1178" y="1493"/>
                    </a:lnTo>
                    <a:lnTo>
                      <a:pt x="1178" y="1489"/>
                    </a:lnTo>
                    <a:lnTo>
                      <a:pt x="1182" y="1487"/>
                    </a:lnTo>
                    <a:lnTo>
                      <a:pt x="1180" y="1485"/>
                    </a:lnTo>
                    <a:lnTo>
                      <a:pt x="1178" y="1479"/>
                    </a:lnTo>
                    <a:lnTo>
                      <a:pt x="1176" y="1479"/>
                    </a:lnTo>
                    <a:lnTo>
                      <a:pt x="1172" y="1477"/>
                    </a:lnTo>
                    <a:lnTo>
                      <a:pt x="1170" y="1475"/>
                    </a:lnTo>
                    <a:lnTo>
                      <a:pt x="1170" y="1471"/>
                    </a:lnTo>
                    <a:lnTo>
                      <a:pt x="1168" y="1477"/>
                    </a:lnTo>
                    <a:lnTo>
                      <a:pt x="1166" y="1469"/>
                    </a:lnTo>
                    <a:lnTo>
                      <a:pt x="1164" y="1471"/>
                    </a:lnTo>
                    <a:lnTo>
                      <a:pt x="1164" y="1475"/>
                    </a:lnTo>
                    <a:lnTo>
                      <a:pt x="1160" y="1477"/>
                    </a:lnTo>
                    <a:lnTo>
                      <a:pt x="1160" y="1469"/>
                    </a:lnTo>
                    <a:lnTo>
                      <a:pt x="1158" y="1469"/>
                    </a:lnTo>
                    <a:lnTo>
                      <a:pt x="1156" y="1477"/>
                    </a:lnTo>
                    <a:lnTo>
                      <a:pt x="1154" y="1475"/>
                    </a:lnTo>
                    <a:lnTo>
                      <a:pt x="1148" y="1475"/>
                    </a:lnTo>
                    <a:lnTo>
                      <a:pt x="1146" y="1473"/>
                    </a:lnTo>
                    <a:lnTo>
                      <a:pt x="1144" y="1471"/>
                    </a:lnTo>
                    <a:lnTo>
                      <a:pt x="1140" y="1471"/>
                    </a:lnTo>
                    <a:lnTo>
                      <a:pt x="1142" y="1473"/>
                    </a:lnTo>
                    <a:lnTo>
                      <a:pt x="1146" y="1475"/>
                    </a:lnTo>
                    <a:lnTo>
                      <a:pt x="1150" y="1479"/>
                    </a:lnTo>
                    <a:lnTo>
                      <a:pt x="1152" y="1481"/>
                    </a:lnTo>
                    <a:lnTo>
                      <a:pt x="1150" y="1483"/>
                    </a:lnTo>
                    <a:lnTo>
                      <a:pt x="1148" y="1485"/>
                    </a:lnTo>
                    <a:lnTo>
                      <a:pt x="1144" y="1487"/>
                    </a:lnTo>
                    <a:lnTo>
                      <a:pt x="1146" y="1487"/>
                    </a:lnTo>
                    <a:lnTo>
                      <a:pt x="1150" y="1487"/>
                    </a:lnTo>
                    <a:lnTo>
                      <a:pt x="1150" y="1489"/>
                    </a:lnTo>
                    <a:lnTo>
                      <a:pt x="1148" y="1489"/>
                    </a:lnTo>
                    <a:lnTo>
                      <a:pt x="1146" y="1489"/>
                    </a:lnTo>
                    <a:lnTo>
                      <a:pt x="1146" y="1491"/>
                    </a:lnTo>
                    <a:lnTo>
                      <a:pt x="1144" y="1493"/>
                    </a:lnTo>
                    <a:lnTo>
                      <a:pt x="1142" y="1493"/>
                    </a:lnTo>
                    <a:lnTo>
                      <a:pt x="1140" y="1493"/>
                    </a:lnTo>
                    <a:lnTo>
                      <a:pt x="1136" y="1491"/>
                    </a:lnTo>
                    <a:lnTo>
                      <a:pt x="1126" y="1489"/>
                    </a:lnTo>
                    <a:lnTo>
                      <a:pt x="1124" y="1487"/>
                    </a:lnTo>
                    <a:lnTo>
                      <a:pt x="1122" y="1483"/>
                    </a:lnTo>
                    <a:lnTo>
                      <a:pt x="1124" y="1481"/>
                    </a:lnTo>
                    <a:lnTo>
                      <a:pt x="1118" y="1477"/>
                    </a:lnTo>
                    <a:lnTo>
                      <a:pt x="1118" y="1475"/>
                    </a:lnTo>
                    <a:lnTo>
                      <a:pt x="1118" y="1473"/>
                    </a:lnTo>
                    <a:lnTo>
                      <a:pt x="1114" y="1475"/>
                    </a:lnTo>
                    <a:lnTo>
                      <a:pt x="1104" y="1469"/>
                    </a:lnTo>
                    <a:lnTo>
                      <a:pt x="1096" y="1469"/>
                    </a:lnTo>
                    <a:lnTo>
                      <a:pt x="1096" y="1465"/>
                    </a:lnTo>
                    <a:lnTo>
                      <a:pt x="1092" y="1465"/>
                    </a:lnTo>
                    <a:lnTo>
                      <a:pt x="1092" y="1469"/>
                    </a:lnTo>
                    <a:lnTo>
                      <a:pt x="1088" y="1465"/>
                    </a:lnTo>
                    <a:lnTo>
                      <a:pt x="1082" y="1455"/>
                    </a:lnTo>
                    <a:lnTo>
                      <a:pt x="1076" y="1453"/>
                    </a:lnTo>
                    <a:lnTo>
                      <a:pt x="1072" y="1451"/>
                    </a:lnTo>
                    <a:lnTo>
                      <a:pt x="1072" y="1447"/>
                    </a:lnTo>
                    <a:lnTo>
                      <a:pt x="1068" y="1447"/>
                    </a:lnTo>
                    <a:lnTo>
                      <a:pt x="1068" y="1443"/>
                    </a:lnTo>
                    <a:lnTo>
                      <a:pt x="1066" y="1441"/>
                    </a:lnTo>
                    <a:lnTo>
                      <a:pt x="1066" y="1443"/>
                    </a:lnTo>
                    <a:lnTo>
                      <a:pt x="1062" y="1441"/>
                    </a:lnTo>
                    <a:lnTo>
                      <a:pt x="1062" y="1437"/>
                    </a:lnTo>
                    <a:lnTo>
                      <a:pt x="1060" y="1435"/>
                    </a:lnTo>
                    <a:lnTo>
                      <a:pt x="1060" y="1437"/>
                    </a:lnTo>
                    <a:lnTo>
                      <a:pt x="1058" y="1441"/>
                    </a:lnTo>
                    <a:lnTo>
                      <a:pt x="1054" y="1441"/>
                    </a:lnTo>
                    <a:lnTo>
                      <a:pt x="1058" y="1445"/>
                    </a:lnTo>
                    <a:lnTo>
                      <a:pt x="1058" y="1447"/>
                    </a:lnTo>
                    <a:lnTo>
                      <a:pt x="1056" y="1449"/>
                    </a:lnTo>
                    <a:lnTo>
                      <a:pt x="1056" y="1453"/>
                    </a:lnTo>
                    <a:lnTo>
                      <a:pt x="1050" y="1453"/>
                    </a:lnTo>
                    <a:lnTo>
                      <a:pt x="1046" y="1447"/>
                    </a:lnTo>
                    <a:lnTo>
                      <a:pt x="1044" y="1445"/>
                    </a:lnTo>
                    <a:lnTo>
                      <a:pt x="1052" y="1437"/>
                    </a:lnTo>
                    <a:lnTo>
                      <a:pt x="1054" y="1437"/>
                    </a:lnTo>
                    <a:lnTo>
                      <a:pt x="1050" y="1431"/>
                    </a:lnTo>
                    <a:lnTo>
                      <a:pt x="1044" y="1433"/>
                    </a:lnTo>
                    <a:lnTo>
                      <a:pt x="1036" y="1431"/>
                    </a:lnTo>
                    <a:lnTo>
                      <a:pt x="1036" y="1429"/>
                    </a:lnTo>
                    <a:lnTo>
                      <a:pt x="1034" y="1427"/>
                    </a:lnTo>
                    <a:lnTo>
                      <a:pt x="1032" y="1423"/>
                    </a:lnTo>
                    <a:lnTo>
                      <a:pt x="1030" y="1423"/>
                    </a:lnTo>
                    <a:lnTo>
                      <a:pt x="1028" y="1423"/>
                    </a:lnTo>
                    <a:lnTo>
                      <a:pt x="1026" y="1423"/>
                    </a:lnTo>
                    <a:lnTo>
                      <a:pt x="1024" y="1423"/>
                    </a:lnTo>
                    <a:lnTo>
                      <a:pt x="1022" y="1427"/>
                    </a:lnTo>
                    <a:lnTo>
                      <a:pt x="1020" y="1429"/>
                    </a:lnTo>
                    <a:lnTo>
                      <a:pt x="1018" y="1429"/>
                    </a:lnTo>
                    <a:lnTo>
                      <a:pt x="1016" y="1429"/>
                    </a:lnTo>
                    <a:lnTo>
                      <a:pt x="1012" y="1425"/>
                    </a:lnTo>
                    <a:lnTo>
                      <a:pt x="1012" y="1427"/>
                    </a:lnTo>
                    <a:lnTo>
                      <a:pt x="1008" y="1427"/>
                    </a:lnTo>
                    <a:lnTo>
                      <a:pt x="1006" y="1431"/>
                    </a:lnTo>
                    <a:lnTo>
                      <a:pt x="1004" y="1435"/>
                    </a:lnTo>
                    <a:lnTo>
                      <a:pt x="1002" y="1433"/>
                    </a:lnTo>
                    <a:lnTo>
                      <a:pt x="1002" y="1427"/>
                    </a:lnTo>
                    <a:lnTo>
                      <a:pt x="998" y="1421"/>
                    </a:lnTo>
                    <a:lnTo>
                      <a:pt x="996" y="1419"/>
                    </a:lnTo>
                    <a:lnTo>
                      <a:pt x="994" y="1419"/>
                    </a:lnTo>
                    <a:lnTo>
                      <a:pt x="992" y="1419"/>
                    </a:lnTo>
                    <a:lnTo>
                      <a:pt x="990" y="1419"/>
                    </a:lnTo>
                    <a:lnTo>
                      <a:pt x="990" y="1415"/>
                    </a:lnTo>
                    <a:lnTo>
                      <a:pt x="984" y="1417"/>
                    </a:lnTo>
                    <a:lnTo>
                      <a:pt x="970" y="1411"/>
                    </a:lnTo>
                    <a:lnTo>
                      <a:pt x="970" y="1407"/>
                    </a:lnTo>
                    <a:lnTo>
                      <a:pt x="968" y="1407"/>
                    </a:lnTo>
                    <a:lnTo>
                      <a:pt x="966" y="1403"/>
                    </a:lnTo>
                    <a:lnTo>
                      <a:pt x="964" y="1405"/>
                    </a:lnTo>
                    <a:lnTo>
                      <a:pt x="962" y="1403"/>
                    </a:lnTo>
                    <a:lnTo>
                      <a:pt x="960" y="1399"/>
                    </a:lnTo>
                    <a:lnTo>
                      <a:pt x="958" y="1397"/>
                    </a:lnTo>
                    <a:lnTo>
                      <a:pt x="958" y="1393"/>
                    </a:lnTo>
                    <a:lnTo>
                      <a:pt x="956" y="1391"/>
                    </a:lnTo>
                    <a:lnTo>
                      <a:pt x="952" y="1395"/>
                    </a:lnTo>
                    <a:lnTo>
                      <a:pt x="948" y="1397"/>
                    </a:lnTo>
                    <a:lnTo>
                      <a:pt x="942" y="1399"/>
                    </a:lnTo>
                    <a:lnTo>
                      <a:pt x="936" y="1401"/>
                    </a:lnTo>
                    <a:lnTo>
                      <a:pt x="924" y="1405"/>
                    </a:lnTo>
                    <a:lnTo>
                      <a:pt x="922" y="1409"/>
                    </a:lnTo>
                    <a:lnTo>
                      <a:pt x="918" y="1407"/>
                    </a:lnTo>
                    <a:lnTo>
                      <a:pt x="910" y="1407"/>
                    </a:lnTo>
                    <a:lnTo>
                      <a:pt x="908" y="1405"/>
                    </a:lnTo>
                    <a:lnTo>
                      <a:pt x="910" y="1403"/>
                    </a:lnTo>
                    <a:lnTo>
                      <a:pt x="910" y="1401"/>
                    </a:lnTo>
                    <a:lnTo>
                      <a:pt x="910" y="1399"/>
                    </a:lnTo>
                    <a:lnTo>
                      <a:pt x="908" y="1399"/>
                    </a:lnTo>
                    <a:lnTo>
                      <a:pt x="906" y="1401"/>
                    </a:lnTo>
                    <a:lnTo>
                      <a:pt x="904" y="1399"/>
                    </a:lnTo>
                    <a:lnTo>
                      <a:pt x="902" y="1399"/>
                    </a:lnTo>
                    <a:lnTo>
                      <a:pt x="900" y="1399"/>
                    </a:lnTo>
                    <a:lnTo>
                      <a:pt x="898" y="1403"/>
                    </a:lnTo>
                    <a:lnTo>
                      <a:pt x="894" y="1403"/>
                    </a:lnTo>
                    <a:lnTo>
                      <a:pt x="894" y="1407"/>
                    </a:lnTo>
                    <a:lnTo>
                      <a:pt x="892" y="1407"/>
                    </a:lnTo>
                    <a:lnTo>
                      <a:pt x="890" y="1407"/>
                    </a:lnTo>
                    <a:lnTo>
                      <a:pt x="890" y="1405"/>
                    </a:lnTo>
                    <a:lnTo>
                      <a:pt x="888" y="1407"/>
                    </a:lnTo>
                    <a:lnTo>
                      <a:pt x="888" y="1413"/>
                    </a:lnTo>
                    <a:lnTo>
                      <a:pt x="888" y="1415"/>
                    </a:lnTo>
                    <a:lnTo>
                      <a:pt x="886" y="1415"/>
                    </a:lnTo>
                    <a:lnTo>
                      <a:pt x="884" y="1415"/>
                    </a:lnTo>
                    <a:lnTo>
                      <a:pt x="888" y="1421"/>
                    </a:lnTo>
                    <a:lnTo>
                      <a:pt x="892" y="1421"/>
                    </a:lnTo>
                    <a:lnTo>
                      <a:pt x="894" y="1423"/>
                    </a:lnTo>
                    <a:lnTo>
                      <a:pt x="894" y="1425"/>
                    </a:lnTo>
                    <a:lnTo>
                      <a:pt x="896" y="1425"/>
                    </a:lnTo>
                    <a:lnTo>
                      <a:pt x="894" y="1427"/>
                    </a:lnTo>
                    <a:lnTo>
                      <a:pt x="892" y="1429"/>
                    </a:lnTo>
                    <a:lnTo>
                      <a:pt x="890" y="1429"/>
                    </a:lnTo>
                    <a:lnTo>
                      <a:pt x="890" y="1431"/>
                    </a:lnTo>
                    <a:lnTo>
                      <a:pt x="888" y="1433"/>
                    </a:lnTo>
                    <a:lnTo>
                      <a:pt x="884" y="1433"/>
                    </a:lnTo>
                    <a:lnTo>
                      <a:pt x="882" y="1431"/>
                    </a:lnTo>
                    <a:lnTo>
                      <a:pt x="880" y="1431"/>
                    </a:lnTo>
                    <a:lnTo>
                      <a:pt x="878" y="1427"/>
                    </a:lnTo>
                    <a:lnTo>
                      <a:pt x="878" y="1423"/>
                    </a:lnTo>
                    <a:lnTo>
                      <a:pt x="878" y="1419"/>
                    </a:lnTo>
                    <a:lnTo>
                      <a:pt x="878" y="1417"/>
                    </a:lnTo>
                    <a:lnTo>
                      <a:pt x="876" y="1409"/>
                    </a:lnTo>
                    <a:lnTo>
                      <a:pt x="878" y="1405"/>
                    </a:lnTo>
                    <a:lnTo>
                      <a:pt x="878" y="1401"/>
                    </a:lnTo>
                    <a:lnTo>
                      <a:pt x="880" y="1401"/>
                    </a:lnTo>
                    <a:lnTo>
                      <a:pt x="882" y="1403"/>
                    </a:lnTo>
                    <a:lnTo>
                      <a:pt x="886" y="1405"/>
                    </a:lnTo>
                    <a:lnTo>
                      <a:pt x="886" y="1399"/>
                    </a:lnTo>
                    <a:lnTo>
                      <a:pt x="888" y="1399"/>
                    </a:lnTo>
                    <a:lnTo>
                      <a:pt x="890" y="1397"/>
                    </a:lnTo>
                    <a:lnTo>
                      <a:pt x="886" y="1397"/>
                    </a:lnTo>
                    <a:lnTo>
                      <a:pt x="884" y="1395"/>
                    </a:lnTo>
                    <a:lnTo>
                      <a:pt x="884" y="1397"/>
                    </a:lnTo>
                    <a:lnTo>
                      <a:pt x="880" y="1397"/>
                    </a:lnTo>
                    <a:lnTo>
                      <a:pt x="876" y="1395"/>
                    </a:lnTo>
                    <a:lnTo>
                      <a:pt x="872" y="1395"/>
                    </a:lnTo>
                    <a:lnTo>
                      <a:pt x="870" y="1401"/>
                    </a:lnTo>
                    <a:lnTo>
                      <a:pt x="866" y="1403"/>
                    </a:lnTo>
                    <a:lnTo>
                      <a:pt x="864" y="1407"/>
                    </a:lnTo>
                    <a:lnTo>
                      <a:pt x="862" y="1407"/>
                    </a:lnTo>
                    <a:lnTo>
                      <a:pt x="858" y="1413"/>
                    </a:lnTo>
                    <a:lnTo>
                      <a:pt x="852" y="1413"/>
                    </a:lnTo>
                    <a:lnTo>
                      <a:pt x="852" y="1407"/>
                    </a:lnTo>
                    <a:lnTo>
                      <a:pt x="856" y="1405"/>
                    </a:lnTo>
                    <a:lnTo>
                      <a:pt x="858" y="1401"/>
                    </a:lnTo>
                    <a:lnTo>
                      <a:pt x="852" y="1403"/>
                    </a:lnTo>
                    <a:lnTo>
                      <a:pt x="854" y="1401"/>
                    </a:lnTo>
                    <a:lnTo>
                      <a:pt x="852" y="1403"/>
                    </a:lnTo>
                    <a:lnTo>
                      <a:pt x="850" y="1401"/>
                    </a:lnTo>
                    <a:lnTo>
                      <a:pt x="850" y="1405"/>
                    </a:lnTo>
                    <a:lnTo>
                      <a:pt x="848" y="1405"/>
                    </a:lnTo>
                    <a:lnTo>
                      <a:pt x="846" y="1401"/>
                    </a:lnTo>
                    <a:lnTo>
                      <a:pt x="846" y="1409"/>
                    </a:lnTo>
                    <a:lnTo>
                      <a:pt x="846" y="1411"/>
                    </a:lnTo>
                    <a:lnTo>
                      <a:pt x="844" y="1409"/>
                    </a:lnTo>
                    <a:lnTo>
                      <a:pt x="844" y="1405"/>
                    </a:lnTo>
                    <a:lnTo>
                      <a:pt x="840" y="1409"/>
                    </a:lnTo>
                    <a:lnTo>
                      <a:pt x="838" y="1409"/>
                    </a:lnTo>
                    <a:lnTo>
                      <a:pt x="838" y="1411"/>
                    </a:lnTo>
                    <a:lnTo>
                      <a:pt x="834" y="1413"/>
                    </a:lnTo>
                    <a:lnTo>
                      <a:pt x="830" y="1415"/>
                    </a:lnTo>
                    <a:lnTo>
                      <a:pt x="826" y="1415"/>
                    </a:lnTo>
                    <a:lnTo>
                      <a:pt x="826" y="1413"/>
                    </a:lnTo>
                    <a:lnTo>
                      <a:pt x="824" y="1413"/>
                    </a:lnTo>
                    <a:lnTo>
                      <a:pt x="824" y="1411"/>
                    </a:lnTo>
                    <a:lnTo>
                      <a:pt x="822" y="1413"/>
                    </a:lnTo>
                    <a:lnTo>
                      <a:pt x="822" y="1411"/>
                    </a:lnTo>
                    <a:lnTo>
                      <a:pt x="820" y="1409"/>
                    </a:lnTo>
                    <a:lnTo>
                      <a:pt x="822" y="1409"/>
                    </a:lnTo>
                    <a:lnTo>
                      <a:pt x="826" y="1405"/>
                    </a:lnTo>
                    <a:lnTo>
                      <a:pt x="826" y="1407"/>
                    </a:lnTo>
                    <a:lnTo>
                      <a:pt x="830" y="1409"/>
                    </a:lnTo>
                    <a:lnTo>
                      <a:pt x="830" y="1401"/>
                    </a:lnTo>
                    <a:lnTo>
                      <a:pt x="832" y="1405"/>
                    </a:lnTo>
                    <a:lnTo>
                      <a:pt x="834" y="1403"/>
                    </a:lnTo>
                    <a:lnTo>
                      <a:pt x="834" y="1399"/>
                    </a:lnTo>
                    <a:lnTo>
                      <a:pt x="836" y="1399"/>
                    </a:lnTo>
                    <a:lnTo>
                      <a:pt x="834" y="1395"/>
                    </a:lnTo>
                    <a:lnTo>
                      <a:pt x="836" y="1397"/>
                    </a:lnTo>
                    <a:lnTo>
                      <a:pt x="840" y="1399"/>
                    </a:lnTo>
                    <a:lnTo>
                      <a:pt x="840" y="1401"/>
                    </a:lnTo>
                    <a:lnTo>
                      <a:pt x="842" y="1397"/>
                    </a:lnTo>
                    <a:lnTo>
                      <a:pt x="844" y="1395"/>
                    </a:lnTo>
                    <a:lnTo>
                      <a:pt x="846" y="1393"/>
                    </a:lnTo>
                    <a:lnTo>
                      <a:pt x="848" y="1393"/>
                    </a:lnTo>
                    <a:lnTo>
                      <a:pt x="848" y="1391"/>
                    </a:lnTo>
                    <a:lnTo>
                      <a:pt x="850" y="1391"/>
                    </a:lnTo>
                    <a:lnTo>
                      <a:pt x="854" y="1393"/>
                    </a:lnTo>
                    <a:lnTo>
                      <a:pt x="852" y="1391"/>
                    </a:lnTo>
                    <a:lnTo>
                      <a:pt x="854" y="1389"/>
                    </a:lnTo>
                    <a:lnTo>
                      <a:pt x="856" y="1389"/>
                    </a:lnTo>
                    <a:lnTo>
                      <a:pt x="856" y="1387"/>
                    </a:lnTo>
                    <a:lnTo>
                      <a:pt x="852" y="1387"/>
                    </a:lnTo>
                    <a:lnTo>
                      <a:pt x="850" y="1385"/>
                    </a:lnTo>
                    <a:lnTo>
                      <a:pt x="848" y="1387"/>
                    </a:lnTo>
                    <a:lnTo>
                      <a:pt x="844" y="1387"/>
                    </a:lnTo>
                    <a:lnTo>
                      <a:pt x="840" y="1391"/>
                    </a:lnTo>
                    <a:lnTo>
                      <a:pt x="838" y="1391"/>
                    </a:lnTo>
                    <a:lnTo>
                      <a:pt x="834" y="1391"/>
                    </a:lnTo>
                    <a:lnTo>
                      <a:pt x="834" y="1389"/>
                    </a:lnTo>
                    <a:lnTo>
                      <a:pt x="832" y="1391"/>
                    </a:lnTo>
                    <a:lnTo>
                      <a:pt x="828" y="1391"/>
                    </a:lnTo>
                    <a:lnTo>
                      <a:pt x="824" y="1391"/>
                    </a:lnTo>
                    <a:lnTo>
                      <a:pt x="824" y="1389"/>
                    </a:lnTo>
                    <a:lnTo>
                      <a:pt x="826" y="1389"/>
                    </a:lnTo>
                    <a:lnTo>
                      <a:pt x="830" y="1387"/>
                    </a:lnTo>
                    <a:lnTo>
                      <a:pt x="832" y="1385"/>
                    </a:lnTo>
                    <a:lnTo>
                      <a:pt x="834" y="1387"/>
                    </a:lnTo>
                    <a:lnTo>
                      <a:pt x="834" y="1385"/>
                    </a:lnTo>
                    <a:lnTo>
                      <a:pt x="838" y="1383"/>
                    </a:lnTo>
                    <a:lnTo>
                      <a:pt x="838" y="1381"/>
                    </a:lnTo>
                    <a:lnTo>
                      <a:pt x="838" y="1377"/>
                    </a:lnTo>
                    <a:lnTo>
                      <a:pt x="838" y="1375"/>
                    </a:lnTo>
                    <a:lnTo>
                      <a:pt x="836" y="1375"/>
                    </a:lnTo>
                    <a:lnTo>
                      <a:pt x="836" y="1373"/>
                    </a:lnTo>
                    <a:lnTo>
                      <a:pt x="838" y="1373"/>
                    </a:lnTo>
                    <a:lnTo>
                      <a:pt x="838" y="1371"/>
                    </a:lnTo>
                    <a:lnTo>
                      <a:pt x="836" y="1371"/>
                    </a:lnTo>
                    <a:lnTo>
                      <a:pt x="842" y="1367"/>
                    </a:lnTo>
                    <a:lnTo>
                      <a:pt x="840" y="1367"/>
                    </a:lnTo>
                    <a:lnTo>
                      <a:pt x="834" y="1369"/>
                    </a:lnTo>
                    <a:lnTo>
                      <a:pt x="834" y="1367"/>
                    </a:lnTo>
                    <a:lnTo>
                      <a:pt x="832" y="1369"/>
                    </a:lnTo>
                    <a:lnTo>
                      <a:pt x="834" y="1375"/>
                    </a:lnTo>
                    <a:lnTo>
                      <a:pt x="834" y="1379"/>
                    </a:lnTo>
                    <a:lnTo>
                      <a:pt x="832" y="1379"/>
                    </a:lnTo>
                    <a:lnTo>
                      <a:pt x="830" y="1383"/>
                    </a:lnTo>
                    <a:lnTo>
                      <a:pt x="826" y="1383"/>
                    </a:lnTo>
                    <a:lnTo>
                      <a:pt x="826" y="1381"/>
                    </a:lnTo>
                    <a:lnTo>
                      <a:pt x="826" y="1379"/>
                    </a:lnTo>
                    <a:lnTo>
                      <a:pt x="824" y="1381"/>
                    </a:lnTo>
                    <a:lnTo>
                      <a:pt x="824" y="1383"/>
                    </a:lnTo>
                    <a:lnTo>
                      <a:pt x="824" y="1385"/>
                    </a:lnTo>
                    <a:lnTo>
                      <a:pt x="822" y="1385"/>
                    </a:lnTo>
                    <a:lnTo>
                      <a:pt x="820" y="1385"/>
                    </a:lnTo>
                    <a:lnTo>
                      <a:pt x="820" y="1201"/>
                    </a:lnTo>
                    <a:lnTo>
                      <a:pt x="718" y="1201"/>
                    </a:lnTo>
                    <a:lnTo>
                      <a:pt x="718" y="1103"/>
                    </a:lnTo>
                    <a:lnTo>
                      <a:pt x="704" y="1103"/>
                    </a:lnTo>
                    <a:lnTo>
                      <a:pt x="704" y="1107"/>
                    </a:lnTo>
                    <a:lnTo>
                      <a:pt x="690" y="1107"/>
                    </a:lnTo>
                    <a:lnTo>
                      <a:pt x="688" y="1107"/>
                    </a:lnTo>
                    <a:lnTo>
                      <a:pt x="606" y="1107"/>
                    </a:lnTo>
                    <a:lnTo>
                      <a:pt x="464" y="1109"/>
                    </a:lnTo>
                    <a:lnTo>
                      <a:pt x="464" y="1051"/>
                    </a:lnTo>
                    <a:lnTo>
                      <a:pt x="464" y="1049"/>
                    </a:lnTo>
                    <a:lnTo>
                      <a:pt x="464" y="1011"/>
                    </a:lnTo>
                    <a:lnTo>
                      <a:pt x="416" y="1011"/>
                    </a:lnTo>
                    <a:lnTo>
                      <a:pt x="416" y="951"/>
                    </a:lnTo>
                    <a:lnTo>
                      <a:pt x="412" y="951"/>
                    </a:lnTo>
                    <a:lnTo>
                      <a:pt x="412" y="953"/>
                    </a:lnTo>
                    <a:lnTo>
                      <a:pt x="410" y="953"/>
                    </a:lnTo>
                    <a:lnTo>
                      <a:pt x="410" y="955"/>
                    </a:lnTo>
                    <a:lnTo>
                      <a:pt x="408" y="955"/>
                    </a:lnTo>
                    <a:lnTo>
                      <a:pt x="406" y="957"/>
                    </a:lnTo>
                    <a:lnTo>
                      <a:pt x="404" y="957"/>
                    </a:lnTo>
                    <a:lnTo>
                      <a:pt x="402" y="961"/>
                    </a:lnTo>
                    <a:lnTo>
                      <a:pt x="400" y="961"/>
                    </a:lnTo>
                    <a:lnTo>
                      <a:pt x="400" y="963"/>
                    </a:lnTo>
                    <a:lnTo>
                      <a:pt x="398" y="963"/>
                    </a:lnTo>
                    <a:lnTo>
                      <a:pt x="396" y="963"/>
                    </a:lnTo>
                    <a:lnTo>
                      <a:pt x="394" y="961"/>
                    </a:lnTo>
                    <a:lnTo>
                      <a:pt x="390" y="961"/>
                    </a:lnTo>
                    <a:lnTo>
                      <a:pt x="388" y="961"/>
                    </a:lnTo>
                    <a:lnTo>
                      <a:pt x="386" y="961"/>
                    </a:lnTo>
                    <a:lnTo>
                      <a:pt x="384" y="961"/>
                    </a:lnTo>
                    <a:lnTo>
                      <a:pt x="380" y="961"/>
                    </a:lnTo>
                    <a:lnTo>
                      <a:pt x="370" y="963"/>
                    </a:lnTo>
                    <a:lnTo>
                      <a:pt x="368" y="963"/>
                    </a:lnTo>
                    <a:lnTo>
                      <a:pt x="362" y="963"/>
                    </a:lnTo>
                    <a:lnTo>
                      <a:pt x="356" y="961"/>
                    </a:lnTo>
                    <a:lnTo>
                      <a:pt x="352" y="961"/>
                    </a:lnTo>
                    <a:lnTo>
                      <a:pt x="350" y="957"/>
                    </a:lnTo>
                    <a:lnTo>
                      <a:pt x="350" y="955"/>
                    </a:lnTo>
                    <a:lnTo>
                      <a:pt x="346" y="951"/>
                    </a:lnTo>
                    <a:lnTo>
                      <a:pt x="344" y="949"/>
                    </a:lnTo>
                    <a:lnTo>
                      <a:pt x="342" y="949"/>
                    </a:lnTo>
                    <a:lnTo>
                      <a:pt x="340" y="947"/>
                    </a:lnTo>
                    <a:lnTo>
                      <a:pt x="338" y="945"/>
                    </a:lnTo>
                    <a:lnTo>
                      <a:pt x="334" y="943"/>
                    </a:lnTo>
                    <a:lnTo>
                      <a:pt x="332" y="943"/>
                    </a:lnTo>
                    <a:lnTo>
                      <a:pt x="334" y="941"/>
                    </a:lnTo>
                    <a:lnTo>
                      <a:pt x="334" y="939"/>
                    </a:lnTo>
                    <a:lnTo>
                      <a:pt x="334" y="937"/>
                    </a:lnTo>
                    <a:lnTo>
                      <a:pt x="334" y="935"/>
                    </a:lnTo>
                    <a:lnTo>
                      <a:pt x="334" y="933"/>
                    </a:lnTo>
                    <a:lnTo>
                      <a:pt x="332" y="933"/>
                    </a:lnTo>
                    <a:lnTo>
                      <a:pt x="332" y="931"/>
                    </a:lnTo>
                    <a:lnTo>
                      <a:pt x="330" y="931"/>
                    </a:lnTo>
                    <a:lnTo>
                      <a:pt x="330" y="929"/>
                    </a:lnTo>
                    <a:lnTo>
                      <a:pt x="328" y="929"/>
                    </a:lnTo>
                    <a:lnTo>
                      <a:pt x="324" y="929"/>
                    </a:lnTo>
                    <a:lnTo>
                      <a:pt x="320" y="931"/>
                    </a:lnTo>
                    <a:lnTo>
                      <a:pt x="318" y="931"/>
                    </a:lnTo>
                    <a:lnTo>
                      <a:pt x="318" y="933"/>
                    </a:lnTo>
                    <a:lnTo>
                      <a:pt x="314" y="933"/>
                    </a:lnTo>
                    <a:lnTo>
                      <a:pt x="314" y="931"/>
                    </a:lnTo>
                    <a:lnTo>
                      <a:pt x="312" y="929"/>
                    </a:lnTo>
                    <a:lnTo>
                      <a:pt x="310" y="929"/>
                    </a:lnTo>
                    <a:lnTo>
                      <a:pt x="310" y="927"/>
                    </a:lnTo>
                    <a:lnTo>
                      <a:pt x="308" y="927"/>
                    </a:lnTo>
                    <a:lnTo>
                      <a:pt x="306" y="925"/>
                    </a:lnTo>
                    <a:lnTo>
                      <a:pt x="304" y="925"/>
                    </a:lnTo>
                    <a:lnTo>
                      <a:pt x="302" y="923"/>
                    </a:lnTo>
                    <a:lnTo>
                      <a:pt x="300" y="923"/>
                    </a:lnTo>
                    <a:lnTo>
                      <a:pt x="298" y="923"/>
                    </a:lnTo>
                    <a:lnTo>
                      <a:pt x="296" y="923"/>
                    </a:lnTo>
                    <a:lnTo>
                      <a:pt x="294" y="923"/>
                    </a:lnTo>
                    <a:lnTo>
                      <a:pt x="292" y="923"/>
                    </a:lnTo>
                    <a:lnTo>
                      <a:pt x="292" y="925"/>
                    </a:lnTo>
                    <a:lnTo>
                      <a:pt x="290" y="925"/>
                    </a:lnTo>
                    <a:lnTo>
                      <a:pt x="288" y="925"/>
                    </a:lnTo>
                    <a:lnTo>
                      <a:pt x="284" y="927"/>
                    </a:lnTo>
                    <a:lnTo>
                      <a:pt x="282" y="927"/>
                    </a:lnTo>
                    <a:lnTo>
                      <a:pt x="280" y="927"/>
                    </a:lnTo>
                    <a:lnTo>
                      <a:pt x="278" y="927"/>
                    </a:lnTo>
                    <a:lnTo>
                      <a:pt x="276" y="927"/>
                    </a:lnTo>
                    <a:lnTo>
                      <a:pt x="274" y="927"/>
                    </a:lnTo>
                    <a:lnTo>
                      <a:pt x="274" y="925"/>
                    </a:lnTo>
                    <a:lnTo>
                      <a:pt x="272" y="925"/>
                    </a:lnTo>
                    <a:lnTo>
                      <a:pt x="270" y="925"/>
                    </a:lnTo>
                    <a:lnTo>
                      <a:pt x="270" y="923"/>
                    </a:lnTo>
                    <a:lnTo>
                      <a:pt x="268" y="923"/>
                    </a:lnTo>
                    <a:lnTo>
                      <a:pt x="268" y="921"/>
                    </a:lnTo>
                    <a:lnTo>
                      <a:pt x="264" y="921"/>
                    </a:lnTo>
                    <a:lnTo>
                      <a:pt x="262" y="921"/>
                    </a:lnTo>
                    <a:lnTo>
                      <a:pt x="260" y="921"/>
                    </a:lnTo>
                    <a:lnTo>
                      <a:pt x="258" y="921"/>
                    </a:lnTo>
                    <a:lnTo>
                      <a:pt x="256" y="919"/>
                    </a:lnTo>
                    <a:lnTo>
                      <a:pt x="254" y="919"/>
                    </a:lnTo>
                    <a:lnTo>
                      <a:pt x="252" y="917"/>
                    </a:lnTo>
                    <a:lnTo>
                      <a:pt x="250" y="915"/>
                    </a:lnTo>
                    <a:lnTo>
                      <a:pt x="246" y="915"/>
                    </a:lnTo>
                    <a:lnTo>
                      <a:pt x="244" y="915"/>
                    </a:lnTo>
                    <a:lnTo>
                      <a:pt x="242" y="913"/>
                    </a:lnTo>
                    <a:lnTo>
                      <a:pt x="240" y="913"/>
                    </a:lnTo>
                    <a:lnTo>
                      <a:pt x="214" y="907"/>
                    </a:lnTo>
                    <a:lnTo>
                      <a:pt x="214" y="905"/>
                    </a:lnTo>
                    <a:lnTo>
                      <a:pt x="212" y="905"/>
                    </a:lnTo>
                    <a:lnTo>
                      <a:pt x="210" y="905"/>
                    </a:lnTo>
                    <a:lnTo>
                      <a:pt x="208" y="905"/>
                    </a:lnTo>
                    <a:lnTo>
                      <a:pt x="206" y="905"/>
                    </a:lnTo>
                    <a:lnTo>
                      <a:pt x="194" y="903"/>
                    </a:lnTo>
                    <a:lnTo>
                      <a:pt x="192" y="903"/>
                    </a:lnTo>
                    <a:lnTo>
                      <a:pt x="190" y="901"/>
                    </a:lnTo>
                    <a:lnTo>
                      <a:pt x="188" y="901"/>
                    </a:lnTo>
                    <a:lnTo>
                      <a:pt x="186" y="901"/>
                    </a:lnTo>
                    <a:lnTo>
                      <a:pt x="184" y="899"/>
                    </a:lnTo>
                    <a:lnTo>
                      <a:pt x="182" y="899"/>
                    </a:lnTo>
                    <a:lnTo>
                      <a:pt x="178" y="889"/>
                    </a:lnTo>
                    <a:lnTo>
                      <a:pt x="176" y="885"/>
                    </a:lnTo>
                    <a:lnTo>
                      <a:pt x="176" y="883"/>
                    </a:lnTo>
                    <a:lnTo>
                      <a:pt x="172" y="879"/>
                    </a:lnTo>
                    <a:lnTo>
                      <a:pt x="164" y="873"/>
                    </a:lnTo>
                    <a:lnTo>
                      <a:pt x="162" y="873"/>
                    </a:lnTo>
                    <a:lnTo>
                      <a:pt x="160" y="871"/>
                    </a:lnTo>
                    <a:lnTo>
                      <a:pt x="158" y="871"/>
                    </a:lnTo>
                    <a:lnTo>
                      <a:pt x="158" y="869"/>
                    </a:lnTo>
                    <a:lnTo>
                      <a:pt x="122" y="845"/>
                    </a:lnTo>
                    <a:lnTo>
                      <a:pt x="118" y="845"/>
                    </a:lnTo>
                    <a:lnTo>
                      <a:pt x="116" y="843"/>
                    </a:lnTo>
                    <a:lnTo>
                      <a:pt x="114" y="843"/>
                    </a:lnTo>
                    <a:lnTo>
                      <a:pt x="114" y="841"/>
                    </a:lnTo>
                    <a:lnTo>
                      <a:pt x="112" y="841"/>
                    </a:lnTo>
                    <a:lnTo>
                      <a:pt x="110" y="841"/>
                    </a:lnTo>
                    <a:lnTo>
                      <a:pt x="108" y="839"/>
                    </a:lnTo>
                    <a:lnTo>
                      <a:pt x="106" y="839"/>
                    </a:lnTo>
                    <a:lnTo>
                      <a:pt x="106" y="837"/>
                    </a:lnTo>
                    <a:lnTo>
                      <a:pt x="104" y="837"/>
                    </a:lnTo>
                    <a:lnTo>
                      <a:pt x="102" y="837"/>
                    </a:lnTo>
                    <a:lnTo>
                      <a:pt x="100" y="835"/>
                    </a:lnTo>
                    <a:lnTo>
                      <a:pt x="98" y="835"/>
                    </a:lnTo>
                    <a:lnTo>
                      <a:pt x="96" y="833"/>
                    </a:lnTo>
                    <a:lnTo>
                      <a:pt x="94" y="833"/>
                    </a:lnTo>
                    <a:lnTo>
                      <a:pt x="92" y="831"/>
                    </a:lnTo>
                    <a:lnTo>
                      <a:pt x="92" y="829"/>
                    </a:lnTo>
                    <a:lnTo>
                      <a:pt x="92" y="827"/>
                    </a:lnTo>
                    <a:lnTo>
                      <a:pt x="90" y="825"/>
                    </a:lnTo>
                    <a:lnTo>
                      <a:pt x="90" y="823"/>
                    </a:lnTo>
                    <a:lnTo>
                      <a:pt x="88" y="823"/>
                    </a:lnTo>
                    <a:lnTo>
                      <a:pt x="88" y="821"/>
                    </a:lnTo>
                    <a:lnTo>
                      <a:pt x="86" y="821"/>
                    </a:lnTo>
                    <a:lnTo>
                      <a:pt x="86" y="819"/>
                    </a:lnTo>
                    <a:lnTo>
                      <a:pt x="84" y="819"/>
                    </a:lnTo>
                    <a:lnTo>
                      <a:pt x="84" y="817"/>
                    </a:lnTo>
                    <a:lnTo>
                      <a:pt x="82" y="817"/>
                    </a:lnTo>
                    <a:lnTo>
                      <a:pt x="80" y="817"/>
                    </a:lnTo>
                    <a:lnTo>
                      <a:pt x="78" y="815"/>
                    </a:lnTo>
                    <a:lnTo>
                      <a:pt x="76" y="815"/>
                    </a:lnTo>
                    <a:lnTo>
                      <a:pt x="72" y="815"/>
                    </a:lnTo>
                    <a:lnTo>
                      <a:pt x="70" y="815"/>
                    </a:lnTo>
                    <a:lnTo>
                      <a:pt x="68" y="815"/>
                    </a:lnTo>
                    <a:lnTo>
                      <a:pt x="66" y="815"/>
                    </a:lnTo>
                    <a:lnTo>
                      <a:pt x="64" y="815"/>
                    </a:lnTo>
                    <a:lnTo>
                      <a:pt x="60" y="815"/>
                    </a:lnTo>
                    <a:lnTo>
                      <a:pt x="54" y="811"/>
                    </a:lnTo>
                    <a:lnTo>
                      <a:pt x="52" y="809"/>
                    </a:lnTo>
                    <a:lnTo>
                      <a:pt x="50" y="809"/>
                    </a:lnTo>
                    <a:lnTo>
                      <a:pt x="46" y="807"/>
                    </a:lnTo>
                    <a:lnTo>
                      <a:pt x="44" y="805"/>
                    </a:lnTo>
                    <a:lnTo>
                      <a:pt x="42" y="805"/>
                    </a:lnTo>
                    <a:lnTo>
                      <a:pt x="40" y="803"/>
                    </a:lnTo>
                    <a:lnTo>
                      <a:pt x="38" y="803"/>
                    </a:lnTo>
                    <a:lnTo>
                      <a:pt x="36" y="803"/>
                    </a:lnTo>
                    <a:lnTo>
                      <a:pt x="34" y="803"/>
                    </a:lnTo>
                    <a:lnTo>
                      <a:pt x="32" y="805"/>
                    </a:lnTo>
                    <a:lnTo>
                      <a:pt x="32" y="803"/>
                    </a:lnTo>
                    <a:lnTo>
                      <a:pt x="28" y="803"/>
                    </a:lnTo>
                    <a:lnTo>
                      <a:pt x="26" y="805"/>
                    </a:lnTo>
                    <a:lnTo>
                      <a:pt x="26" y="803"/>
                    </a:lnTo>
                    <a:lnTo>
                      <a:pt x="24" y="803"/>
                    </a:lnTo>
                    <a:lnTo>
                      <a:pt x="16" y="803"/>
                    </a:lnTo>
                    <a:lnTo>
                      <a:pt x="14" y="803"/>
                    </a:lnTo>
                    <a:lnTo>
                      <a:pt x="10" y="805"/>
                    </a:lnTo>
                    <a:lnTo>
                      <a:pt x="8" y="805"/>
                    </a:lnTo>
                    <a:lnTo>
                      <a:pt x="8" y="660"/>
                    </a:lnTo>
                    <a:lnTo>
                      <a:pt x="10" y="654"/>
                    </a:lnTo>
                    <a:lnTo>
                      <a:pt x="12" y="652"/>
                    </a:lnTo>
                    <a:lnTo>
                      <a:pt x="10" y="646"/>
                    </a:lnTo>
                    <a:lnTo>
                      <a:pt x="12" y="642"/>
                    </a:lnTo>
                    <a:lnTo>
                      <a:pt x="14" y="632"/>
                    </a:lnTo>
                    <a:lnTo>
                      <a:pt x="16" y="628"/>
                    </a:lnTo>
                    <a:lnTo>
                      <a:pt x="18" y="626"/>
                    </a:lnTo>
                    <a:lnTo>
                      <a:pt x="18" y="624"/>
                    </a:lnTo>
                    <a:lnTo>
                      <a:pt x="20" y="624"/>
                    </a:lnTo>
                    <a:lnTo>
                      <a:pt x="20" y="606"/>
                    </a:lnTo>
                    <a:lnTo>
                      <a:pt x="16" y="604"/>
                    </a:lnTo>
                    <a:lnTo>
                      <a:pt x="14" y="600"/>
                    </a:lnTo>
                    <a:lnTo>
                      <a:pt x="10" y="594"/>
                    </a:lnTo>
                    <a:lnTo>
                      <a:pt x="10" y="592"/>
                    </a:lnTo>
                    <a:lnTo>
                      <a:pt x="10" y="590"/>
                    </a:lnTo>
                    <a:lnTo>
                      <a:pt x="12" y="588"/>
                    </a:lnTo>
                    <a:lnTo>
                      <a:pt x="14" y="586"/>
                    </a:lnTo>
                    <a:lnTo>
                      <a:pt x="14" y="582"/>
                    </a:lnTo>
                    <a:lnTo>
                      <a:pt x="12" y="574"/>
                    </a:lnTo>
                    <a:lnTo>
                      <a:pt x="16" y="568"/>
                    </a:lnTo>
                    <a:lnTo>
                      <a:pt x="16" y="566"/>
                    </a:lnTo>
                    <a:lnTo>
                      <a:pt x="16" y="564"/>
                    </a:lnTo>
                    <a:lnTo>
                      <a:pt x="8" y="558"/>
                    </a:lnTo>
                    <a:lnTo>
                      <a:pt x="6" y="556"/>
                    </a:lnTo>
                    <a:lnTo>
                      <a:pt x="4" y="554"/>
                    </a:lnTo>
                    <a:lnTo>
                      <a:pt x="6" y="550"/>
                    </a:lnTo>
                    <a:lnTo>
                      <a:pt x="6" y="548"/>
                    </a:lnTo>
                    <a:lnTo>
                      <a:pt x="8" y="544"/>
                    </a:lnTo>
                    <a:lnTo>
                      <a:pt x="6" y="542"/>
                    </a:lnTo>
                    <a:lnTo>
                      <a:pt x="2" y="534"/>
                    </a:lnTo>
                    <a:lnTo>
                      <a:pt x="0" y="530"/>
                    </a:lnTo>
                    <a:lnTo>
                      <a:pt x="0" y="528"/>
                    </a:lnTo>
                    <a:lnTo>
                      <a:pt x="0" y="524"/>
                    </a:lnTo>
                    <a:lnTo>
                      <a:pt x="4" y="518"/>
                    </a:lnTo>
                    <a:lnTo>
                      <a:pt x="12" y="510"/>
                    </a:lnTo>
                    <a:lnTo>
                      <a:pt x="14" y="502"/>
                    </a:lnTo>
                    <a:lnTo>
                      <a:pt x="20" y="494"/>
                    </a:lnTo>
                    <a:lnTo>
                      <a:pt x="22" y="494"/>
                    </a:lnTo>
                    <a:lnTo>
                      <a:pt x="28" y="496"/>
                    </a:lnTo>
                    <a:lnTo>
                      <a:pt x="30" y="496"/>
                    </a:lnTo>
                    <a:lnTo>
                      <a:pt x="34" y="496"/>
                    </a:lnTo>
                    <a:lnTo>
                      <a:pt x="46" y="498"/>
                    </a:lnTo>
                    <a:lnTo>
                      <a:pt x="52" y="498"/>
                    </a:lnTo>
                    <a:lnTo>
                      <a:pt x="56" y="498"/>
                    </a:lnTo>
                    <a:lnTo>
                      <a:pt x="60" y="496"/>
                    </a:lnTo>
                    <a:lnTo>
                      <a:pt x="62" y="496"/>
                    </a:lnTo>
                    <a:lnTo>
                      <a:pt x="62" y="492"/>
                    </a:lnTo>
                    <a:lnTo>
                      <a:pt x="66" y="490"/>
                    </a:lnTo>
                    <a:lnTo>
                      <a:pt x="70" y="486"/>
                    </a:lnTo>
                    <a:lnTo>
                      <a:pt x="72" y="486"/>
                    </a:lnTo>
                    <a:lnTo>
                      <a:pt x="74" y="484"/>
                    </a:lnTo>
                    <a:lnTo>
                      <a:pt x="72" y="472"/>
                    </a:lnTo>
                    <a:lnTo>
                      <a:pt x="72" y="468"/>
                    </a:lnTo>
                    <a:lnTo>
                      <a:pt x="78" y="464"/>
                    </a:lnTo>
                    <a:lnTo>
                      <a:pt x="82" y="460"/>
                    </a:lnTo>
                    <a:lnTo>
                      <a:pt x="84" y="458"/>
                    </a:lnTo>
                    <a:lnTo>
                      <a:pt x="90" y="454"/>
                    </a:lnTo>
                    <a:lnTo>
                      <a:pt x="96" y="454"/>
                    </a:lnTo>
                    <a:lnTo>
                      <a:pt x="98" y="456"/>
                    </a:lnTo>
                    <a:lnTo>
                      <a:pt x="100" y="456"/>
                    </a:lnTo>
                    <a:lnTo>
                      <a:pt x="104" y="456"/>
                    </a:lnTo>
                    <a:lnTo>
                      <a:pt x="108" y="450"/>
                    </a:lnTo>
                    <a:lnTo>
                      <a:pt x="112" y="446"/>
                    </a:lnTo>
                    <a:lnTo>
                      <a:pt x="114" y="444"/>
                    </a:lnTo>
                    <a:lnTo>
                      <a:pt x="130" y="436"/>
                    </a:lnTo>
                    <a:lnTo>
                      <a:pt x="134" y="434"/>
                    </a:lnTo>
                    <a:lnTo>
                      <a:pt x="138" y="432"/>
                    </a:lnTo>
                    <a:lnTo>
                      <a:pt x="144" y="424"/>
                    </a:lnTo>
                    <a:lnTo>
                      <a:pt x="150" y="420"/>
                    </a:lnTo>
                    <a:lnTo>
                      <a:pt x="156" y="418"/>
                    </a:lnTo>
                    <a:lnTo>
                      <a:pt x="164" y="420"/>
                    </a:lnTo>
                    <a:lnTo>
                      <a:pt x="168" y="422"/>
                    </a:lnTo>
                    <a:lnTo>
                      <a:pt x="186" y="416"/>
                    </a:lnTo>
                    <a:lnTo>
                      <a:pt x="192" y="414"/>
                    </a:lnTo>
                    <a:lnTo>
                      <a:pt x="198" y="408"/>
                    </a:lnTo>
                    <a:lnTo>
                      <a:pt x="200" y="406"/>
                    </a:lnTo>
                    <a:lnTo>
                      <a:pt x="206" y="410"/>
                    </a:lnTo>
                    <a:lnTo>
                      <a:pt x="210" y="408"/>
                    </a:lnTo>
                    <a:lnTo>
                      <a:pt x="212" y="406"/>
                    </a:lnTo>
                    <a:lnTo>
                      <a:pt x="218" y="396"/>
                    </a:lnTo>
                    <a:lnTo>
                      <a:pt x="220" y="394"/>
                    </a:lnTo>
                    <a:lnTo>
                      <a:pt x="224" y="392"/>
                    </a:lnTo>
                    <a:lnTo>
                      <a:pt x="228" y="394"/>
                    </a:lnTo>
                    <a:lnTo>
                      <a:pt x="234" y="396"/>
                    </a:lnTo>
                    <a:lnTo>
                      <a:pt x="236" y="394"/>
                    </a:lnTo>
                    <a:lnTo>
                      <a:pt x="238" y="394"/>
                    </a:lnTo>
                    <a:lnTo>
                      <a:pt x="240" y="390"/>
                    </a:lnTo>
                    <a:lnTo>
                      <a:pt x="246" y="390"/>
                    </a:lnTo>
                    <a:lnTo>
                      <a:pt x="248" y="392"/>
                    </a:lnTo>
                    <a:lnTo>
                      <a:pt x="252" y="392"/>
                    </a:lnTo>
                    <a:lnTo>
                      <a:pt x="254" y="390"/>
                    </a:lnTo>
                    <a:lnTo>
                      <a:pt x="256" y="388"/>
                    </a:lnTo>
                    <a:lnTo>
                      <a:pt x="256" y="386"/>
                    </a:lnTo>
                    <a:lnTo>
                      <a:pt x="256" y="384"/>
                    </a:lnTo>
                    <a:lnTo>
                      <a:pt x="266" y="380"/>
                    </a:lnTo>
                    <a:lnTo>
                      <a:pt x="268" y="378"/>
                    </a:lnTo>
                    <a:lnTo>
                      <a:pt x="270" y="376"/>
                    </a:lnTo>
                    <a:lnTo>
                      <a:pt x="274" y="372"/>
                    </a:lnTo>
                    <a:lnTo>
                      <a:pt x="276" y="370"/>
                    </a:lnTo>
                    <a:lnTo>
                      <a:pt x="280" y="372"/>
                    </a:lnTo>
                    <a:lnTo>
                      <a:pt x="284" y="374"/>
                    </a:lnTo>
                    <a:lnTo>
                      <a:pt x="286" y="374"/>
                    </a:lnTo>
                    <a:lnTo>
                      <a:pt x="288" y="372"/>
                    </a:lnTo>
                    <a:lnTo>
                      <a:pt x="288" y="368"/>
                    </a:lnTo>
                    <a:lnTo>
                      <a:pt x="288" y="364"/>
                    </a:lnTo>
                    <a:lnTo>
                      <a:pt x="288" y="362"/>
                    </a:lnTo>
                    <a:lnTo>
                      <a:pt x="290" y="358"/>
                    </a:lnTo>
                    <a:lnTo>
                      <a:pt x="294" y="356"/>
                    </a:lnTo>
                    <a:lnTo>
                      <a:pt x="298" y="354"/>
                    </a:lnTo>
                    <a:lnTo>
                      <a:pt x="304" y="354"/>
                    </a:lnTo>
                    <a:lnTo>
                      <a:pt x="304" y="356"/>
                    </a:lnTo>
                    <a:lnTo>
                      <a:pt x="306" y="360"/>
                    </a:lnTo>
                    <a:lnTo>
                      <a:pt x="308" y="360"/>
                    </a:lnTo>
                    <a:lnTo>
                      <a:pt x="310" y="360"/>
                    </a:lnTo>
                    <a:lnTo>
                      <a:pt x="312" y="358"/>
                    </a:lnTo>
                    <a:lnTo>
                      <a:pt x="314" y="354"/>
                    </a:lnTo>
                    <a:lnTo>
                      <a:pt x="318" y="350"/>
                    </a:lnTo>
                    <a:lnTo>
                      <a:pt x="322" y="344"/>
                    </a:lnTo>
                    <a:lnTo>
                      <a:pt x="322" y="338"/>
                    </a:lnTo>
                    <a:lnTo>
                      <a:pt x="326" y="336"/>
                    </a:lnTo>
                    <a:lnTo>
                      <a:pt x="330" y="334"/>
                    </a:lnTo>
                    <a:lnTo>
                      <a:pt x="330" y="330"/>
                    </a:lnTo>
                    <a:lnTo>
                      <a:pt x="332" y="326"/>
                    </a:lnTo>
                    <a:lnTo>
                      <a:pt x="334" y="322"/>
                    </a:lnTo>
                    <a:lnTo>
                      <a:pt x="332" y="320"/>
                    </a:lnTo>
                    <a:lnTo>
                      <a:pt x="330" y="318"/>
                    </a:lnTo>
                    <a:lnTo>
                      <a:pt x="330" y="314"/>
                    </a:lnTo>
                    <a:lnTo>
                      <a:pt x="326" y="316"/>
                    </a:lnTo>
                    <a:lnTo>
                      <a:pt x="324" y="310"/>
                    </a:lnTo>
                    <a:lnTo>
                      <a:pt x="324" y="308"/>
                    </a:lnTo>
                    <a:lnTo>
                      <a:pt x="326" y="306"/>
                    </a:lnTo>
                    <a:lnTo>
                      <a:pt x="324" y="304"/>
                    </a:lnTo>
                    <a:lnTo>
                      <a:pt x="322" y="304"/>
                    </a:lnTo>
                    <a:lnTo>
                      <a:pt x="326" y="298"/>
                    </a:lnTo>
                    <a:lnTo>
                      <a:pt x="324" y="298"/>
                    </a:lnTo>
                    <a:lnTo>
                      <a:pt x="326" y="296"/>
                    </a:lnTo>
                    <a:lnTo>
                      <a:pt x="328" y="296"/>
                    </a:lnTo>
                    <a:lnTo>
                      <a:pt x="330" y="294"/>
                    </a:lnTo>
                    <a:lnTo>
                      <a:pt x="330" y="290"/>
                    </a:lnTo>
                    <a:lnTo>
                      <a:pt x="332" y="290"/>
                    </a:lnTo>
                    <a:lnTo>
                      <a:pt x="332" y="288"/>
                    </a:lnTo>
                    <a:lnTo>
                      <a:pt x="326" y="288"/>
                    </a:lnTo>
                    <a:lnTo>
                      <a:pt x="322" y="288"/>
                    </a:lnTo>
                    <a:lnTo>
                      <a:pt x="322" y="286"/>
                    </a:lnTo>
                    <a:lnTo>
                      <a:pt x="322" y="284"/>
                    </a:lnTo>
                    <a:lnTo>
                      <a:pt x="322" y="280"/>
                    </a:lnTo>
                    <a:lnTo>
                      <a:pt x="320" y="280"/>
                    </a:lnTo>
                    <a:lnTo>
                      <a:pt x="318" y="282"/>
                    </a:lnTo>
                    <a:lnTo>
                      <a:pt x="314" y="282"/>
                    </a:lnTo>
                    <a:lnTo>
                      <a:pt x="320" y="276"/>
                    </a:lnTo>
                    <a:lnTo>
                      <a:pt x="318" y="274"/>
                    </a:lnTo>
                    <a:lnTo>
                      <a:pt x="316" y="272"/>
                    </a:lnTo>
                    <a:lnTo>
                      <a:pt x="314" y="270"/>
                    </a:lnTo>
                    <a:lnTo>
                      <a:pt x="316" y="268"/>
                    </a:lnTo>
                    <a:lnTo>
                      <a:pt x="316" y="264"/>
                    </a:lnTo>
                    <a:lnTo>
                      <a:pt x="314" y="262"/>
                    </a:lnTo>
                    <a:lnTo>
                      <a:pt x="314" y="256"/>
                    </a:lnTo>
                    <a:lnTo>
                      <a:pt x="310" y="254"/>
                    </a:lnTo>
                    <a:lnTo>
                      <a:pt x="310" y="250"/>
                    </a:lnTo>
                    <a:lnTo>
                      <a:pt x="312" y="248"/>
                    </a:lnTo>
                    <a:lnTo>
                      <a:pt x="312" y="244"/>
                    </a:lnTo>
                    <a:lnTo>
                      <a:pt x="316" y="244"/>
                    </a:lnTo>
                    <a:lnTo>
                      <a:pt x="318" y="244"/>
                    </a:lnTo>
                    <a:lnTo>
                      <a:pt x="320" y="242"/>
                    </a:lnTo>
                    <a:lnTo>
                      <a:pt x="320" y="240"/>
                    </a:lnTo>
                    <a:lnTo>
                      <a:pt x="324" y="236"/>
                    </a:lnTo>
                    <a:lnTo>
                      <a:pt x="328" y="236"/>
                    </a:lnTo>
                    <a:lnTo>
                      <a:pt x="328" y="234"/>
                    </a:lnTo>
                    <a:lnTo>
                      <a:pt x="330" y="232"/>
                    </a:lnTo>
                    <a:lnTo>
                      <a:pt x="332" y="230"/>
                    </a:lnTo>
                    <a:lnTo>
                      <a:pt x="334" y="222"/>
                    </a:lnTo>
                    <a:lnTo>
                      <a:pt x="334" y="218"/>
                    </a:lnTo>
                    <a:lnTo>
                      <a:pt x="336" y="214"/>
                    </a:lnTo>
                    <a:lnTo>
                      <a:pt x="334" y="212"/>
                    </a:lnTo>
                    <a:lnTo>
                      <a:pt x="336" y="210"/>
                    </a:lnTo>
                    <a:lnTo>
                      <a:pt x="334" y="208"/>
                    </a:lnTo>
                    <a:lnTo>
                      <a:pt x="332" y="204"/>
                    </a:lnTo>
                    <a:lnTo>
                      <a:pt x="332" y="202"/>
                    </a:lnTo>
                    <a:lnTo>
                      <a:pt x="334" y="200"/>
                    </a:lnTo>
                    <a:lnTo>
                      <a:pt x="334" y="198"/>
                    </a:lnTo>
                    <a:lnTo>
                      <a:pt x="328" y="188"/>
                    </a:lnTo>
                    <a:lnTo>
                      <a:pt x="328" y="184"/>
                    </a:lnTo>
                    <a:lnTo>
                      <a:pt x="326" y="180"/>
                    </a:lnTo>
                    <a:lnTo>
                      <a:pt x="326" y="178"/>
                    </a:lnTo>
                    <a:lnTo>
                      <a:pt x="326" y="176"/>
                    </a:lnTo>
                    <a:lnTo>
                      <a:pt x="326" y="174"/>
                    </a:lnTo>
                    <a:lnTo>
                      <a:pt x="328" y="172"/>
                    </a:lnTo>
                    <a:lnTo>
                      <a:pt x="326" y="170"/>
                    </a:lnTo>
                    <a:lnTo>
                      <a:pt x="326" y="168"/>
                    </a:lnTo>
                    <a:lnTo>
                      <a:pt x="326" y="166"/>
                    </a:lnTo>
                    <a:lnTo>
                      <a:pt x="326" y="164"/>
                    </a:lnTo>
                    <a:lnTo>
                      <a:pt x="330" y="160"/>
                    </a:lnTo>
                    <a:lnTo>
                      <a:pt x="330" y="156"/>
                    </a:lnTo>
                    <a:lnTo>
                      <a:pt x="334" y="134"/>
                    </a:lnTo>
                    <a:lnTo>
                      <a:pt x="336" y="132"/>
                    </a:lnTo>
                    <a:lnTo>
                      <a:pt x="336" y="128"/>
                    </a:lnTo>
                    <a:lnTo>
                      <a:pt x="336" y="124"/>
                    </a:lnTo>
                    <a:lnTo>
                      <a:pt x="336" y="122"/>
                    </a:lnTo>
                    <a:lnTo>
                      <a:pt x="334" y="120"/>
                    </a:lnTo>
                    <a:lnTo>
                      <a:pt x="334" y="118"/>
                    </a:lnTo>
                    <a:lnTo>
                      <a:pt x="334" y="116"/>
                    </a:lnTo>
                    <a:lnTo>
                      <a:pt x="336" y="114"/>
                    </a:lnTo>
                    <a:lnTo>
                      <a:pt x="338" y="112"/>
                    </a:lnTo>
                    <a:lnTo>
                      <a:pt x="338" y="110"/>
                    </a:lnTo>
                    <a:lnTo>
                      <a:pt x="338" y="108"/>
                    </a:lnTo>
                    <a:lnTo>
                      <a:pt x="342" y="104"/>
                    </a:lnTo>
                    <a:lnTo>
                      <a:pt x="342" y="102"/>
                    </a:lnTo>
                    <a:lnTo>
                      <a:pt x="342" y="100"/>
                    </a:lnTo>
                    <a:lnTo>
                      <a:pt x="342" y="96"/>
                    </a:lnTo>
                    <a:lnTo>
                      <a:pt x="344" y="96"/>
                    </a:lnTo>
                    <a:lnTo>
                      <a:pt x="344" y="94"/>
                    </a:lnTo>
                    <a:lnTo>
                      <a:pt x="344" y="92"/>
                    </a:lnTo>
                    <a:lnTo>
                      <a:pt x="346" y="90"/>
                    </a:lnTo>
                    <a:lnTo>
                      <a:pt x="346" y="88"/>
                    </a:lnTo>
                    <a:lnTo>
                      <a:pt x="348" y="86"/>
                    </a:lnTo>
                    <a:lnTo>
                      <a:pt x="350" y="80"/>
                    </a:lnTo>
                    <a:lnTo>
                      <a:pt x="352" y="76"/>
                    </a:lnTo>
                    <a:lnTo>
                      <a:pt x="354" y="70"/>
                    </a:lnTo>
                    <a:lnTo>
                      <a:pt x="354" y="68"/>
                    </a:lnTo>
                    <a:lnTo>
                      <a:pt x="354" y="64"/>
                    </a:lnTo>
                    <a:lnTo>
                      <a:pt x="354" y="60"/>
                    </a:lnTo>
                    <a:lnTo>
                      <a:pt x="356" y="58"/>
                    </a:lnTo>
                    <a:lnTo>
                      <a:pt x="358" y="56"/>
                    </a:lnTo>
                    <a:lnTo>
                      <a:pt x="360" y="54"/>
                    </a:lnTo>
                    <a:lnTo>
                      <a:pt x="364" y="54"/>
                    </a:lnTo>
                    <a:lnTo>
                      <a:pt x="366" y="48"/>
                    </a:lnTo>
                    <a:lnTo>
                      <a:pt x="366" y="42"/>
                    </a:lnTo>
                    <a:lnTo>
                      <a:pt x="368" y="38"/>
                    </a:lnTo>
                    <a:lnTo>
                      <a:pt x="372" y="26"/>
                    </a:lnTo>
                    <a:lnTo>
                      <a:pt x="374" y="24"/>
                    </a:lnTo>
                    <a:lnTo>
                      <a:pt x="374" y="22"/>
                    </a:lnTo>
                    <a:lnTo>
                      <a:pt x="374" y="18"/>
                    </a:lnTo>
                    <a:lnTo>
                      <a:pt x="372" y="16"/>
                    </a:lnTo>
                    <a:lnTo>
                      <a:pt x="372" y="14"/>
                    </a:lnTo>
                    <a:lnTo>
                      <a:pt x="370" y="6"/>
                    </a:lnTo>
                    <a:lnTo>
                      <a:pt x="368" y="2"/>
                    </a:lnTo>
                    <a:lnTo>
                      <a:pt x="368" y="0"/>
                    </a:lnTo>
                    <a:lnTo>
                      <a:pt x="1002" y="0"/>
                    </a:lnTo>
                    <a:lnTo>
                      <a:pt x="1196" y="0"/>
                    </a:lnTo>
                    <a:close/>
                  </a:path>
                </a:pathLst>
              </a:custGeom>
              <a:solidFill>
                <a:srgbClr val="BD1717"/>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ysClr val="windowText" lastClr="000000"/>
                  </a:solidFill>
                  <a:effectLst/>
                  <a:uLnTx/>
                  <a:uFillTx/>
                  <a:latin typeface="Pathway Gothic One" panose="020B0604020202020204" charset="0"/>
                  <a:ea typeface="+mn-ea"/>
                  <a:cs typeface="+mn-cs"/>
                </a:endParaRPr>
              </a:p>
            </p:txBody>
          </p:sp>
          <p:sp>
            <p:nvSpPr>
              <p:cNvPr id="39" name="Freeform 7">
                <a:extLst>
                  <a:ext uri="{FF2B5EF4-FFF2-40B4-BE49-F238E27FC236}">
                    <a16:creationId xmlns:a16="http://schemas.microsoft.com/office/drawing/2014/main" id="{50B102FD-3324-4B4F-89F1-B4A89FC36676}"/>
                  </a:ext>
                </a:extLst>
              </p:cNvPr>
              <p:cNvSpPr>
                <a:spLocks/>
              </p:cNvSpPr>
              <p:nvPr/>
            </p:nvSpPr>
            <p:spPr bwMode="auto">
              <a:xfrm>
                <a:off x="1595" y="611"/>
                <a:ext cx="1011" cy="1525"/>
              </a:xfrm>
              <a:custGeom>
                <a:avLst/>
                <a:gdLst>
                  <a:gd name="T0" fmla="*/ 993 w 1011"/>
                  <a:gd name="T1" fmla="*/ 58 h 1525"/>
                  <a:gd name="T2" fmla="*/ 979 w 1011"/>
                  <a:gd name="T3" fmla="*/ 104 h 1525"/>
                  <a:gd name="T4" fmla="*/ 967 w 1011"/>
                  <a:gd name="T5" fmla="*/ 160 h 1525"/>
                  <a:gd name="T6" fmla="*/ 969 w 1011"/>
                  <a:gd name="T7" fmla="*/ 204 h 1525"/>
                  <a:gd name="T8" fmla="*/ 949 w 1011"/>
                  <a:gd name="T9" fmla="*/ 244 h 1525"/>
                  <a:gd name="T10" fmla="*/ 959 w 1011"/>
                  <a:gd name="T11" fmla="*/ 284 h 1525"/>
                  <a:gd name="T12" fmla="*/ 961 w 1011"/>
                  <a:gd name="T13" fmla="*/ 310 h 1525"/>
                  <a:gd name="T14" fmla="*/ 945 w 1011"/>
                  <a:gd name="T15" fmla="*/ 360 h 1525"/>
                  <a:gd name="T16" fmla="*/ 911 w 1011"/>
                  <a:gd name="T17" fmla="*/ 372 h 1525"/>
                  <a:gd name="T18" fmla="*/ 861 w 1011"/>
                  <a:gd name="T19" fmla="*/ 392 h 1525"/>
                  <a:gd name="T20" fmla="*/ 781 w 1011"/>
                  <a:gd name="T21" fmla="*/ 424 h 1525"/>
                  <a:gd name="T22" fmla="*/ 709 w 1011"/>
                  <a:gd name="T23" fmla="*/ 468 h 1525"/>
                  <a:gd name="T24" fmla="*/ 667 w 1011"/>
                  <a:gd name="T25" fmla="*/ 496 h 1525"/>
                  <a:gd name="T26" fmla="*/ 641 w 1011"/>
                  <a:gd name="T27" fmla="*/ 554 h 1525"/>
                  <a:gd name="T28" fmla="*/ 657 w 1011"/>
                  <a:gd name="T29" fmla="*/ 624 h 1525"/>
                  <a:gd name="T30" fmla="*/ 641 w 1011"/>
                  <a:gd name="T31" fmla="*/ 1465 h 1525"/>
                  <a:gd name="T32" fmla="*/ 610 w 1011"/>
                  <a:gd name="T33" fmla="*/ 1479 h 1525"/>
                  <a:gd name="T34" fmla="*/ 560 w 1011"/>
                  <a:gd name="T35" fmla="*/ 1469 h 1525"/>
                  <a:gd name="T36" fmla="*/ 538 w 1011"/>
                  <a:gd name="T37" fmla="*/ 1493 h 1525"/>
                  <a:gd name="T38" fmla="*/ 518 w 1011"/>
                  <a:gd name="T39" fmla="*/ 1515 h 1525"/>
                  <a:gd name="T40" fmla="*/ 504 w 1011"/>
                  <a:gd name="T41" fmla="*/ 1519 h 1525"/>
                  <a:gd name="T42" fmla="*/ 492 w 1011"/>
                  <a:gd name="T43" fmla="*/ 1523 h 1525"/>
                  <a:gd name="T44" fmla="*/ 474 w 1011"/>
                  <a:gd name="T45" fmla="*/ 1521 h 1525"/>
                  <a:gd name="T46" fmla="*/ 456 w 1011"/>
                  <a:gd name="T47" fmla="*/ 1509 h 1525"/>
                  <a:gd name="T48" fmla="*/ 436 w 1011"/>
                  <a:gd name="T49" fmla="*/ 1511 h 1525"/>
                  <a:gd name="T50" fmla="*/ 426 w 1011"/>
                  <a:gd name="T51" fmla="*/ 1515 h 1525"/>
                  <a:gd name="T52" fmla="*/ 412 w 1011"/>
                  <a:gd name="T53" fmla="*/ 1507 h 1525"/>
                  <a:gd name="T54" fmla="*/ 374 w 1011"/>
                  <a:gd name="T55" fmla="*/ 1501 h 1525"/>
                  <a:gd name="T56" fmla="*/ 332 w 1011"/>
                  <a:gd name="T57" fmla="*/ 1493 h 1525"/>
                  <a:gd name="T58" fmla="*/ 320 w 1011"/>
                  <a:gd name="T59" fmla="*/ 1487 h 1525"/>
                  <a:gd name="T60" fmla="*/ 294 w 1011"/>
                  <a:gd name="T61" fmla="*/ 1477 h 1525"/>
                  <a:gd name="T62" fmla="*/ 248 w 1011"/>
                  <a:gd name="T63" fmla="*/ 1439 h 1525"/>
                  <a:gd name="T64" fmla="*/ 208 w 1011"/>
                  <a:gd name="T65" fmla="*/ 1405 h 1525"/>
                  <a:gd name="T66" fmla="*/ 170 w 1011"/>
                  <a:gd name="T67" fmla="*/ 1379 h 1525"/>
                  <a:gd name="T68" fmla="*/ 150 w 1011"/>
                  <a:gd name="T69" fmla="*/ 1309 h 1525"/>
                  <a:gd name="T70" fmla="*/ 138 w 1011"/>
                  <a:gd name="T71" fmla="*/ 1271 h 1525"/>
                  <a:gd name="T72" fmla="*/ 104 w 1011"/>
                  <a:gd name="T73" fmla="*/ 1227 h 1525"/>
                  <a:gd name="T74" fmla="*/ 56 w 1011"/>
                  <a:gd name="T75" fmla="*/ 1141 h 1525"/>
                  <a:gd name="T76" fmla="*/ 58 w 1011"/>
                  <a:gd name="T77" fmla="*/ 1067 h 1525"/>
                  <a:gd name="T78" fmla="*/ 50 w 1011"/>
                  <a:gd name="T79" fmla="*/ 1033 h 1525"/>
                  <a:gd name="T80" fmla="*/ 82 w 1011"/>
                  <a:gd name="T81" fmla="*/ 989 h 1525"/>
                  <a:gd name="T82" fmla="*/ 72 w 1011"/>
                  <a:gd name="T83" fmla="*/ 915 h 1525"/>
                  <a:gd name="T84" fmla="*/ 42 w 1011"/>
                  <a:gd name="T85" fmla="*/ 799 h 1525"/>
                  <a:gd name="T86" fmla="*/ 46 w 1011"/>
                  <a:gd name="T87" fmla="*/ 762 h 1525"/>
                  <a:gd name="T88" fmla="*/ 32 w 1011"/>
                  <a:gd name="T89" fmla="*/ 718 h 1525"/>
                  <a:gd name="T90" fmla="*/ 26 w 1011"/>
                  <a:gd name="T91" fmla="*/ 680 h 1525"/>
                  <a:gd name="T92" fmla="*/ 22 w 1011"/>
                  <a:gd name="T93" fmla="*/ 648 h 1525"/>
                  <a:gd name="T94" fmla="*/ 34 w 1011"/>
                  <a:gd name="T95" fmla="*/ 622 h 1525"/>
                  <a:gd name="T96" fmla="*/ 20 w 1011"/>
                  <a:gd name="T97" fmla="*/ 588 h 1525"/>
                  <a:gd name="T98" fmla="*/ 6 w 1011"/>
                  <a:gd name="T99" fmla="*/ 542 h 1525"/>
                  <a:gd name="T100" fmla="*/ 6 w 1011"/>
                  <a:gd name="T101" fmla="*/ 510 h 1525"/>
                  <a:gd name="T102" fmla="*/ 32 w 1011"/>
                  <a:gd name="T103" fmla="*/ 486 h 1525"/>
                  <a:gd name="T104" fmla="*/ 62 w 1011"/>
                  <a:gd name="T105" fmla="*/ 476 h 1525"/>
                  <a:gd name="T106" fmla="*/ 112 w 1011"/>
                  <a:gd name="T107" fmla="*/ 464 h 1525"/>
                  <a:gd name="T108" fmla="*/ 138 w 1011"/>
                  <a:gd name="T109" fmla="*/ 476 h 1525"/>
                  <a:gd name="T110" fmla="*/ 196 w 1011"/>
                  <a:gd name="T111" fmla="*/ 490 h 1525"/>
                  <a:gd name="T112" fmla="*/ 212 w 1011"/>
                  <a:gd name="T113" fmla="*/ 520 h 1525"/>
                  <a:gd name="T114" fmla="*/ 262 w 1011"/>
                  <a:gd name="T115" fmla="*/ 532 h 1525"/>
                  <a:gd name="T116" fmla="*/ 290 w 1011"/>
                  <a:gd name="T117" fmla="*/ 496 h 1525"/>
                  <a:gd name="T118" fmla="*/ 318 w 1011"/>
                  <a:gd name="T119" fmla="*/ 442 h 152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011" h="1525">
                    <a:moveTo>
                      <a:pt x="1005" y="0"/>
                    </a:moveTo>
                    <a:lnTo>
                      <a:pt x="1005" y="2"/>
                    </a:lnTo>
                    <a:lnTo>
                      <a:pt x="1007" y="6"/>
                    </a:lnTo>
                    <a:lnTo>
                      <a:pt x="1009" y="14"/>
                    </a:lnTo>
                    <a:lnTo>
                      <a:pt x="1009" y="16"/>
                    </a:lnTo>
                    <a:lnTo>
                      <a:pt x="1011" y="18"/>
                    </a:lnTo>
                    <a:lnTo>
                      <a:pt x="1011" y="22"/>
                    </a:lnTo>
                    <a:lnTo>
                      <a:pt x="1011" y="24"/>
                    </a:lnTo>
                    <a:lnTo>
                      <a:pt x="1009" y="26"/>
                    </a:lnTo>
                    <a:lnTo>
                      <a:pt x="1005" y="38"/>
                    </a:lnTo>
                    <a:lnTo>
                      <a:pt x="1003" y="42"/>
                    </a:lnTo>
                    <a:lnTo>
                      <a:pt x="1003" y="48"/>
                    </a:lnTo>
                    <a:lnTo>
                      <a:pt x="1001" y="54"/>
                    </a:lnTo>
                    <a:lnTo>
                      <a:pt x="997" y="54"/>
                    </a:lnTo>
                    <a:lnTo>
                      <a:pt x="995" y="56"/>
                    </a:lnTo>
                    <a:lnTo>
                      <a:pt x="993" y="58"/>
                    </a:lnTo>
                    <a:lnTo>
                      <a:pt x="991" y="60"/>
                    </a:lnTo>
                    <a:lnTo>
                      <a:pt x="991" y="64"/>
                    </a:lnTo>
                    <a:lnTo>
                      <a:pt x="991" y="68"/>
                    </a:lnTo>
                    <a:lnTo>
                      <a:pt x="991" y="70"/>
                    </a:lnTo>
                    <a:lnTo>
                      <a:pt x="989" y="76"/>
                    </a:lnTo>
                    <a:lnTo>
                      <a:pt x="987" y="80"/>
                    </a:lnTo>
                    <a:lnTo>
                      <a:pt x="985" y="86"/>
                    </a:lnTo>
                    <a:lnTo>
                      <a:pt x="983" y="88"/>
                    </a:lnTo>
                    <a:lnTo>
                      <a:pt x="983" y="90"/>
                    </a:lnTo>
                    <a:lnTo>
                      <a:pt x="981" y="92"/>
                    </a:lnTo>
                    <a:lnTo>
                      <a:pt x="981" y="94"/>
                    </a:lnTo>
                    <a:lnTo>
                      <a:pt x="981" y="96"/>
                    </a:lnTo>
                    <a:lnTo>
                      <a:pt x="979" y="96"/>
                    </a:lnTo>
                    <a:lnTo>
                      <a:pt x="979" y="100"/>
                    </a:lnTo>
                    <a:lnTo>
                      <a:pt x="979" y="102"/>
                    </a:lnTo>
                    <a:lnTo>
                      <a:pt x="979" y="104"/>
                    </a:lnTo>
                    <a:lnTo>
                      <a:pt x="975" y="108"/>
                    </a:lnTo>
                    <a:lnTo>
                      <a:pt x="975" y="110"/>
                    </a:lnTo>
                    <a:lnTo>
                      <a:pt x="975" y="112"/>
                    </a:lnTo>
                    <a:lnTo>
                      <a:pt x="973" y="114"/>
                    </a:lnTo>
                    <a:lnTo>
                      <a:pt x="971" y="116"/>
                    </a:lnTo>
                    <a:lnTo>
                      <a:pt x="971" y="118"/>
                    </a:lnTo>
                    <a:lnTo>
                      <a:pt x="971" y="120"/>
                    </a:lnTo>
                    <a:lnTo>
                      <a:pt x="973" y="122"/>
                    </a:lnTo>
                    <a:lnTo>
                      <a:pt x="973" y="124"/>
                    </a:lnTo>
                    <a:lnTo>
                      <a:pt x="973" y="128"/>
                    </a:lnTo>
                    <a:lnTo>
                      <a:pt x="973" y="132"/>
                    </a:lnTo>
                    <a:lnTo>
                      <a:pt x="971" y="134"/>
                    </a:lnTo>
                    <a:lnTo>
                      <a:pt x="967" y="156"/>
                    </a:lnTo>
                    <a:lnTo>
                      <a:pt x="967" y="160"/>
                    </a:lnTo>
                    <a:lnTo>
                      <a:pt x="963" y="164"/>
                    </a:lnTo>
                    <a:lnTo>
                      <a:pt x="963" y="166"/>
                    </a:lnTo>
                    <a:lnTo>
                      <a:pt x="963" y="168"/>
                    </a:lnTo>
                    <a:lnTo>
                      <a:pt x="963" y="170"/>
                    </a:lnTo>
                    <a:lnTo>
                      <a:pt x="965" y="172"/>
                    </a:lnTo>
                    <a:lnTo>
                      <a:pt x="963" y="174"/>
                    </a:lnTo>
                    <a:lnTo>
                      <a:pt x="963" y="176"/>
                    </a:lnTo>
                    <a:lnTo>
                      <a:pt x="963" y="178"/>
                    </a:lnTo>
                    <a:lnTo>
                      <a:pt x="963" y="180"/>
                    </a:lnTo>
                    <a:lnTo>
                      <a:pt x="965" y="184"/>
                    </a:lnTo>
                    <a:lnTo>
                      <a:pt x="965" y="188"/>
                    </a:lnTo>
                    <a:lnTo>
                      <a:pt x="971" y="198"/>
                    </a:lnTo>
                    <a:lnTo>
                      <a:pt x="971" y="200"/>
                    </a:lnTo>
                    <a:lnTo>
                      <a:pt x="969" y="202"/>
                    </a:lnTo>
                    <a:lnTo>
                      <a:pt x="969" y="204"/>
                    </a:lnTo>
                    <a:lnTo>
                      <a:pt x="971" y="208"/>
                    </a:lnTo>
                    <a:lnTo>
                      <a:pt x="973" y="210"/>
                    </a:lnTo>
                    <a:lnTo>
                      <a:pt x="971" y="212"/>
                    </a:lnTo>
                    <a:lnTo>
                      <a:pt x="973" y="214"/>
                    </a:lnTo>
                    <a:lnTo>
                      <a:pt x="971" y="218"/>
                    </a:lnTo>
                    <a:lnTo>
                      <a:pt x="971" y="222"/>
                    </a:lnTo>
                    <a:lnTo>
                      <a:pt x="969" y="230"/>
                    </a:lnTo>
                    <a:lnTo>
                      <a:pt x="967" y="232"/>
                    </a:lnTo>
                    <a:lnTo>
                      <a:pt x="965" y="234"/>
                    </a:lnTo>
                    <a:lnTo>
                      <a:pt x="965" y="236"/>
                    </a:lnTo>
                    <a:lnTo>
                      <a:pt x="961" y="236"/>
                    </a:lnTo>
                    <a:lnTo>
                      <a:pt x="957" y="240"/>
                    </a:lnTo>
                    <a:lnTo>
                      <a:pt x="957" y="242"/>
                    </a:lnTo>
                    <a:lnTo>
                      <a:pt x="955" y="244"/>
                    </a:lnTo>
                    <a:lnTo>
                      <a:pt x="953" y="244"/>
                    </a:lnTo>
                    <a:lnTo>
                      <a:pt x="949" y="244"/>
                    </a:lnTo>
                    <a:lnTo>
                      <a:pt x="949" y="248"/>
                    </a:lnTo>
                    <a:lnTo>
                      <a:pt x="947" y="250"/>
                    </a:lnTo>
                    <a:lnTo>
                      <a:pt x="947" y="254"/>
                    </a:lnTo>
                    <a:lnTo>
                      <a:pt x="951" y="256"/>
                    </a:lnTo>
                    <a:lnTo>
                      <a:pt x="951" y="262"/>
                    </a:lnTo>
                    <a:lnTo>
                      <a:pt x="953" y="264"/>
                    </a:lnTo>
                    <a:lnTo>
                      <a:pt x="953" y="268"/>
                    </a:lnTo>
                    <a:lnTo>
                      <a:pt x="951" y="270"/>
                    </a:lnTo>
                    <a:lnTo>
                      <a:pt x="953" y="272"/>
                    </a:lnTo>
                    <a:lnTo>
                      <a:pt x="955" y="274"/>
                    </a:lnTo>
                    <a:lnTo>
                      <a:pt x="957" y="276"/>
                    </a:lnTo>
                    <a:lnTo>
                      <a:pt x="951" y="282"/>
                    </a:lnTo>
                    <a:lnTo>
                      <a:pt x="955" y="282"/>
                    </a:lnTo>
                    <a:lnTo>
                      <a:pt x="957" y="280"/>
                    </a:lnTo>
                    <a:lnTo>
                      <a:pt x="959" y="280"/>
                    </a:lnTo>
                    <a:lnTo>
                      <a:pt x="959" y="284"/>
                    </a:lnTo>
                    <a:lnTo>
                      <a:pt x="959" y="286"/>
                    </a:lnTo>
                    <a:lnTo>
                      <a:pt x="959" y="288"/>
                    </a:lnTo>
                    <a:lnTo>
                      <a:pt x="963" y="288"/>
                    </a:lnTo>
                    <a:lnTo>
                      <a:pt x="969" y="288"/>
                    </a:lnTo>
                    <a:lnTo>
                      <a:pt x="969" y="290"/>
                    </a:lnTo>
                    <a:lnTo>
                      <a:pt x="967" y="290"/>
                    </a:lnTo>
                    <a:lnTo>
                      <a:pt x="967" y="294"/>
                    </a:lnTo>
                    <a:lnTo>
                      <a:pt x="965" y="296"/>
                    </a:lnTo>
                    <a:lnTo>
                      <a:pt x="963" y="296"/>
                    </a:lnTo>
                    <a:lnTo>
                      <a:pt x="961" y="298"/>
                    </a:lnTo>
                    <a:lnTo>
                      <a:pt x="963" y="298"/>
                    </a:lnTo>
                    <a:lnTo>
                      <a:pt x="959" y="304"/>
                    </a:lnTo>
                    <a:lnTo>
                      <a:pt x="961" y="304"/>
                    </a:lnTo>
                    <a:lnTo>
                      <a:pt x="963" y="306"/>
                    </a:lnTo>
                    <a:lnTo>
                      <a:pt x="961" y="308"/>
                    </a:lnTo>
                    <a:lnTo>
                      <a:pt x="961" y="310"/>
                    </a:lnTo>
                    <a:lnTo>
                      <a:pt x="963" y="316"/>
                    </a:lnTo>
                    <a:lnTo>
                      <a:pt x="967" y="314"/>
                    </a:lnTo>
                    <a:lnTo>
                      <a:pt x="967" y="318"/>
                    </a:lnTo>
                    <a:lnTo>
                      <a:pt x="969" y="320"/>
                    </a:lnTo>
                    <a:lnTo>
                      <a:pt x="971" y="322"/>
                    </a:lnTo>
                    <a:lnTo>
                      <a:pt x="969" y="326"/>
                    </a:lnTo>
                    <a:lnTo>
                      <a:pt x="967" y="330"/>
                    </a:lnTo>
                    <a:lnTo>
                      <a:pt x="967" y="334"/>
                    </a:lnTo>
                    <a:lnTo>
                      <a:pt x="963" y="336"/>
                    </a:lnTo>
                    <a:lnTo>
                      <a:pt x="959" y="338"/>
                    </a:lnTo>
                    <a:lnTo>
                      <a:pt x="959" y="344"/>
                    </a:lnTo>
                    <a:lnTo>
                      <a:pt x="955" y="350"/>
                    </a:lnTo>
                    <a:lnTo>
                      <a:pt x="951" y="354"/>
                    </a:lnTo>
                    <a:lnTo>
                      <a:pt x="949" y="358"/>
                    </a:lnTo>
                    <a:lnTo>
                      <a:pt x="947" y="360"/>
                    </a:lnTo>
                    <a:lnTo>
                      <a:pt x="945" y="360"/>
                    </a:lnTo>
                    <a:lnTo>
                      <a:pt x="943" y="360"/>
                    </a:lnTo>
                    <a:lnTo>
                      <a:pt x="941" y="356"/>
                    </a:lnTo>
                    <a:lnTo>
                      <a:pt x="941" y="354"/>
                    </a:lnTo>
                    <a:lnTo>
                      <a:pt x="935" y="354"/>
                    </a:lnTo>
                    <a:lnTo>
                      <a:pt x="931" y="356"/>
                    </a:lnTo>
                    <a:lnTo>
                      <a:pt x="927" y="358"/>
                    </a:lnTo>
                    <a:lnTo>
                      <a:pt x="925" y="362"/>
                    </a:lnTo>
                    <a:lnTo>
                      <a:pt x="925" y="364"/>
                    </a:lnTo>
                    <a:lnTo>
                      <a:pt x="925" y="368"/>
                    </a:lnTo>
                    <a:lnTo>
                      <a:pt x="925" y="372"/>
                    </a:lnTo>
                    <a:lnTo>
                      <a:pt x="923" y="374"/>
                    </a:lnTo>
                    <a:lnTo>
                      <a:pt x="921" y="374"/>
                    </a:lnTo>
                    <a:lnTo>
                      <a:pt x="917" y="372"/>
                    </a:lnTo>
                    <a:lnTo>
                      <a:pt x="913" y="370"/>
                    </a:lnTo>
                    <a:lnTo>
                      <a:pt x="911" y="372"/>
                    </a:lnTo>
                    <a:lnTo>
                      <a:pt x="907" y="376"/>
                    </a:lnTo>
                    <a:lnTo>
                      <a:pt x="905" y="378"/>
                    </a:lnTo>
                    <a:lnTo>
                      <a:pt x="903" y="380"/>
                    </a:lnTo>
                    <a:lnTo>
                      <a:pt x="893" y="384"/>
                    </a:lnTo>
                    <a:lnTo>
                      <a:pt x="893" y="386"/>
                    </a:lnTo>
                    <a:lnTo>
                      <a:pt x="893" y="388"/>
                    </a:lnTo>
                    <a:lnTo>
                      <a:pt x="891" y="390"/>
                    </a:lnTo>
                    <a:lnTo>
                      <a:pt x="889" y="392"/>
                    </a:lnTo>
                    <a:lnTo>
                      <a:pt x="885" y="392"/>
                    </a:lnTo>
                    <a:lnTo>
                      <a:pt x="883" y="390"/>
                    </a:lnTo>
                    <a:lnTo>
                      <a:pt x="877" y="390"/>
                    </a:lnTo>
                    <a:lnTo>
                      <a:pt x="875" y="394"/>
                    </a:lnTo>
                    <a:lnTo>
                      <a:pt x="873" y="394"/>
                    </a:lnTo>
                    <a:lnTo>
                      <a:pt x="871" y="396"/>
                    </a:lnTo>
                    <a:lnTo>
                      <a:pt x="865" y="394"/>
                    </a:lnTo>
                    <a:lnTo>
                      <a:pt x="861" y="392"/>
                    </a:lnTo>
                    <a:lnTo>
                      <a:pt x="857" y="394"/>
                    </a:lnTo>
                    <a:lnTo>
                      <a:pt x="855" y="396"/>
                    </a:lnTo>
                    <a:lnTo>
                      <a:pt x="849" y="406"/>
                    </a:lnTo>
                    <a:lnTo>
                      <a:pt x="847" y="408"/>
                    </a:lnTo>
                    <a:lnTo>
                      <a:pt x="843" y="410"/>
                    </a:lnTo>
                    <a:lnTo>
                      <a:pt x="837" y="406"/>
                    </a:lnTo>
                    <a:lnTo>
                      <a:pt x="835" y="408"/>
                    </a:lnTo>
                    <a:lnTo>
                      <a:pt x="829" y="414"/>
                    </a:lnTo>
                    <a:lnTo>
                      <a:pt x="823" y="416"/>
                    </a:lnTo>
                    <a:lnTo>
                      <a:pt x="805" y="422"/>
                    </a:lnTo>
                    <a:lnTo>
                      <a:pt x="801" y="420"/>
                    </a:lnTo>
                    <a:lnTo>
                      <a:pt x="793" y="418"/>
                    </a:lnTo>
                    <a:lnTo>
                      <a:pt x="787" y="420"/>
                    </a:lnTo>
                    <a:lnTo>
                      <a:pt x="781" y="424"/>
                    </a:lnTo>
                    <a:lnTo>
                      <a:pt x="775" y="432"/>
                    </a:lnTo>
                    <a:lnTo>
                      <a:pt x="771" y="434"/>
                    </a:lnTo>
                    <a:lnTo>
                      <a:pt x="767" y="436"/>
                    </a:lnTo>
                    <a:lnTo>
                      <a:pt x="751" y="444"/>
                    </a:lnTo>
                    <a:lnTo>
                      <a:pt x="749" y="446"/>
                    </a:lnTo>
                    <a:lnTo>
                      <a:pt x="745" y="450"/>
                    </a:lnTo>
                    <a:lnTo>
                      <a:pt x="741" y="456"/>
                    </a:lnTo>
                    <a:lnTo>
                      <a:pt x="737" y="456"/>
                    </a:lnTo>
                    <a:lnTo>
                      <a:pt x="735" y="456"/>
                    </a:lnTo>
                    <a:lnTo>
                      <a:pt x="733" y="454"/>
                    </a:lnTo>
                    <a:lnTo>
                      <a:pt x="727" y="454"/>
                    </a:lnTo>
                    <a:lnTo>
                      <a:pt x="721" y="458"/>
                    </a:lnTo>
                    <a:lnTo>
                      <a:pt x="719" y="460"/>
                    </a:lnTo>
                    <a:lnTo>
                      <a:pt x="715" y="464"/>
                    </a:lnTo>
                    <a:lnTo>
                      <a:pt x="709" y="468"/>
                    </a:lnTo>
                    <a:lnTo>
                      <a:pt x="709" y="472"/>
                    </a:lnTo>
                    <a:lnTo>
                      <a:pt x="711" y="484"/>
                    </a:lnTo>
                    <a:lnTo>
                      <a:pt x="709" y="486"/>
                    </a:lnTo>
                    <a:lnTo>
                      <a:pt x="707" y="486"/>
                    </a:lnTo>
                    <a:lnTo>
                      <a:pt x="703" y="490"/>
                    </a:lnTo>
                    <a:lnTo>
                      <a:pt x="699" y="492"/>
                    </a:lnTo>
                    <a:lnTo>
                      <a:pt x="699" y="496"/>
                    </a:lnTo>
                    <a:lnTo>
                      <a:pt x="697" y="496"/>
                    </a:lnTo>
                    <a:lnTo>
                      <a:pt x="693" y="498"/>
                    </a:lnTo>
                    <a:lnTo>
                      <a:pt x="689" y="498"/>
                    </a:lnTo>
                    <a:lnTo>
                      <a:pt x="683" y="498"/>
                    </a:lnTo>
                    <a:lnTo>
                      <a:pt x="671" y="496"/>
                    </a:lnTo>
                    <a:lnTo>
                      <a:pt x="667" y="496"/>
                    </a:lnTo>
                    <a:lnTo>
                      <a:pt x="665" y="496"/>
                    </a:lnTo>
                    <a:lnTo>
                      <a:pt x="659" y="494"/>
                    </a:lnTo>
                    <a:lnTo>
                      <a:pt x="657" y="494"/>
                    </a:lnTo>
                    <a:lnTo>
                      <a:pt x="651" y="502"/>
                    </a:lnTo>
                    <a:lnTo>
                      <a:pt x="649" y="510"/>
                    </a:lnTo>
                    <a:lnTo>
                      <a:pt x="641" y="518"/>
                    </a:lnTo>
                    <a:lnTo>
                      <a:pt x="637" y="524"/>
                    </a:lnTo>
                    <a:lnTo>
                      <a:pt x="637" y="528"/>
                    </a:lnTo>
                    <a:lnTo>
                      <a:pt x="637" y="530"/>
                    </a:lnTo>
                    <a:lnTo>
                      <a:pt x="639" y="534"/>
                    </a:lnTo>
                    <a:lnTo>
                      <a:pt x="643" y="542"/>
                    </a:lnTo>
                    <a:lnTo>
                      <a:pt x="645" y="544"/>
                    </a:lnTo>
                    <a:lnTo>
                      <a:pt x="643" y="548"/>
                    </a:lnTo>
                    <a:lnTo>
                      <a:pt x="643" y="550"/>
                    </a:lnTo>
                    <a:lnTo>
                      <a:pt x="641" y="554"/>
                    </a:lnTo>
                    <a:lnTo>
                      <a:pt x="643" y="556"/>
                    </a:lnTo>
                    <a:lnTo>
                      <a:pt x="645" y="558"/>
                    </a:lnTo>
                    <a:lnTo>
                      <a:pt x="653" y="564"/>
                    </a:lnTo>
                    <a:lnTo>
                      <a:pt x="653" y="566"/>
                    </a:lnTo>
                    <a:lnTo>
                      <a:pt x="653" y="568"/>
                    </a:lnTo>
                    <a:lnTo>
                      <a:pt x="649" y="574"/>
                    </a:lnTo>
                    <a:lnTo>
                      <a:pt x="651" y="582"/>
                    </a:lnTo>
                    <a:lnTo>
                      <a:pt x="651" y="586"/>
                    </a:lnTo>
                    <a:lnTo>
                      <a:pt x="649" y="588"/>
                    </a:lnTo>
                    <a:lnTo>
                      <a:pt x="647" y="590"/>
                    </a:lnTo>
                    <a:lnTo>
                      <a:pt x="647" y="592"/>
                    </a:lnTo>
                    <a:lnTo>
                      <a:pt x="647" y="594"/>
                    </a:lnTo>
                    <a:lnTo>
                      <a:pt x="651" y="600"/>
                    </a:lnTo>
                    <a:lnTo>
                      <a:pt x="653" y="604"/>
                    </a:lnTo>
                    <a:lnTo>
                      <a:pt x="657" y="606"/>
                    </a:lnTo>
                    <a:lnTo>
                      <a:pt x="657" y="624"/>
                    </a:lnTo>
                    <a:lnTo>
                      <a:pt x="655" y="624"/>
                    </a:lnTo>
                    <a:lnTo>
                      <a:pt x="655" y="626"/>
                    </a:lnTo>
                    <a:lnTo>
                      <a:pt x="653" y="628"/>
                    </a:lnTo>
                    <a:lnTo>
                      <a:pt x="651" y="632"/>
                    </a:lnTo>
                    <a:lnTo>
                      <a:pt x="649" y="642"/>
                    </a:lnTo>
                    <a:lnTo>
                      <a:pt x="647" y="646"/>
                    </a:lnTo>
                    <a:lnTo>
                      <a:pt x="649" y="652"/>
                    </a:lnTo>
                    <a:lnTo>
                      <a:pt x="647" y="654"/>
                    </a:lnTo>
                    <a:lnTo>
                      <a:pt x="645" y="660"/>
                    </a:lnTo>
                    <a:lnTo>
                      <a:pt x="645" y="1281"/>
                    </a:lnTo>
                    <a:lnTo>
                      <a:pt x="645" y="1465"/>
                    </a:lnTo>
                    <a:lnTo>
                      <a:pt x="643" y="1465"/>
                    </a:lnTo>
                    <a:lnTo>
                      <a:pt x="641" y="1465"/>
                    </a:lnTo>
                    <a:lnTo>
                      <a:pt x="641" y="1467"/>
                    </a:lnTo>
                    <a:lnTo>
                      <a:pt x="641" y="1469"/>
                    </a:lnTo>
                    <a:lnTo>
                      <a:pt x="639" y="1471"/>
                    </a:lnTo>
                    <a:lnTo>
                      <a:pt x="639" y="1473"/>
                    </a:lnTo>
                    <a:lnTo>
                      <a:pt x="637" y="1477"/>
                    </a:lnTo>
                    <a:lnTo>
                      <a:pt x="633" y="1479"/>
                    </a:lnTo>
                    <a:lnTo>
                      <a:pt x="631" y="1479"/>
                    </a:lnTo>
                    <a:lnTo>
                      <a:pt x="629" y="1479"/>
                    </a:lnTo>
                    <a:lnTo>
                      <a:pt x="622" y="1477"/>
                    </a:lnTo>
                    <a:lnTo>
                      <a:pt x="618" y="1475"/>
                    </a:lnTo>
                    <a:lnTo>
                      <a:pt x="616" y="1475"/>
                    </a:lnTo>
                    <a:lnTo>
                      <a:pt x="614" y="1477"/>
                    </a:lnTo>
                    <a:lnTo>
                      <a:pt x="612" y="1477"/>
                    </a:lnTo>
                    <a:lnTo>
                      <a:pt x="610" y="1479"/>
                    </a:lnTo>
                    <a:lnTo>
                      <a:pt x="610" y="1477"/>
                    </a:lnTo>
                    <a:lnTo>
                      <a:pt x="608" y="1477"/>
                    </a:lnTo>
                    <a:lnTo>
                      <a:pt x="604" y="1475"/>
                    </a:lnTo>
                    <a:lnTo>
                      <a:pt x="600" y="1475"/>
                    </a:lnTo>
                    <a:lnTo>
                      <a:pt x="598" y="1475"/>
                    </a:lnTo>
                    <a:lnTo>
                      <a:pt x="596" y="1475"/>
                    </a:lnTo>
                    <a:lnTo>
                      <a:pt x="594" y="1475"/>
                    </a:lnTo>
                    <a:lnTo>
                      <a:pt x="592" y="1475"/>
                    </a:lnTo>
                    <a:lnTo>
                      <a:pt x="590" y="1475"/>
                    </a:lnTo>
                    <a:lnTo>
                      <a:pt x="588" y="1473"/>
                    </a:lnTo>
                    <a:lnTo>
                      <a:pt x="580" y="1473"/>
                    </a:lnTo>
                    <a:lnTo>
                      <a:pt x="576" y="1471"/>
                    </a:lnTo>
                    <a:lnTo>
                      <a:pt x="572" y="1473"/>
                    </a:lnTo>
                    <a:lnTo>
                      <a:pt x="568" y="1473"/>
                    </a:lnTo>
                    <a:lnTo>
                      <a:pt x="564" y="1469"/>
                    </a:lnTo>
                    <a:lnTo>
                      <a:pt x="560" y="1469"/>
                    </a:lnTo>
                    <a:lnTo>
                      <a:pt x="556" y="1471"/>
                    </a:lnTo>
                    <a:lnTo>
                      <a:pt x="554" y="1471"/>
                    </a:lnTo>
                    <a:lnTo>
                      <a:pt x="552" y="1473"/>
                    </a:lnTo>
                    <a:lnTo>
                      <a:pt x="550" y="1475"/>
                    </a:lnTo>
                    <a:lnTo>
                      <a:pt x="550" y="1477"/>
                    </a:lnTo>
                    <a:lnTo>
                      <a:pt x="550" y="1481"/>
                    </a:lnTo>
                    <a:lnTo>
                      <a:pt x="548" y="1481"/>
                    </a:lnTo>
                    <a:lnTo>
                      <a:pt x="546" y="1483"/>
                    </a:lnTo>
                    <a:lnTo>
                      <a:pt x="540" y="1489"/>
                    </a:lnTo>
                    <a:lnTo>
                      <a:pt x="540" y="1491"/>
                    </a:lnTo>
                    <a:lnTo>
                      <a:pt x="538" y="1493"/>
                    </a:lnTo>
                    <a:lnTo>
                      <a:pt x="536" y="1495"/>
                    </a:lnTo>
                    <a:lnTo>
                      <a:pt x="534" y="1497"/>
                    </a:lnTo>
                    <a:lnTo>
                      <a:pt x="532" y="1507"/>
                    </a:lnTo>
                    <a:lnTo>
                      <a:pt x="528" y="1509"/>
                    </a:lnTo>
                    <a:lnTo>
                      <a:pt x="526" y="1509"/>
                    </a:lnTo>
                    <a:lnTo>
                      <a:pt x="526" y="1511"/>
                    </a:lnTo>
                    <a:lnTo>
                      <a:pt x="524" y="1513"/>
                    </a:lnTo>
                    <a:lnTo>
                      <a:pt x="522" y="1513"/>
                    </a:lnTo>
                    <a:lnTo>
                      <a:pt x="520" y="1513"/>
                    </a:lnTo>
                    <a:lnTo>
                      <a:pt x="518" y="1515"/>
                    </a:lnTo>
                    <a:lnTo>
                      <a:pt x="516" y="1515"/>
                    </a:lnTo>
                    <a:lnTo>
                      <a:pt x="514" y="1515"/>
                    </a:lnTo>
                    <a:lnTo>
                      <a:pt x="512" y="1515"/>
                    </a:lnTo>
                    <a:lnTo>
                      <a:pt x="510" y="1515"/>
                    </a:lnTo>
                    <a:lnTo>
                      <a:pt x="510" y="1517"/>
                    </a:lnTo>
                    <a:lnTo>
                      <a:pt x="508" y="1517"/>
                    </a:lnTo>
                    <a:lnTo>
                      <a:pt x="506" y="1515"/>
                    </a:lnTo>
                    <a:lnTo>
                      <a:pt x="504" y="1517"/>
                    </a:lnTo>
                    <a:lnTo>
                      <a:pt x="506" y="1517"/>
                    </a:lnTo>
                    <a:lnTo>
                      <a:pt x="504" y="1519"/>
                    </a:lnTo>
                    <a:lnTo>
                      <a:pt x="504" y="1517"/>
                    </a:lnTo>
                    <a:lnTo>
                      <a:pt x="502" y="1519"/>
                    </a:lnTo>
                    <a:lnTo>
                      <a:pt x="500" y="1521"/>
                    </a:lnTo>
                    <a:lnTo>
                      <a:pt x="498" y="1521"/>
                    </a:lnTo>
                    <a:lnTo>
                      <a:pt x="498" y="1523"/>
                    </a:lnTo>
                    <a:lnTo>
                      <a:pt x="496" y="1523"/>
                    </a:lnTo>
                    <a:lnTo>
                      <a:pt x="494" y="1523"/>
                    </a:lnTo>
                    <a:lnTo>
                      <a:pt x="492" y="1523"/>
                    </a:lnTo>
                    <a:lnTo>
                      <a:pt x="490" y="1523"/>
                    </a:lnTo>
                    <a:lnTo>
                      <a:pt x="490" y="1525"/>
                    </a:lnTo>
                    <a:lnTo>
                      <a:pt x="486" y="1525"/>
                    </a:lnTo>
                    <a:lnTo>
                      <a:pt x="484" y="1525"/>
                    </a:lnTo>
                    <a:lnTo>
                      <a:pt x="482" y="1525"/>
                    </a:lnTo>
                    <a:lnTo>
                      <a:pt x="480" y="1523"/>
                    </a:lnTo>
                    <a:lnTo>
                      <a:pt x="478" y="1523"/>
                    </a:lnTo>
                    <a:lnTo>
                      <a:pt x="476" y="1523"/>
                    </a:lnTo>
                    <a:lnTo>
                      <a:pt x="476" y="1521"/>
                    </a:lnTo>
                    <a:lnTo>
                      <a:pt x="474" y="1521"/>
                    </a:lnTo>
                    <a:lnTo>
                      <a:pt x="472" y="1519"/>
                    </a:lnTo>
                    <a:lnTo>
                      <a:pt x="472" y="1517"/>
                    </a:lnTo>
                    <a:lnTo>
                      <a:pt x="470" y="1519"/>
                    </a:lnTo>
                    <a:lnTo>
                      <a:pt x="470" y="1517"/>
                    </a:lnTo>
                    <a:lnTo>
                      <a:pt x="468" y="1515"/>
                    </a:lnTo>
                    <a:lnTo>
                      <a:pt x="468" y="1513"/>
                    </a:lnTo>
                    <a:lnTo>
                      <a:pt x="466" y="1507"/>
                    </a:lnTo>
                    <a:lnTo>
                      <a:pt x="464" y="1507"/>
                    </a:lnTo>
                    <a:lnTo>
                      <a:pt x="462" y="1507"/>
                    </a:lnTo>
                    <a:lnTo>
                      <a:pt x="460" y="1507"/>
                    </a:lnTo>
                    <a:lnTo>
                      <a:pt x="458" y="1509"/>
                    </a:lnTo>
                    <a:lnTo>
                      <a:pt x="456" y="1509"/>
                    </a:lnTo>
                    <a:lnTo>
                      <a:pt x="454" y="1509"/>
                    </a:lnTo>
                    <a:lnTo>
                      <a:pt x="452" y="1511"/>
                    </a:lnTo>
                    <a:lnTo>
                      <a:pt x="450" y="1511"/>
                    </a:lnTo>
                    <a:lnTo>
                      <a:pt x="448" y="1513"/>
                    </a:lnTo>
                    <a:lnTo>
                      <a:pt x="446" y="1513"/>
                    </a:lnTo>
                    <a:lnTo>
                      <a:pt x="446" y="1515"/>
                    </a:lnTo>
                    <a:lnTo>
                      <a:pt x="444" y="1515"/>
                    </a:lnTo>
                    <a:lnTo>
                      <a:pt x="442" y="1513"/>
                    </a:lnTo>
                    <a:lnTo>
                      <a:pt x="440" y="1513"/>
                    </a:lnTo>
                    <a:lnTo>
                      <a:pt x="436" y="1511"/>
                    </a:lnTo>
                    <a:lnTo>
                      <a:pt x="434" y="1511"/>
                    </a:lnTo>
                    <a:lnTo>
                      <a:pt x="432" y="1511"/>
                    </a:lnTo>
                    <a:lnTo>
                      <a:pt x="430" y="1511"/>
                    </a:lnTo>
                    <a:lnTo>
                      <a:pt x="430" y="1513"/>
                    </a:lnTo>
                    <a:lnTo>
                      <a:pt x="428" y="1513"/>
                    </a:lnTo>
                    <a:lnTo>
                      <a:pt x="428" y="1511"/>
                    </a:lnTo>
                    <a:lnTo>
                      <a:pt x="426" y="1511"/>
                    </a:lnTo>
                    <a:lnTo>
                      <a:pt x="426" y="1513"/>
                    </a:lnTo>
                    <a:lnTo>
                      <a:pt x="426" y="1515"/>
                    </a:lnTo>
                    <a:lnTo>
                      <a:pt x="424" y="1515"/>
                    </a:lnTo>
                    <a:lnTo>
                      <a:pt x="422" y="1515"/>
                    </a:lnTo>
                    <a:lnTo>
                      <a:pt x="422" y="1517"/>
                    </a:lnTo>
                    <a:lnTo>
                      <a:pt x="420" y="1517"/>
                    </a:lnTo>
                    <a:lnTo>
                      <a:pt x="418" y="1517"/>
                    </a:lnTo>
                    <a:lnTo>
                      <a:pt x="416" y="1517"/>
                    </a:lnTo>
                    <a:lnTo>
                      <a:pt x="416" y="1515"/>
                    </a:lnTo>
                    <a:lnTo>
                      <a:pt x="414" y="1509"/>
                    </a:lnTo>
                    <a:lnTo>
                      <a:pt x="412" y="1509"/>
                    </a:lnTo>
                    <a:lnTo>
                      <a:pt x="412" y="1507"/>
                    </a:lnTo>
                    <a:lnTo>
                      <a:pt x="412" y="1505"/>
                    </a:lnTo>
                    <a:lnTo>
                      <a:pt x="412" y="1503"/>
                    </a:lnTo>
                    <a:lnTo>
                      <a:pt x="410" y="1503"/>
                    </a:lnTo>
                    <a:lnTo>
                      <a:pt x="410" y="1501"/>
                    </a:lnTo>
                    <a:lnTo>
                      <a:pt x="408" y="1501"/>
                    </a:lnTo>
                    <a:lnTo>
                      <a:pt x="402" y="1499"/>
                    </a:lnTo>
                    <a:lnTo>
                      <a:pt x="400" y="1501"/>
                    </a:lnTo>
                    <a:lnTo>
                      <a:pt x="398" y="1501"/>
                    </a:lnTo>
                    <a:lnTo>
                      <a:pt x="394" y="1501"/>
                    </a:lnTo>
                    <a:lnTo>
                      <a:pt x="392" y="1503"/>
                    </a:lnTo>
                    <a:lnTo>
                      <a:pt x="390" y="1503"/>
                    </a:lnTo>
                    <a:lnTo>
                      <a:pt x="378" y="1503"/>
                    </a:lnTo>
                    <a:lnTo>
                      <a:pt x="376" y="1503"/>
                    </a:lnTo>
                    <a:lnTo>
                      <a:pt x="374" y="1503"/>
                    </a:lnTo>
                    <a:lnTo>
                      <a:pt x="374" y="1501"/>
                    </a:lnTo>
                    <a:lnTo>
                      <a:pt x="372" y="1501"/>
                    </a:lnTo>
                    <a:lnTo>
                      <a:pt x="366" y="1499"/>
                    </a:lnTo>
                    <a:lnTo>
                      <a:pt x="364" y="1499"/>
                    </a:lnTo>
                    <a:lnTo>
                      <a:pt x="360" y="1499"/>
                    </a:lnTo>
                    <a:lnTo>
                      <a:pt x="354" y="1499"/>
                    </a:lnTo>
                    <a:lnTo>
                      <a:pt x="350" y="1499"/>
                    </a:lnTo>
                    <a:lnTo>
                      <a:pt x="348" y="1501"/>
                    </a:lnTo>
                    <a:lnTo>
                      <a:pt x="346" y="1499"/>
                    </a:lnTo>
                    <a:lnTo>
                      <a:pt x="342" y="1499"/>
                    </a:lnTo>
                    <a:lnTo>
                      <a:pt x="340" y="1501"/>
                    </a:lnTo>
                    <a:lnTo>
                      <a:pt x="338" y="1499"/>
                    </a:lnTo>
                    <a:lnTo>
                      <a:pt x="336" y="1499"/>
                    </a:lnTo>
                    <a:lnTo>
                      <a:pt x="334" y="1495"/>
                    </a:lnTo>
                    <a:lnTo>
                      <a:pt x="334" y="1493"/>
                    </a:lnTo>
                    <a:lnTo>
                      <a:pt x="332" y="1493"/>
                    </a:lnTo>
                    <a:lnTo>
                      <a:pt x="332" y="1495"/>
                    </a:lnTo>
                    <a:lnTo>
                      <a:pt x="330" y="1495"/>
                    </a:lnTo>
                    <a:lnTo>
                      <a:pt x="328" y="1497"/>
                    </a:lnTo>
                    <a:lnTo>
                      <a:pt x="326" y="1497"/>
                    </a:lnTo>
                    <a:lnTo>
                      <a:pt x="326" y="1495"/>
                    </a:lnTo>
                    <a:lnTo>
                      <a:pt x="326" y="1493"/>
                    </a:lnTo>
                    <a:lnTo>
                      <a:pt x="324" y="1493"/>
                    </a:lnTo>
                    <a:lnTo>
                      <a:pt x="322" y="1493"/>
                    </a:lnTo>
                    <a:lnTo>
                      <a:pt x="322" y="1489"/>
                    </a:lnTo>
                    <a:lnTo>
                      <a:pt x="320" y="1489"/>
                    </a:lnTo>
                    <a:lnTo>
                      <a:pt x="320" y="1487"/>
                    </a:lnTo>
                    <a:lnTo>
                      <a:pt x="318" y="1487"/>
                    </a:lnTo>
                    <a:lnTo>
                      <a:pt x="316" y="1485"/>
                    </a:lnTo>
                    <a:lnTo>
                      <a:pt x="314" y="1485"/>
                    </a:lnTo>
                    <a:lnTo>
                      <a:pt x="314" y="1483"/>
                    </a:lnTo>
                    <a:lnTo>
                      <a:pt x="312" y="1481"/>
                    </a:lnTo>
                    <a:lnTo>
                      <a:pt x="310" y="1479"/>
                    </a:lnTo>
                    <a:lnTo>
                      <a:pt x="308" y="1479"/>
                    </a:lnTo>
                    <a:lnTo>
                      <a:pt x="304" y="1477"/>
                    </a:lnTo>
                    <a:lnTo>
                      <a:pt x="302" y="1477"/>
                    </a:lnTo>
                    <a:lnTo>
                      <a:pt x="302" y="1475"/>
                    </a:lnTo>
                    <a:lnTo>
                      <a:pt x="300" y="1475"/>
                    </a:lnTo>
                    <a:lnTo>
                      <a:pt x="298" y="1475"/>
                    </a:lnTo>
                    <a:lnTo>
                      <a:pt x="296" y="1477"/>
                    </a:lnTo>
                    <a:lnTo>
                      <a:pt x="294" y="1477"/>
                    </a:lnTo>
                    <a:lnTo>
                      <a:pt x="292" y="1477"/>
                    </a:lnTo>
                    <a:lnTo>
                      <a:pt x="284" y="1473"/>
                    </a:lnTo>
                    <a:lnTo>
                      <a:pt x="280" y="1473"/>
                    </a:lnTo>
                    <a:lnTo>
                      <a:pt x="280" y="1471"/>
                    </a:lnTo>
                    <a:lnTo>
                      <a:pt x="278" y="1469"/>
                    </a:lnTo>
                    <a:lnTo>
                      <a:pt x="278" y="1465"/>
                    </a:lnTo>
                    <a:lnTo>
                      <a:pt x="274" y="1461"/>
                    </a:lnTo>
                    <a:lnTo>
                      <a:pt x="272" y="1459"/>
                    </a:lnTo>
                    <a:lnTo>
                      <a:pt x="268" y="1455"/>
                    </a:lnTo>
                    <a:lnTo>
                      <a:pt x="262" y="1445"/>
                    </a:lnTo>
                    <a:lnTo>
                      <a:pt x="260" y="1443"/>
                    </a:lnTo>
                    <a:lnTo>
                      <a:pt x="256" y="1443"/>
                    </a:lnTo>
                    <a:lnTo>
                      <a:pt x="252" y="1441"/>
                    </a:lnTo>
                    <a:lnTo>
                      <a:pt x="248" y="1439"/>
                    </a:lnTo>
                    <a:lnTo>
                      <a:pt x="242" y="1439"/>
                    </a:lnTo>
                    <a:lnTo>
                      <a:pt x="242" y="1437"/>
                    </a:lnTo>
                    <a:lnTo>
                      <a:pt x="240" y="1437"/>
                    </a:lnTo>
                    <a:lnTo>
                      <a:pt x="240" y="1435"/>
                    </a:lnTo>
                    <a:lnTo>
                      <a:pt x="238" y="1433"/>
                    </a:lnTo>
                    <a:lnTo>
                      <a:pt x="236" y="1429"/>
                    </a:lnTo>
                    <a:lnTo>
                      <a:pt x="228" y="1423"/>
                    </a:lnTo>
                    <a:lnTo>
                      <a:pt x="226" y="1421"/>
                    </a:lnTo>
                    <a:lnTo>
                      <a:pt x="224" y="1419"/>
                    </a:lnTo>
                    <a:lnTo>
                      <a:pt x="222" y="1417"/>
                    </a:lnTo>
                    <a:lnTo>
                      <a:pt x="214" y="1417"/>
                    </a:lnTo>
                    <a:lnTo>
                      <a:pt x="212" y="1415"/>
                    </a:lnTo>
                    <a:lnTo>
                      <a:pt x="212" y="1413"/>
                    </a:lnTo>
                    <a:lnTo>
                      <a:pt x="210" y="1409"/>
                    </a:lnTo>
                    <a:lnTo>
                      <a:pt x="210" y="1407"/>
                    </a:lnTo>
                    <a:lnTo>
                      <a:pt x="208" y="1405"/>
                    </a:lnTo>
                    <a:lnTo>
                      <a:pt x="202" y="1401"/>
                    </a:lnTo>
                    <a:lnTo>
                      <a:pt x="196" y="1399"/>
                    </a:lnTo>
                    <a:lnTo>
                      <a:pt x="196" y="1397"/>
                    </a:lnTo>
                    <a:lnTo>
                      <a:pt x="194" y="1397"/>
                    </a:lnTo>
                    <a:lnTo>
                      <a:pt x="194" y="1395"/>
                    </a:lnTo>
                    <a:lnTo>
                      <a:pt x="192" y="1393"/>
                    </a:lnTo>
                    <a:lnTo>
                      <a:pt x="190" y="1391"/>
                    </a:lnTo>
                    <a:lnTo>
                      <a:pt x="188" y="1391"/>
                    </a:lnTo>
                    <a:lnTo>
                      <a:pt x="186" y="1391"/>
                    </a:lnTo>
                    <a:lnTo>
                      <a:pt x="176" y="1393"/>
                    </a:lnTo>
                    <a:lnTo>
                      <a:pt x="174" y="1393"/>
                    </a:lnTo>
                    <a:lnTo>
                      <a:pt x="172" y="1391"/>
                    </a:lnTo>
                    <a:lnTo>
                      <a:pt x="168" y="1389"/>
                    </a:lnTo>
                    <a:lnTo>
                      <a:pt x="168" y="1385"/>
                    </a:lnTo>
                    <a:lnTo>
                      <a:pt x="168" y="1383"/>
                    </a:lnTo>
                    <a:lnTo>
                      <a:pt x="170" y="1379"/>
                    </a:lnTo>
                    <a:lnTo>
                      <a:pt x="170" y="1371"/>
                    </a:lnTo>
                    <a:lnTo>
                      <a:pt x="172" y="1359"/>
                    </a:lnTo>
                    <a:lnTo>
                      <a:pt x="172" y="1353"/>
                    </a:lnTo>
                    <a:lnTo>
                      <a:pt x="170" y="1349"/>
                    </a:lnTo>
                    <a:lnTo>
                      <a:pt x="170" y="1345"/>
                    </a:lnTo>
                    <a:lnTo>
                      <a:pt x="168" y="1341"/>
                    </a:lnTo>
                    <a:lnTo>
                      <a:pt x="166" y="1337"/>
                    </a:lnTo>
                    <a:lnTo>
                      <a:pt x="164" y="1335"/>
                    </a:lnTo>
                    <a:lnTo>
                      <a:pt x="160" y="1327"/>
                    </a:lnTo>
                    <a:lnTo>
                      <a:pt x="158" y="1325"/>
                    </a:lnTo>
                    <a:lnTo>
                      <a:pt x="148" y="1315"/>
                    </a:lnTo>
                    <a:lnTo>
                      <a:pt x="146" y="1313"/>
                    </a:lnTo>
                    <a:lnTo>
                      <a:pt x="146" y="1311"/>
                    </a:lnTo>
                    <a:lnTo>
                      <a:pt x="148" y="1309"/>
                    </a:lnTo>
                    <a:lnTo>
                      <a:pt x="150" y="1309"/>
                    </a:lnTo>
                    <a:lnTo>
                      <a:pt x="150" y="1307"/>
                    </a:lnTo>
                    <a:lnTo>
                      <a:pt x="152" y="1307"/>
                    </a:lnTo>
                    <a:lnTo>
                      <a:pt x="152" y="1305"/>
                    </a:lnTo>
                    <a:lnTo>
                      <a:pt x="150" y="1303"/>
                    </a:lnTo>
                    <a:lnTo>
                      <a:pt x="146" y="1299"/>
                    </a:lnTo>
                    <a:lnTo>
                      <a:pt x="144" y="1297"/>
                    </a:lnTo>
                    <a:lnTo>
                      <a:pt x="142" y="1291"/>
                    </a:lnTo>
                    <a:lnTo>
                      <a:pt x="142" y="1287"/>
                    </a:lnTo>
                    <a:lnTo>
                      <a:pt x="142" y="1283"/>
                    </a:lnTo>
                    <a:lnTo>
                      <a:pt x="136" y="1279"/>
                    </a:lnTo>
                    <a:lnTo>
                      <a:pt x="136" y="1277"/>
                    </a:lnTo>
                    <a:lnTo>
                      <a:pt x="136" y="1275"/>
                    </a:lnTo>
                    <a:lnTo>
                      <a:pt x="138" y="1275"/>
                    </a:lnTo>
                    <a:lnTo>
                      <a:pt x="138" y="1273"/>
                    </a:lnTo>
                    <a:lnTo>
                      <a:pt x="138" y="1271"/>
                    </a:lnTo>
                    <a:lnTo>
                      <a:pt x="136" y="1269"/>
                    </a:lnTo>
                    <a:lnTo>
                      <a:pt x="134" y="1265"/>
                    </a:lnTo>
                    <a:lnTo>
                      <a:pt x="132" y="1261"/>
                    </a:lnTo>
                    <a:lnTo>
                      <a:pt x="132" y="1257"/>
                    </a:lnTo>
                    <a:lnTo>
                      <a:pt x="132" y="1255"/>
                    </a:lnTo>
                    <a:lnTo>
                      <a:pt x="130" y="1253"/>
                    </a:lnTo>
                    <a:lnTo>
                      <a:pt x="128" y="1249"/>
                    </a:lnTo>
                    <a:lnTo>
                      <a:pt x="126" y="1247"/>
                    </a:lnTo>
                    <a:lnTo>
                      <a:pt x="124" y="1247"/>
                    </a:lnTo>
                    <a:lnTo>
                      <a:pt x="122" y="1243"/>
                    </a:lnTo>
                    <a:lnTo>
                      <a:pt x="120" y="1243"/>
                    </a:lnTo>
                    <a:lnTo>
                      <a:pt x="120" y="1239"/>
                    </a:lnTo>
                    <a:lnTo>
                      <a:pt x="110" y="1235"/>
                    </a:lnTo>
                    <a:lnTo>
                      <a:pt x="108" y="1233"/>
                    </a:lnTo>
                    <a:lnTo>
                      <a:pt x="106" y="1231"/>
                    </a:lnTo>
                    <a:lnTo>
                      <a:pt x="104" y="1227"/>
                    </a:lnTo>
                    <a:lnTo>
                      <a:pt x="100" y="1225"/>
                    </a:lnTo>
                    <a:lnTo>
                      <a:pt x="96" y="1223"/>
                    </a:lnTo>
                    <a:lnTo>
                      <a:pt x="94" y="1219"/>
                    </a:lnTo>
                    <a:lnTo>
                      <a:pt x="90" y="1213"/>
                    </a:lnTo>
                    <a:lnTo>
                      <a:pt x="84" y="1201"/>
                    </a:lnTo>
                    <a:lnTo>
                      <a:pt x="80" y="1185"/>
                    </a:lnTo>
                    <a:lnTo>
                      <a:pt x="76" y="1181"/>
                    </a:lnTo>
                    <a:lnTo>
                      <a:pt x="74" y="1177"/>
                    </a:lnTo>
                    <a:lnTo>
                      <a:pt x="58" y="1165"/>
                    </a:lnTo>
                    <a:lnTo>
                      <a:pt x="56" y="1163"/>
                    </a:lnTo>
                    <a:lnTo>
                      <a:pt x="54" y="1159"/>
                    </a:lnTo>
                    <a:lnTo>
                      <a:pt x="54" y="1155"/>
                    </a:lnTo>
                    <a:lnTo>
                      <a:pt x="54" y="1151"/>
                    </a:lnTo>
                    <a:lnTo>
                      <a:pt x="56" y="1147"/>
                    </a:lnTo>
                    <a:lnTo>
                      <a:pt x="56" y="1145"/>
                    </a:lnTo>
                    <a:lnTo>
                      <a:pt x="56" y="1141"/>
                    </a:lnTo>
                    <a:lnTo>
                      <a:pt x="56" y="1133"/>
                    </a:lnTo>
                    <a:lnTo>
                      <a:pt x="58" y="1125"/>
                    </a:lnTo>
                    <a:lnTo>
                      <a:pt x="56" y="1121"/>
                    </a:lnTo>
                    <a:lnTo>
                      <a:pt x="54" y="1111"/>
                    </a:lnTo>
                    <a:lnTo>
                      <a:pt x="58" y="1101"/>
                    </a:lnTo>
                    <a:lnTo>
                      <a:pt x="58" y="1099"/>
                    </a:lnTo>
                    <a:lnTo>
                      <a:pt x="58" y="1097"/>
                    </a:lnTo>
                    <a:lnTo>
                      <a:pt x="56" y="1093"/>
                    </a:lnTo>
                    <a:lnTo>
                      <a:pt x="56" y="1091"/>
                    </a:lnTo>
                    <a:lnTo>
                      <a:pt x="54" y="1085"/>
                    </a:lnTo>
                    <a:lnTo>
                      <a:pt x="54" y="1081"/>
                    </a:lnTo>
                    <a:lnTo>
                      <a:pt x="54" y="1077"/>
                    </a:lnTo>
                    <a:lnTo>
                      <a:pt x="54" y="1073"/>
                    </a:lnTo>
                    <a:lnTo>
                      <a:pt x="56" y="1071"/>
                    </a:lnTo>
                    <a:lnTo>
                      <a:pt x="56" y="1069"/>
                    </a:lnTo>
                    <a:lnTo>
                      <a:pt x="58" y="1067"/>
                    </a:lnTo>
                    <a:lnTo>
                      <a:pt x="62" y="1065"/>
                    </a:lnTo>
                    <a:lnTo>
                      <a:pt x="66" y="1063"/>
                    </a:lnTo>
                    <a:lnTo>
                      <a:pt x="68" y="1059"/>
                    </a:lnTo>
                    <a:lnTo>
                      <a:pt x="68" y="1055"/>
                    </a:lnTo>
                    <a:lnTo>
                      <a:pt x="68" y="1053"/>
                    </a:lnTo>
                    <a:lnTo>
                      <a:pt x="68" y="1051"/>
                    </a:lnTo>
                    <a:lnTo>
                      <a:pt x="66" y="1049"/>
                    </a:lnTo>
                    <a:lnTo>
                      <a:pt x="64" y="1047"/>
                    </a:lnTo>
                    <a:lnTo>
                      <a:pt x="62" y="1047"/>
                    </a:lnTo>
                    <a:lnTo>
                      <a:pt x="60" y="1045"/>
                    </a:lnTo>
                    <a:lnTo>
                      <a:pt x="58" y="1043"/>
                    </a:lnTo>
                    <a:lnTo>
                      <a:pt x="52" y="1041"/>
                    </a:lnTo>
                    <a:lnTo>
                      <a:pt x="50" y="1039"/>
                    </a:lnTo>
                    <a:lnTo>
                      <a:pt x="48" y="1037"/>
                    </a:lnTo>
                    <a:lnTo>
                      <a:pt x="48" y="1035"/>
                    </a:lnTo>
                    <a:lnTo>
                      <a:pt x="50" y="1033"/>
                    </a:lnTo>
                    <a:lnTo>
                      <a:pt x="52" y="1029"/>
                    </a:lnTo>
                    <a:lnTo>
                      <a:pt x="56" y="1027"/>
                    </a:lnTo>
                    <a:lnTo>
                      <a:pt x="62" y="1025"/>
                    </a:lnTo>
                    <a:lnTo>
                      <a:pt x="72" y="1025"/>
                    </a:lnTo>
                    <a:lnTo>
                      <a:pt x="74" y="1025"/>
                    </a:lnTo>
                    <a:lnTo>
                      <a:pt x="78" y="1023"/>
                    </a:lnTo>
                    <a:lnTo>
                      <a:pt x="80" y="1021"/>
                    </a:lnTo>
                    <a:lnTo>
                      <a:pt x="82" y="1017"/>
                    </a:lnTo>
                    <a:lnTo>
                      <a:pt x="82" y="1013"/>
                    </a:lnTo>
                    <a:lnTo>
                      <a:pt x="80" y="1011"/>
                    </a:lnTo>
                    <a:lnTo>
                      <a:pt x="82" y="1009"/>
                    </a:lnTo>
                    <a:lnTo>
                      <a:pt x="84" y="1005"/>
                    </a:lnTo>
                    <a:lnTo>
                      <a:pt x="82" y="999"/>
                    </a:lnTo>
                    <a:lnTo>
                      <a:pt x="84" y="995"/>
                    </a:lnTo>
                    <a:lnTo>
                      <a:pt x="82" y="989"/>
                    </a:lnTo>
                    <a:lnTo>
                      <a:pt x="82" y="985"/>
                    </a:lnTo>
                    <a:lnTo>
                      <a:pt x="82" y="983"/>
                    </a:lnTo>
                    <a:lnTo>
                      <a:pt x="80" y="981"/>
                    </a:lnTo>
                    <a:lnTo>
                      <a:pt x="80" y="979"/>
                    </a:lnTo>
                    <a:lnTo>
                      <a:pt x="78" y="977"/>
                    </a:lnTo>
                    <a:lnTo>
                      <a:pt x="78" y="975"/>
                    </a:lnTo>
                    <a:lnTo>
                      <a:pt x="78" y="967"/>
                    </a:lnTo>
                    <a:lnTo>
                      <a:pt x="76" y="961"/>
                    </a:lnTo>
                    <a:lnTo>
                      <a:pt x="76" y="959"/>
                    </a:lnTo>
                    <a:lnTo>
                      <a:pt x="76" y="945"/>
                    </a:lnTo>
                    <a:lnTo>
                      <a:pt x="74" y="941"/>
                    </a:lnTo>
                    <a:lnTo>
                      <a:pt x="72" y="937"/>
                    </a:lnTo>
                    <a:lnTo>
                      <a:pt x="70" y="929"/>
                    </a:lnTo>
                    <a:lnTo>
                      <a:pt x="70" y="927"/>
                    </a:lnTo>
                    <a:lnTo>
                      <a:pt x="70" y="925"/>
                    </a:lnTo>
                    <a:lnTo>
                      <a:pt x="72" y="915"/>
                    </a:lnTo>
                    <a:lnTo>
                      <a:pt x="72" y="913"/>
                    </a:lnTo>
                    <a:lnTo>
                      <a:pt x="70" y="905"/>
                    </a:lnTo>
                    <a:lnTo>
                      <a:pt x="68" y="901"/>
                    </a:lnTo>
                    <a:lnTo>
                      <a:pt x="66" y="897"/>
                    </a:lnTo>
                    <a:lnTo>
                      <a:pt x="60" y="879"/>
                    </a:lnTo>
                    <a:lnTo>
                      <a:pt x="38" y="837"/>
                    </a:lnTo>
                    <a:lnTo>
                      <a:pt x="34" y="819"/>
                    </a:lnTo>
                    <a:lnTo>
                      <a:pt x="34" y="815"/>
                    </a:lnTo>
                    <a:lnTo>
                      <a:pt x="34" y="811"/>
                    </a:lnTo>
                    <a:lnTo>
                      <a:pt x="36" y="809"/>
                    </a:lnTo>
                    <a:lnTo>
                      <a:pt x="40" y="805"/>
                    </a:lnTo>
                    <a:lnTo>
                      <a:pt x="42" y="803"/>
                    </a:lnTo>
                    <a:lnTo>
                      <a:pt x="42" y="801"/>
                    </a:lnTo>
                    <a:lnTo>
                      <a:pt x="44" y="801"/>
                    </a:lnTo>
                    <a:lnTo>
                      <a:pt x="42" y="799"/>
                    </a:lnTo>
                    <a:lnTo>
                      <a:pt x="42" y="795"/>
                    </a:lnTo>
                    <a:lnTo>
                      <a:pt x="40" y="789"/>
                    </a:lnTo>
                    <a:lnTo>
                      <a:pt x="40" y="787"/>
                    </a:lnTo>
                    <a:lnTo>
                      <a:pt x="40" y="781"/>
                    </a:lnTo>
                    <a:lnTo>
                      <a:pt x="38" y="781"/>
                    </a:lnTo>
                    <a:lnTo>
                      <a:pt x="36" y="779"/>
                    </a:lnTo>
                    <a:lnTo>
                      <a:pt x="36" y="777"/>
                    </a:lnTo>
                    <a:lnTo>
                      <a:pt x="36" y="775"/>
                    </a:lnTo>
                    <a:lnTo>
                      <a:pt x="36" y="773"/>
                    </a:lnTo>
                    <a:lnTo>
                      <a:pt x="40" y="773"/>
                    </a:lnTo>
                    <a:lnTo>
                      <a:pt x="42" y="772"/>
                    </a:lnTo>
                    <a:lnTo>
                      <a:pt x="44" y="770"/>
                    </a:lnTo>
                    <a:lnTo>
                      <a:pt x="44" y="768"/>
                    </a:lnTo>
                    <a:lnTo>
                      <a:pt x="44" y="766"/>
                    </a:lnTo>
                    <a:lnTo>
                      <a:pt x="46" y="762"/>
                    </a:lnTo>
                    <a:lnTo>
                      <a:pt x="44" y="758"/>
                    </a:lnTo>
                    <a:lnTo>
                      <a:pt x="42" y="756"/>
                    </a:lnTo>
                    <a:lnTo>
                      <a:pt x="40" y="754"/>
                    </a:lnTo>
                    <a:lnTo>
                      <a:pt x="38" y="752"/>
                    </a:lnTo>
                    <a:lnTo>
                      <a:pt x="38" y="750"/>
                    </a:lnTo>
                    <a:lnTo>
                      <a:pt x="36" y="746"/>
                    </a:lnTo>
                    <a:lnTo>
                      <a:pt x="34" y="744"/>
                    </a:lnTo>
                    <a:lnTo>
                      <a:pt x="32" y="742"/>
                    </a:lnTo>
                    <a:lnTo>
                      <a:pt x="30" y="740"/>
                    </a:lnTo>
                    <a:lnTo>
                      <a:pt x="30" y="736"/>
                    </a:lnTo>
                    <a:lnTo>
                      <a:pt x="32" y="728"/>
                    </a:lnTo>
                    <a:lnTo>
                      <a:pt x="32" y="724"/>
                    </a:lnTo>
                    <a:lnTo>
                      <a:pt x="32" y="722"/>
                    </a:lnTo>
                    <a:lnTo>
                      <a:pt x="32" y="720"/>
                    </a:lnTo>
                    <a:lnTo>
                      <a:pt x="32" y="718"/>
                    </a:lnTo>
                    <a:lnTo>
                      <a:pt x="28" y="716"/>
                    </a:lnTo>
                    <a:lnTo>
                      <a:pt x="26" y="714"/>
                    </a:lnTo>
                    <a:lnTo>
                      <a:pt x="24" y="712"/>
                    </a:lnTo>
                    <a:lnTo>
                      <a:pt x="22" y="708"/>
                    </a:lnTo>
                    <a:lnTo>
                      <a:pt x="22" y="706"/>
                    </a:lnTo>
                    <a:lnTo>
                      <a:pt x="22" y="704"/>
                    </a:lnTo>
                    <a:lnTo>
                      <a:pt x="22" y="702"/>
                    </a:lnTo>
                    <a:lnTo>
                      <a:pt x="26" y="696"/>
                    </a:lnTo>
                    <a:lnTo>
                      <a:pt x="26" y="690"/>
                    </a:lnTo>
                    <a:lnTo>
                      <a:pt x="26" y="688"/>
                    </a:lnTo>
                    <a:lnTo>
                      <a:pt x="26" y="684"/>
                    </a:lnTo>
                    <a:lnTo>
                      <a:pt x="26" y="682"/>
                    </a:lnTo>
                    <a:lnTo>
                      <a:pt x="26" y="680"/>
                    </a:lnTo>
                    <a:lnTo>
                      <a:pt x="26" y="678"/>
                    </a:lnTo>
                    <a:lnTo>
                      <a:pt x="24" y="674"/>
                    </a:lnTo>
                    <a:lnTo>
                      <a:pt x="24" y="672"/>
                    </a:lnTo>
                    <a:lnTo>
                      <a:pt x="24" y="670"/>
                    </a:lnTo>
                    <a:lnTo>
                      <a:pt x="24" y="668"/>
                    </a:lnTo>
                    <a:lnTo>
                      <a:pt x="24" y="666"/>
                    </a:lnTo>
                    <a:lnTo>
                      <a:pt x="24" y="662"/>
                    </a:lnTo>
                    <a:lnTo>
                      <a:pt x="22" y="658"/>
                    </a:lnTo>
                    <a:lnTo>
                      <a:pt x="20" y="656"/>
                    </a:lnTo>
                    <a:lnTo>
                      <a:pt x="18" y="654"/>
                    </a:lnTo>
                    <a:lnTo>
                      <a:pt x="18" y="652"/>
                    </a:lnTo>
                    <a:lnTo>
                      <a:pt x="20" y="650"/>
                    </a:lnTo>
                    <a:lnTo>
                      <a:pt x="22" y="650"/>
                    </a:lnTo>
                    <a:lnTo>
                      <a:pt x="22" y="648"/>
                    </a:lnTo>
                    <a:lnTo>
                      <a:pt x="24" y="646"/>
                    </a:lnTo>
                    <a:lnTo>
                      <a:pt x="24" y="644"/>
                    </a:lnTo>
                    <a:lnTo>
                      <a:pt x="24" y="642"/>
                    </a:lnTo>
                    <a:lnTo>
                      <a:pt x="26" y="642"/>
                    </a:lnTo>
                    <a:lnTo>
                      <a:pt x="26" y="640"/>
                    </a:lnTo>
                    <a:lnTo>
                      <a:pt x="26" y="638"/>
                    </a:lnTo>
                    <a:lnTo>
                      <a:pt x="22" y="634"/>
                    </a:lnTo>
                    <a:lnTo>
                      <a:pt x="22" y="630"/>
                    </a:lnTo>
                    <a:lnTo>
                      <a:pt x="22" y="628"/>
                    </a:lnTo>
                    <a:lnTo>
                      <a:pt x="24" y="628"/>
                    </a:lnTo>
                    <a:lnTo>
                      <a:pt x="26" y="628"/>
                    </a:lnTo>
                    <a:lnTo>
                      <a:pt x="28" y="626"/>
                    </a:lnTo>
                    <a:lnTo>
                      <a:pt x="28" y="624"/>
                    </a:lnTo>
                    <a:lnTo>
                      <a:pt x="30" y="624"/>
                    </a:lnTo>
                    <a:lnTo>
                      <a:pt x="34" y="622"/>
                    </a:lnTo>
                    <a:lnTo>
                      <a:pt x="36" y="620"/>
                    </a:lnTo>
                    <a:lnTo>
                      <a:pt x="40" y="620"/>
                    </a:lnTo>
                    <a:lnTo>
                      <a:pt x="42" y="618"/>
                    </a:lnTo>
                    <a:lnTo>
                      <a:pt x="40" y="616"/>
                    </a:lnTo>
                    <a:lnTo>
                      <a:pt x="38" y="616"/>
                    </a:lnTo>
                    <a:lnTo>
                      <a:pt x="36" y="614"/>
                    </a:lnTo>
                    <a:lnTo>
                      <a:pt x="34" y="612"/>
                    </a:lnTo>
                    <a:lnTo>
                      <a:pt x="32" y="610"/>
                    </a:lnTo>
                    <a:lnTo>
                      <a:pt x="28" y="606"/>
                    </a:lnTo>
                    <a:lnTo>
                      <a:pt x="22" y="600"/>
                    </a:lnTo>
                    <a:lnTo>
                      <a:pt x="20" y="596"/>
                    </a:lnTo>
                    <a:lnTo>
                      <a:pt x="20" y="594"/>
                    </a:lnTo>
                    <a:lnTo>
                      <a:pt x="22" y="590"/>
                    </a:lnTo>
                    <a:lnTo>
                      <a:pt x="20" y="588"/>
                    </a:lnTo>
                    <a:lnTo>
                      <a:pt x="20" y="586"/>
                    </a:lnTo>
                    <a:lnTo>
                      <a:pt x="16" y="582"/>
                    </a:lnTo>
                    <a:lnTo>
                      <a:pt x="14" y="582"/>
                    </a:lnTo>
                    <a:lnTo>
                      <a:pt x="12" y="580"/>
                    </a:lnTo>
                    <a:lnTo>
                      <a:pt x="10" y="578"/>
                    </a:lnTo>
                    <a:lnTo>
                      <a:pt x="10" y="572"/>
                    </a:lnTo>
                    <a:lnTo>
                      <a:pt x="10" y="570"/>
                    </a:lnTo>
                    <a:lnTo>
                      <a:pt x="10" y="568"/>
                    </a:lnTo>
                    <a:lnTo>
                      <a:pt x="8" y="566"/>
                    </a:lnTo>
                    <a:lnTo>
                      <a:pt x="6" y="562"/>
                    </a:lnTo>
                    <a:lnTo>
                      <a:pt x="4" y="556"/>
                    </a:lnTo>
                    <a:lnTo>
                      <a:pt x="4" y="554"/>
                    </a:lnTo>
                    <a:lnTo>
                      <a:pt x="6" y="550"/>
                    </a:lnTo>
                    <a:lnTo>
                      <a:pt x="6" y="548"/>
                    </a:lnTo>
                    <a:lnTo>
                      <a:pt x="6" y="544"/>
                    </a:lnTo>
                    <a:lnTo>
                      <a:pt x="6" y="542"/>
                    </a:lnTo>
                    <a:lnTo>
                      <a:pt x="6" y="540"/>
                    </a:lnTo>
                    <a:lnTo>
                      <a:pt x="10" y="538"/>
                    </a:lnTo>
                    <a:lnTo>
                      <a:pt x="12" y="534"/>
                    </a:lnTo>
                    <a:lnTo>
                      <a:pt x="14" y="532"/>
                    </a:lnTo>
                    <a:lnTo>
                      <a:pt x="14" y="530"/>
                    </a:lnTo>
                    <a:lnTo>
                      <a:pt x="12" y="528"/>
                    </a:lnTo>
                    <a:lnTo>
                      <a:pt x="10" y="528"/>
                    </a:lnTo>
                    <a:lnTo>
                      <a:pt x="8" y="526"/>
                    </a:lnTo>
                    <a:lnTo>
                      <a:pt x="6" y="524"/>
                    </a:lnTo>
                    <a:lnTo>
                      <a:pt x="6" y="522"/>
                    </a:lnTo>
                    <a:lnTo>
                      <a:pt x="6" y="520"/>
                    </a:lnTo>
                    <a:lnTo>
                      <a:pt x="8" y="520"/>
                    </a:lnTo>
                    <a:lnTo>
                      <a:pt x="8" y="518"/>
                    </a:lnTo>
                    <a:lnTo>
                      <a:pt x="8" y="516"/>
                    </a:lnTo>
                    <a:lnTo>
                      <a:pt x="6" y="512"/>
                    </a:lnTo>
                    <a:lnTo>
                      <a:pt x="6" y="510"/>
                    </a:lnTo>
                    <a:lnTo>
                      <a:pt x="4" y="508"/>
                    </a:lnTo>
                    <a:lnTo>
                      <a:pt x="2" y="506"/>
                    </a:lnTo>
                    <a:lnTo>
                      <a:pt x="0" y="504"/>
                    </a:lnTo>
                    <a:lnTo>
                      <a:pt x="0" y="502"/>
                    </a:lnTo>
                    <a:lnTo>
                      <a:pt x="0" y="498"/>
                    </a:lnTo>
                    <a:lnTo>
                      <a:pt x="6" y="492"/>
                    </a:lnTo>
                    <a:lnTo>
                      <a:pt x="8" y="490"/>
                    </a:lnTo>
                    <a:lnTo>
                      <a:pt x="10" y="490"/>
                    </a:lnTo>
                    <a:lnTo>
                      <a:pt x="14" y="488"/>
                    </a:lnTo>
                    <a:lnTo>
                      <a:pt x="20" y="488"/>
                    </a:lnTo>
                    <a:lnTo>
                      <a:pt x="24" y="488"/>
                    </a:lnTo>
                    <a:lnTo>
                      <a:pt x="26" y="488"/>
                    </a:lnTo>
                    <a:lnTo>
                      <a:pt x="26" y="486"/>
                    </a:lnTo>
                    <a:lnTo>
                      <a:pt x="28" y="486"/>
                    </a:lnTo>
                    <a:lnTo>
                      <a:pt x="30" y="486"/>
                    </a:lnTo>
                    <a:lnTo>
                      <a:pt x="32" y="486"/>
                    </a:lnTo>
                    <a:lnTo>
                      <a:pt x="34" y="486"/>
                    </a:lnTo>
                    <a:lnTo>
                      <a:pt x="38" y="484"/>
                    </a:lnTo>
                    <a:lnTo>
                      <a:pt x="40" y="482"/>
                    </a:lnTo>
                    <a:lnTo>
                      <a:pt x="44" y="480"/>
                    </a:lnTo>
                    <a:lnTo>
                      <a:pt x="44" y="478"/>
                    </a:lnTo>
                    <a:lnTo>
                      <a:pt x="46" y="476"/>
                    </a:lnTo>
                    <a:lnTo>
                      <a:pt x="48" y="476"/>
                    </a:lnTo>
                    <a:lnTo>
                      <a:pt x="50" y="474"/>
                    </a:lnTo>
                    <a:lnTo>
                      <a:pt x="52" y="474"/>
                    </a:lnTo>
                    <a:lnTo>
                      <a:pt x="54" y="472"/>
                    </a:lnTo>
                    <a:lnTo>
                      <a:pt x="56" y="472"/>
                    </a:lnTo>
                    <a:lnTo>
                      <a:pt x="56" y="470"/>
                    </a:lnTo>
                    <a:lnTo>
                      <a:pt x="58" y="470"/>
                    </a:lnTo>
                    <a:lnTo>
                      <a:pt x="60" y="472"/>
                    </a:lnTo>
                    <a:lnTo>
                      <a:pt x="62" y="474"/>
                    </a:lnTo>
                    <a:lnTo>
                      <a:pt x="62" y="476"/>
                    </a:lnTo>
                    <a:lnTo>
                      <a:pt x="64" y="476"/>
                    </a:lnTo>
                    <a:lnTo>
                      <a:pt x="66" y="474"/>
                    </a:lnTo>
                    <a:lnTo>
                      <a:pt x="74" y="470"/>
                    </a:lnTo>
                    <a:lnTo>
                      <a:pt x="78" y="466"/>
                    </a:lnTo>
                    <a:lnTo>
                      <a:pt x="82" y="466"/>
                    </a:lnTo>
                    <a:lnTo>
                      <a:pt x="86" y="466"/>
                    </a:lnTo>
                    <a:lnTo>
                      <a:pt x="94" y="464"/>
                    </a:lnTo>
                    <a:lnTo>
                      <a:pt x="98" y="464"/>
                    </a:lnTo>
                    <a:lnTo>
                      <a:pt x="100" y="466"/>
                    </a:lnTo>
                    <a:lnTo>
                      <a:pt x="102" y="466"/>
                    </a:lnTo>
                    <a:lnTo>
                      <a:pt x="104" y="466"/>
                    </a:lnTo>
                    <a:lnTo>
                      <a:pt x="106" y="466"/>
                    </a:lnTo>
                    <a:lnTo>
                      <a:pt x="108" y="464"/>
                    </a:lnTo>
                    <a:lnTo>
                      <a:pt x="110" y="464"/>
                    </a:lnTo>
                    <a:lnTo>
                      <a:pt x="112" y="464"/>
                    </a:lnTo>
                    <a:lnTo>
                      <a:pt x="114" y="466"/>
                    </a:lnTo>
                    <a:lnTo>
                      <a:pt x="116" y="468"/>
                    </a:lnTo>
                    <a:lnTo>
                      <a:pt x="114" y="470"/>
                    </a:lnTo>
                    <a:lnTo>
                      <a:pt x="112" y="472"/>
                    </a:lnTo>
                    <a:lnTo>
                      <a:pt x="112" y="474"/>
                    </a:lnTo>
                    <a:lnTo>
                      <a:pt x="112" y="476"/>
                    </a:lnTo>
                    <a:lnTo>
                      <a:pt x="114" y="478"/>
                    </a:lnTo>
                    <a:lnTo>
                      <a:pt x="116" y="478"/>
                    </a:lnTo>
                    <a:lnTo>
                      <a:pt x="120" y="476"/>
                    </a:lnTo>
                    <a:lnTo>
                      <a:pt x="132" y="470"/>
                    </a:lnTo>
                    <a:lnTo>
                      <a:pt x="134" y="470"/>
                    </a:lnTo>
                    <a:lnTo>
                      <a:pt x="136" y="472"/>
                    </a:lnTo>
                    <a:lnTo>
                      <a:pt x="138" y="476"/>
                    </a:lnTo>
                    <a:lnTo>
                      <a:pt x="142" y="478"/>
                    </a:lnTo>
                    <a:lnTo>
                      <a:pt x="156" y="468"/>
                    </a:lnTo>
                    <a:lnTo>
                      <a:pt x="162" y="468"/>
                    </a:lnTo>
                    <a:lnTo>
                      <a:pt x="170" y="470"/>
                    </a:lnTo>
                    <a:lnTo>
                      <a:pt x="174" y="470"/>
                    </a:lnTo>
                    <a:lnTo>
                      <a:pt x="176" y="470"/>
                    </a:lnTo>
                    <a:lnTo>
                      <a:pt x="178" y="474"/>
                    </a:lnTo>
                    <a:lnTo>
                      <a:pt x="180" y="476"/>
                    </a:lnTo>
                    <a:lnTo>
                      <a:pt x="182" y="478"/>
                    </a:lnTo>
                    <a:lnTo>
                      <a:pt x="186" y="482"/>
                    </a:lnTo>
                    <a:lnTo>
                      <a:pt x="188" y="484"/>
                    </a:lnTo>
                    <a:lnTo>
                      <a:pt x="190" y="488"/>
                    </a:lnTo>
                    <a:lnTo>
                      <a:pt x="192" y="488"/>
                    </a:lnTo>
                    <a:lnTo>
                      <a:pt x="194" y="490"/>
                    </a:lnTo>
                    <a:lnTo>
                      <a:pt x="196" y="490"/>
                    </a:lnTo>
                    <a:lnTo>
                      <a:pt x="196" y="492"/>
                    </a:lnTo>
                    <a:lnTo>
                      <a:pt x="198" y="494"/>
                    </a:lnTo>
                    <a:lnTo>
                      <a:pt x="200" y="496"/>
                    </a:lnTo>
                    <a:lnTo>
                      <a:pt x="202" y="498"/>
                    </a:lnTo>
                    <a:lnTo>
                      <a:pt x="202" y="500"/>
                    </a:lnTo>
                    <a:lnTo>
                      <a:pt x="204" y="502"/>
                    </a:lnTo>
                    <a:lnTo>
                      <a:pt x="204" y="506"/>
                    </a:lnTo>
                    <a:lnTo>
                      <a:pt x="204" y="508"/>
                    </a:lnTo>
                    <a:lnTo>
                      <a:pt x="202" y="510"/>
                    </a:lnTo>
                    <a:lnTo>
                      <a:pt x="200" y="512"/>
                    </a:lnTo>
                    <a:lnTo>
                      <a:pt x="200" y="514"/>
                    </a:lnTo>
                    <a:lnTo>
                      <a:pt x="200" y="516"/>
                    </a:lnTo>
                    <a:lnTo>
                      <a:pt x="202" y="516"/>
                    </a:lnTo>
                    <a:lnTo>
                      <a:pt x="206" y="516"/>
                    </a:lnTo>
                    <a:lnTo>
                      <a:pt x="212" y="518"/>
                    </a:lnTo>
                    <a:lnTo>
                      <a:pt x="212" y="520"/>
                    </a:lnTo>
                    <a:lnTo>
                      <a:pt x="214" y="520"/>
                    </a:lnTo>
                    <a:lnTo>
                      <a:pt x="218" y="522"/>
                    </a:lnTo>
                    <a:lnTo>
                      <a:pt x="220" y="522"/>
                    </a:lnTo>
                    <a:lnTo>
                      <a:pt x="220" y="524"/>
                    </a:lnTo>
                    <a:lnTo>
                      <a:pt x="222" y="528"/>
                    </a:lnTo>
                    <a:lnTo>
                      <a:pt x="222" y="532"/>
                    </a:lnTo>
                    <a:lnTo>
                      <a:pt x="226" y="536"/>
                    </a:lnTo>
                    <a:lnTo>
                      <a:pt x="232" y="538"/>
                    </a:lnTo>
                    <a:lnTo>
                      <a:pt x="234" y="540"/>
                    </a:lnTo>
                    <a:lnTo>
                      <a:pt x="236" y="540"/>
                    </a:lnTo>
                    <a:lnTo>
                      <a:pt x="242" y="540"/>
                    </a:lnTo>
                    <a:lnTo>
                      <a:pt x="246" y="538"/>
                    </a:lnTo>
                    <a:lnTo>
                      <a:pt x="256" y="536"/>
                    </a:lnTo>
                    <a:lnTo>
                      <a:pt x="258" y="534"/>
                    </a:lnTo>
                    <a:lnTo>
                      <a:pt x="260" y="534"/>
                    </a:lnTo>
                    <a:lnTo>
                      <a:pt x="262" y="532"/>
                    </a:lnTo>
                    <a:lnTo>
                      <a:pt x="266" y="532"/>
                    </a:lnTo>
                    <a:lnTo>
                      <a:pt x="268" y="532"/>
                    </a:lnTo>
                    <a:lnTo>
                      <a:pt x="270" y="532"/>
                    </a:lnTo>
                    <a:lnTo>
                      <a:pt x="274" y="532"/>
                    </a:lnTo>
                    <a:lnTo>
                      <a:pt x="276" y="532"/>
                    </a:lnTo>
                    <a:lnTo>
                      <a:pt x="276" y="530"/>
                    </a:lnTo>
                    <a:lnTo>
                      <a:pt x="276" y="528"/>
                    </a:lnTo>
                    <a:lnTo>
                      <a:pt x="278" y="528"/>
                    </a:lnTo>
                    <a:lnTo>
                      <a:pt x="280" y="526"/>
                    </a:lnTo>
                    <a:lnTo>
                      <a:pt x="280" y="522"/>
                    </a:lnTo>
                    <a:lnTo>
                      <a:pt x="282" y="516"/>
                    </a:lnTo>
                    <a:lnTo>
                      <a:pt x="282" y="510"/>
                    </a:lnTo>
                    <a:lnTo>
                      <a:pt x="288" y="500"/>
                    </a:lnTo>
                    <a:lnTo>
                      <a:pt x="290" y="496"/>
                    </a:lnTo>
                    <a:lnTo>
                      <a:pt x="290" y="494"/>
                    </a:lnTo>
                    <a:lnTo>
                      <a:pt x="290" y="492"/>
                    </a:lnTo>
                    <a:lnTo>
                      <a:pt x="288" y="490"/>
                    </a:lnTo>
                    <a:lnTo>
                      <a:pt x="288" y="488"/>
                    </a:lnTo>
                    <a:lnTo>
                      <a:pt x="288" y="486"/>
                    </a:lnTo>
                    <a:lnTo>
                      <a:pt x="288" y="484"/>
                    </a:lnTo>
                    <a:lnTo>
                      <a:pt x="290" y="482"/>
                    </a:lnTo>
                    <a:lnTo>
                      <a:pt x="294" y="482"/>
                    </a:lnTo>
                    <a:lnTo>
                      <a:pt x="296" y="480"/>
                    </a:lnTo>
                    <a:lnTo>
                      <a:pt x="298" y="478"/>
                    </a:lnTo>
                    <a:lnTo>
                      <a:pt x="298" y="474"/>
                    </a:lnTo>
                    <a:lnTo>
                      <a:pt x="300" y="470"/>
                    </a:lnTo>
                    <a:lnTo>
                      <a:pt x="304" y="466"/>
                    </a:lnTo>
                    <a:lnTo>
                      <a:pt x="312" y="448"/>
                    </a:lnTo>
                    <a:lnTo>
                      <a:pt x="314" y="444"/>
                    </a:lnTo>
                    <a:lnTo>
                      <a:pt x="318" y="442"/>
                    </a:lnTo>
                    <a:lnTo>
                      <a:pt x="322" y="442"/>
                    </a:lnTo>
                    <a:lnTo>
                      <a:pt x="320" y="2"/>
                    </a:lnTo>
                    <a:lnTo>
                      <a:pt x="1005" y="0"/>
                    </a:lnTo>
                    <a:close/>
                  </a:path>
                </a:pathLst>
              </a:custGeom>
              <a:solidFill>
                <a:srgbClr val="0E0E1C"/>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ysClr val="windowText" lastClr="000000"/>
                  </a:solidFill>
                  <a:effectLst/>
                  <a:uLnTx/>
                  <a:uFillTx/>
                  <a:latin typeface="Pathway Gothic One" panose="020B0604020202020204" charset="0"/>
                  <a:ea typeface="+mn-ea"/>
                  <a:cs typeface="+mn-cs"/>
                </a:endParaRPr>
              </a:p>
            </p:txBody>
          </p:sp>
          <p:sp>
            <p:nvSpPr>
              <p:cNvPr id="40" name="Freeform 8">
                <a:extLst>
                  <a:ext uri="{FF2B5EF4-FFF2-40B4-BE49-F238E27FC236}">
                    <a16:creationId xmlns:a16="http://schemas.microsoft.com/office/drawing/2014/main" id="{7A55D671-CBB0-4298-87D9-E770FC0C4A4C}"/>
                  </a:ext>
                </a:extLst>
              </p:cNvPr>
              <p:cNvSpPr>
                <a:spLocks/>
              </p:cNvSpPr>
              <p:nvPr/>
            </p:nvSpPr>
            <p:spPr bwMode="auto">
              <a:xfrm>
                <a:off x="3757" y="613"/>
                <a:ext cx="434" cy="1921"/>
              </a:xfrm>
              <a:custGeom>
                <a:avLst/>
                <a:gdLst>
                  <a:gd name="T0" fmla="*/ 294 w 434"/>
                  <a:gd name="T1" fmla="*/ 1759 h 1921"/>
                  <a:gd name="T2" fmla="*/ 290 w 434"/>
                  <a:gd name="T3" fmla="*/ 1775 h 1921"/>
                  <a:gd name="T4" fmla="*/ 294 w 434"/>
                  <a:gd name="T5" fmla="*/ 1783 h 1921"/>
                  <a:gd name="T6" fmla="*/ 286 w 434"/>
                  <a:gd name="T7" fmla="*/ 1785 h 1921"/>
                  <a:gd name="T8" fmla="*/ 276 w 434"/>
                  <a:gd name="T9" fmla="*/ 1789 h 1921"/>
                  <a:gd name="T10" fmla="*/ 274 w 434"/>
                  <a:gd name="T11" fmla="*/ 1793 h 1921"/>
                  <a:gd name="T12" fmla="*/ 268 w 434"/>
                  <a:gd name="T13" fmla="*/ 1791 h 1921"/>
                  <a:gd name="T14" fmla="*/ 260 w 434"/>
                  <a:gd name="T15" fmla="*/ 1791 h 1921"/>
                  <a:gd name="T16" fmla="*/ 248 w 434"/>
                  <a:gd name="T17" fmla="*/ 1797 h 1921"/>
                  <a:gd name="T18" fmla="*/ 240 w 434"/>
                  <a:gd name="T19" fmla="*/ 1801 h 1921"/>
                  <a:gd name="T20" fmla="*/ 238 w 434"/>
                  <a:gd name="T21" fmla="*/ 1805 h 1921"/>
                  <a:gd name="T22" fmla="*/ 230 w 434"/>
                  <a:gd name="T23" fmla="*/ 1823 h 1921"/>
                  <a:gd name="T24" fmla="*/ 220 w 434"/>
                  <a:gd name="T25" fmla="*/ 1833 h 1921"/>
                  <a:gd name="T26" fmla="*/ 210 w 434"/>
                  <a:gd name="T27" fmla="*/ 1839 h 1921"/>
                  <a:gd name="T28" fmla="*/ 204 w 434"/>
                  <a:gd name="T29" fmla="*/ 1841 h 1921"/>
                  <a:gd name="T30" fmla="*/ 188 w 434"/>
                  <a:gd name="T31" fmla="*/ 1843 h 1921"/>
                  <a:gd name="T32" fmla="*/ 180 w 434"/>
                  <a:gd name="T33" fmla="*/ 1845 h 1921"/>
                  <a:gd name="T34" fmla="*/ 180 w 434"/>
                  <a:gd name="T35" fmla="*/ 1851 h 1921"/>
                  <a:gd name="T36" fmla="*/ 176 w 434"/>
                  <a:gd name="T37" fmla="*/ 1853 h 1921"/>
                  <a:gd name="T38" fmla="*/ 172 w 434"/>
                  <a:gd name="T39" fmla="*/ 1861 h 1921"/>
                  <a:gd name="T40" fmla="*/ 160 w 434"/>
                  <a:gd name="T41" fmla="*/ 1859 h 1921"/>
                  <a:gd name="T42" fmla="*/ 148 w 434"/>
                  <a:gd name="T43" fmla="*/ 1867 h 1921"/>
                  <a:gd name="T44" fmla="*/ 154 w 434"/>
                  <a:gd name="T45" fmla="*/ 1871 h 1921"/>
                  <a:gd name="T46" fmla="*/ 152 w 434"/>
                  <a:gd name="T47" fmla="*/ 1875 h 1921"/>
                  <a:gd name="T48" fmla="*/ 144 w 434"/>
                  <a:gd name="T49" fmla="*/ 1879 h 1921"/>
                  <a:gd name="T50" fmla="*/ 138 w 434"/>
                  <a:gd name="T51" fmla="*/ 1885 h 1921"/>
                  <a:gd name="T52" fmla="*/ 134 w 434"/>
                  <a:gd name="T53" fmla="*/ 1885 h 1921"/>
                  <a:gd name="T54" fmla="*/ 130 w 434"/>
                  <a:gd name="T55" fmla="*/ 1889 h 1921"/>
                  <a:gd name="T56" fmla="*/ 130 w 434"/>
                  <a:gd name="T57" fmla="*/ 1893 h 1921"/>
                  <a:gd name="T58" fmla="*/ 124 w 434"/>
                  <a:gd name="T59" fmla="*/ 1893 h 1921"/>
                  <a:gd name="T60" fmla="*/ 122 w 434"/>
                  <a:gd name="T61" fmla="*/ 1897 h 1921"/>
                  <a:gd name="T62" fmla="*/ 120 w 434"/>
                  <a:gd name="T63" fmla="*/ 1901 h 1921"/>
                  <a:gd name="T64" fmla="*/ 110 w 434"/>
                  <a:gd name="T65" fmla="*/ 1919 h 1921"/>
                  <a:gd name="T66" fmla="*/ 98 w 434"/>
                  <a:gd name="T67" fmla="*/ 1915 h 1921"/>
                  <a:gd name="T68" fmla="*/ 90 w 434"/>
                  <a:gd name="T69" fmla="*/ 1915 h 1921"/>
                  <a:gd name="T70" fmla="*/ 88 w 434"/>
                  <a:gd name="T71" fmla="*/ 1913 h 1921"/>
                  <a:gd name="T72" fmla="*/ 90 w 434"/>
                  <a:gd name="T73" fmla="*/ 1903 h 1921"/>
                  <a:gd name="T74" fmla="*/ 84 w 434"/>
                  <a:gd name="T75" fmla="*/ 1897 h 1921"/>
                  <a:gd name="T76" fmla="*/ 84 w 434"/>
                  <a:gd name="T77" fmla="*/ 1891 h 1921"/>
                  <a:gd name="T78" fmla="*/ 80 w 434"/>
                  <a:gd name="T79" fmla="*/ 1889 h 1921"/>
                  <a:gd name="T80" fmla="*/ 74 w 434"/>
                  <a:gd name="T81" fmla="*/ 1885 h 1921"/>
                  <a:gd name="T82" fmla="*/ 72 w 434"/>
                  <a:gd name="T83" fmla="*/ 1883 h 1921"/>
                  <a:gd name="T84" fmla="*/ 66 w 434"/>
                  <a:gd name="T85" fmla="*/ 1879 h 1921"/>
                  <a:gd name="T86" fmla="*/ 58 w 434"/>
                  <a:gd name="T87" fmla="*/ 1871 h 1921"/>
                  <a:gd name="T88" fmla="*/ 54 w 434"/>
                  <a:gd name="T89" fmla="*/ 1867 h 1921"/>
                  <a:gd name="T90" fmla="*/ 66 w 434"/>
                  <a:gd name="T91" fmla="*/ 1759 h 1921"/>
                  <a:gd name="T92" fmla="*/ 70 w 434"/>
                  <a:gd name="T93" fmla="*/ 1379 h 1921"/>
                  <a:gd name="T94" fmla="*/ 68 w 434"/>
                  <a:gd name="T95" fmla="*/ 1187 h 1921"/>
                  <a:gd name="T96" fmla="*/ 78 w 434"/>
                  <a:gd name="T97" fmla="*/ 807 h 1921"/>
                  <a:gd name="T98" fmla="*/ 0 w 434"/>
                  <a:gd name="T99" fmla="*/ 0 h 19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34" h="1921">
                    <a:moveTo>
                      <a:pt x="434" y="0"/>
                    </a:moveTo>
                    <a:lnTo>
                      <a:pt x="434" y="1759"/>
                    </a:lnTo>
                    <a:lnTo>
                      <a:pt x="294" y="1759"/>
                    </a:lnTo>
                    <a:lnTo>
                      <a:pt x="294" y="1761"/>
                    </a:lnTo>
                    <a:lnTo>
                      <a:pt x="290" y="1771"/>
                    </a:lnTo>
                    <a:lnTo>
                      <a:pt x="290" y="1775"/>
                    </a:lnTo>
                    <a:lnTo>
                      <a:pt x="290" y="1777"/>
                    </a:lnTo>
                    <a:lnTo>
                      <a:pt x="292" y="1779"/>
                    </a:lnTo>
                    <a:lnTo>
                      <a:pt x="294" y="1783"/>
                    </a:lnTo>
                    <a:lnTo>
                      <a:pt x="292" y="1783"/>
                    </a:lnTo>
                    <a:lnTo>
                      <a:pt x="288" y="1783"/>
                    </a:lnTo>
                    <a:lnTo>
                      <a:pt x="286" y="1785"/>
                    </a:lnTo>
                    <a:lnTo>
                      <a:pt x="284" y="1787"/>
                    </a:lnTo>
                    <a:lnTo>
                      <a:pt x="282" y="1787"/>
                    </a:lnTo>
                    <a:lnTo>
                      <a:pt x="276" y="1789"/>
                    </a:lnTo>
                    <a:lnTo>
                      <a:pt x="274" y="1791"/>
                    </a:lnTo>
                    <a:lnTo>
                      <a:pt x="274" y="1793"/>
                    </a:lnTo>
                    <a:lnTo>
                      <a:pt x="272" y="1793"/>
                    </a:lnTo>
                    <a:lnTo>
                      <a:pt x="268" y="1791"/>
                    </a:lnTo>
                    <a:lnTo>
                      <a:pt x="266" y="1793"/>
                    </a:lnTo>
                    <a:lnTo>
                      <a:pt x="260" y="1791"/>
                    </a:lnTo>
                    <a:lnTo>
                      <a:pt x="254" y="1791"/>
                    </a:lnTo>
                    <a:lnTo>
                      <a:pt x="252" y="1791"/>
                    </a:lnTo>
                    <a:lnTo>
                      <a:pt x="248" y="1797"/>
                    </a:lnTo>
                    <a:lnTo>
                      <a:pt x="248" y="1799"/>
                    </a:lnTo>
                    <a:lnTo>
                      <a:pt x="244" y="1799"/>
                    </a:lnTo>
                    <a:lnTo>
                      <a:pt x="240" y="1801"/>
                    </a:lnTo>
                    <a:lnTo>
                      <a:pt x="238" y="1803"/>
                    </a:lnTo>
                    <a:lnTo>
                      <a:pt x="238" y="1805"/>
                    </a:lnTo>
                    <a:lnTo>
                      <a:pt x="236" y="1815"/>
                    </a:lnTo>
                    <a:lnTo>
                      <a:pt x="236" y="1819"/>
                    </a:lnTo>
                    <a:lnTo>
                      <a:pt x="230" y="1823"/>
                    </a:lnTo>
                    <a:lnTo>
                      <a:pt x="222" y="1831"/>
                    </a:lnTo>
                    <a:lnTo>
                      <a:pt x="220" y="1833"/>
                    </a:lnTo>
                    <a:lnTo>
                      <a:pt x="214" y="1839"/>
                    </a:lnTo>
                    <a:lnTo>
                      <a:pt x="210" y="1839"/>
                    </a:lnTo>
                    <a:lnTo>
                      <a:pt x="208" y="1841"/>
                    </a:lnTo>
                    <a:lnTo>
                      <a:pt x="206" y="1841"/>
                    </a:lnTo>
                    <a:lnTo>
                      <a:pt x="204" y="1841"/>
                    </a:lnTo>
                    <a:lnTo>
                      <a:pt x="198" y="1839"/>
                    </a:lnTo>
                    <a:lnTo>
                      <a:pt x="194" y="1839"/>
                    </a:lnTo>
                    <a:lnTo>
                      <a:pt x="188" y="1843"/>
                    </a:lnTo>
                    <a:lnTo>
                      <a:pt x="184" y="1845"/>
                    </a:lnTo>
                    <a:lnTo>
                      <a:pt x="182" y="1845"/>
                    </a:lnTo>
                    <a:lnTo>
                      <a:pt x="180" y="1845"/>
                    </a:lnTo>
                    <a:lnTo>
                      <a:pt x="180" y="1847"/>
                    </a:lnTo>
                    <a:lnTo>
                      <a:pt x="180" y="1849"/>
                    </a:lnTo>
                    <a:lnTo>
                      <a:pt x="180" y="1851"/>
                    </a:lnTo>
                    <a:lnTo>
                      <a:pt x="178" y="1853"/>
                    </a:lnTo>
                    <a:lnTo>
                      <a:pt x="176" y="1853"/>
                    </a:lnTo>
                    <a:lnTo>
                      <a:pt x="174" y="1855"/>
                    </a:lnTo>
                    <a:lnTo>
                      <a:pt x="174" y="1857"/>
                    </a:lnTo>
                    <a:lnTo>
                      <a:pt x="172" y="1861"/>
                    </a:lnTo>
                    <a:lnTo>
                      <a:pt x="170" y="1861"/>
                    </a:lnTo>
                    <a:lnTo>
                      <a:pt x="164" y="1859"/>
                    </a:lnTo>
                    <a:lnTo>
                      <a:pt x="160" y="1859"/>
                    </a:lnTo>
                    <a:lnTo>
                      <a:pt x="156" y="1861"/>
                    </a:lnTo>
                    <a:lnTo>
                      <a:pt x="150" y="1865"/>
                    </a:lnTo>
                    <a:lnTo>
                      <a:pt x="148" y="1867"/>
                    </a:lnTo>
                    <a:lnTo>
                      <a:pt x="152" y="1869"/>
                    </a:lnTo>
                    <a:lnTo>
                      <a:pt x="154" y="1871"/>
                    </a:lnTo>
                    <a:lnTo>
                      <a:pt x="154" y="1873"/>
                    </a:lnTo>
                    <a:lnTo>
                      <a:pt x="152" y="1875"/>
                    </a:lnTo>
                    <a:lnTo>
                      <a:pt x="150" y="1877"/>
                    </a:lnTo>
                    <a:lnTo>
                      <a:pt x="144" y="1877"/>
                    </a:lnTo>
                    <a:lnTo>
                      <a:pt x="144" y="1879"/>
                    </a:lnTo>
                    <a:lnTo>
                      <a:pt x="142" y="1881"/>
                    </a:lnTo>
                    <a:lnTo>
                      <a:pt x="140" y="1883"/>
                    </a:lnTo>
                    <a:lnTo>
                      <a:pt x="138" y="1885"/>
                    </a:lnTo>
                    <a:lnTo>
                      <a:pt x="136" y="1885"/>
                    </a:lnTo>
                    <a:lnTo>
                      <a:pt x="134" y="1885"/>
                    </a:lnTo>
                    <a:lnTo>
                      <a:pt x="134" y="1887"/>
                    </a:lnTo>
                    <a:lnTo>
                      <a:pt x="132" y="1889"/>
                    </a:lnTo>
                    <a:lnTo>
                      <a:pt x="130" y="1889"/>
                    </a:lnTo>
                    <a:lnTo>
                      <a:pt x="130" y="1891"/>
                    </a:lnTo>
                    <a:lnTo>
                      <a:pt x="130" y="1893"/>
                    </a:lnTo>
                    <a:lnTo>
                      <a:pt x="128" y="1893"/>
                    </a:lnTo>
                    <a:lnTo>
                      <a:pt x="124" y="1893"/>
                    </a:lnTo>
                    <a:lnTo>
                      <a:pt x="124" y="1895"/>
                    </a:lnTo>
                    <a:lnTo>
                      <a:pt x="122" y="1895"/>
                    </a:lnTo>
                    <a:lnTo>
                      <a:pt x="122" y="1897"/>
                    </a:lnTo>
                    <a:lnTo>
                      <a:pt x="120" y="1899"/>
                    </a:lnTo>
                    <a:lnTo>
                      <a:pt x="120" y="1901"/>
                    </a:lnTo>
                    <a:lnTo>
                      <a:pt x="116" y="1911"/>
                    </a:lnTo>
                    <a:lnTo>
                      <a:pt x="110" y="1919"/>
                    </a:lnTo>
                    <a:lnTo>
                      <a:pt x="108" y="1921"/>
                    </a:lnTo>
                    <a:lnTo>
                      <a:pt x="104" y="1917"/>
                    </a:lnTo>
                    <a:lnTo>
                      <a:pt x="98" y="1915"/>
                    </a:lnTo>
                    <a:lnTo>
                      <a:pt x="94" y="1915"/>
                    </a:lnTo>
                    <a:lnTo>
                      <a:pt x="92" y="1915"/>
                    </a:lnTo>
                    <a:lnTo>
                      <a:pt x="90" y="1915"/>
                    </a:lnTo>
                    <a:lnTo>
                      <a:pt x="88" y="1915"/>
                    </a:lnTo>
                    <a:lnTo>
                      <a:pt x="88" y="1913"/>
                    </a:lnTo>
                    <a:lnTo>
                      <a:pt x="88" y="1909"/>
                    </a:lnTo>
                    <a:lnTo>
                      <a:pt x="88" y="1907"/>
                    </a:lnTo>
                    <a:lnTo>
                      <a:pt x="90" y="1903"/>
                    </a:lnTo>
                    <a:lnTo>
                      <a:pt x="84" y="1899"/>
                    </a:lnTo>
                    <a:lnTo>
                      <a:pt x="84" y="1897"/>
                    </a:lnTo>
                    <a:lnTo>
                      <a:pt x="82" y="1895"/>
                    </a:lnTo>
                    <a:lnTo>
                      <a:pt x="82" y="1893"/>
                    </a:lnTo>
                    <a:lnTo>
                      <a:pt x="84" y="1891"/>
                    </a:lnTo>
                    <a:lnTo>
                      <a:pt x="82" y="1889"/>
                    </a:lnTo>
                    <a:lnTo>
                      <a:pt x="80" y="1889"/>
                    </a:lnTo>
                    <a:lnTo>
                      <a:pt x="78" y="1889"/>
                    </a:lnTo>
                    <a:lnTo>
                      <a:pt x="76" y="1889"/>
                    </a:lnTo>
                    <a:lnTo>
                      <a:pt x="74" y="1885"/>
                    </a:lnTo>
                    <a:lnTo>
                      <a:pt x="72" y="1887"/>
                    </a:lnTo>
                    <a:lnTo>
                      <a:pt x="72" y="1885"/>
                    </a:lnTo>
                    <a:lnTo>
                      <a:pt x="72" y="1883"/>
                    </a:lnTo>
                    <a:lnTo>
                      <a:pt x="72" y="1881"/>
                    </a:lnTo>
                    <a:lnTo>
                      <a:pt x="68" y="1879"/>
                    </a:lnTo>
                    <a:lnTo>
                      <a:pt x="66" y="1879"/>
                    </a:lnTo>
                    <a:lnTo>
                      <a:pt x="64" y="1875"/>
                    </a:lnTo>
                    <a:lnTo>
                      <a:pt x="58" y="1871"/>
                    </a:lnTo>
                    <a:lnTo>
                      <a:pt x="58" y="1869"/>
                    </a:lnTo>
                    <a:lnTo>
                      <a:pt x="56" y="1867"/>
                    </a:lnTo>
                    <a:lnTo>
                      <a:pt x="54" y="1867"/>
                    </a:lnTo>
                    <a:lnTo>
                      <a:pt x="50" y="1867"/>
                    </a:lnTo>
                    <a:lnTo>
                      <a:pt x="50" y="1759"/>
                    </a:lnTo>
                    <a:lnTo>
                      <a:pt x="66" y="1759"/>
                    </a:lnTo>
                    <a:lnTo>
                      <a:pt x="64" y="1569"/>
                    </a:lnTo>
                    <a:lnTo>
                      <a:pt x="70" y="1569"/>
                    </a:lnTo>
                    <a:lnTo>
                      <a:pt x="70" y="1379"/>
                    </a:lnTo>
                    <a:lnTo>
                      <a:pt x="62" y="1331"/>
                    </a:lnTo>
                    <a:lnTo>
                      <a:pt x="68" y="1283"/>
                    </a:lnTo>
                    <a:lnTo>
                      <a:pt x="68" y="1187"/>
                    </a:lnTo>
                    <a:lnTo>
                      <a:pt x="72" y="1187"/>
                    </a:lnTo>
                    <a:lnTo>
                      <a:pt x="74" y="807"/>
                    </a:lnTo>
                    <a:lnTo>
                      <a:pt x="78" y="807"/>
                    </a:lnTo>
                    <a:lnTo>
                      <a:pt x="78" y="730"/>
                    </a:lnTo>
                    <a:lnTo>
                      <a:pt x="0" y="730"/>
                    </a:lnTo>
                    <a:lnTo>
                      <a:pt x="0" y="0"/>
                    </a:lnTo>
                    <a:lnTo>
                      <a:pt x="434" y="0"/>
                    </a:lnTo>
                    <a:close/>
                  </a:path>
                </a:pathLst>
              </a:custGeom>
              <a:solidFill>
                <a:srgbClr val="BD1717"/>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ysClr val="windowText" lastClr="000000"/>
                  </a:solidFill>
                  <a:effectLst/>
                  <a:uLnTx/>
                  <a:uFillTx/>
                  <a:latin typeface="Pathway Gothic One" panose="020B0604020202020204" charset="0"/>
                  <a:ea typeface="+mn-ea"/>
                  <a:cs typeface="+mn-cs"/>
                </a:endParaRPr>
              </a:p>
            </p:txBody>
          </p:sp>
          <p:sp>
            <p:nvSpPr>
              <p:cNvPr id="41" name="Freeform 9">
                <a:extLst>
                  <a:ext uri="{FF2B5EF4-FFF2-40B4-BE49-F238E27FC236}">
                    <a16:creationId xmlns:a16="http://schemas.microsoft.com/office/drawing/2014/main" id="{F1E091D8-846B-4289-BF14-791E0179C33D}"/>
                  </a:ext>
                </a:extLst>
              </p:cNvPr>
              <p:cNvSpPr>
                <a:spLocks/>
              </p:cNvSpPr>
              <p:nvPr/>
            </p:nvSpPr>
            <p:spPr bwMode="auto">
              <a:xfrm>
                <a:off x="2240" y="1414"/>
                <a:ext cx="852" cy="900"/>
              </a:xfrm>
              <a:custGeom>
                <a:avLst/>
                <a:gdLst>
                  <a:gd name="T0" fmla="*/ 18 w 852"/>
                  <a:gd name="T1" fmla="*/ 0 h 900"/>
                  <a:gd name="T2" fmla="*/ 30 w 852"/>
                  <a:gd name="T3" fmla="*/ 0 h 900"/>
                  <a:gd name="T4" fmla="*/ 42 w 852"/>
                  <a:gd name="T5" fmla="*/ 6 h 900"/>
                  <a:gd name="T6" fmla="*/ 62 w 852"/>
                  <a:gd name="T7" fmla="*/ 12 h 900"/>
                  <a:gd name="T8" fmla="*/ 76 w 852"/>
                  <a:gd name="T9" fmla="*/ 14 h 900"/>
                  <a:gd name="T10" fmla="*/ 82 w 852"/>
                  <a:gd name="T11" fmla="*/ 20 h 900"/>
                  <a:gd name="T12" fmla="*/ 84 w 852"/>
                  <a:gd name="T13" fmla="*/ 26 h 900"/>
                  <a:gd name="T14" fmla="*/ 90 w 852"/>
                  <a:gd name="T15" fmla="*/ 32 h 900"/>
                  <a:gd name="T16" fmla="*/ 94 w 852"/>
                  <a:gd name="T17" fmla="*/ 34 h 900"/>
                  <a:gd name="T18" fmla="*/ 100 w 852"/>
                  <a:gd name="T19" fmla="*/ 36 h 900"/>
                  <a:gd name="T20" fmla="*/ 114 w 852"/>
                  <a:gd name="T21" fmla="*/ 42 h 900"/>
                  <a:gd name="T22" fmla="*/ 156 w 852"/>
                  <a:gd name="T23" fmla="*/ 70 h 900"/>
                  <a:gd name="T24" fmla="*/ 180 w 852"/>
                  <a:gd name="T25" fmla="*/ 98 h 900"/>
                  <a:gd name="T26" fmla="*/ 206 w 852"/>
                  <a:gd name="T27" fmla="*/ 102 h 900"/>
                  <a:gd name="T28" fmla="*/ 246 w 852"/>
                  <a:gd name="T29" fmla="*/ 116 h 900"/>
                  <a:gd name="T30" fmla="*/ 262 w 852"/>
                  <a:gd name="T31" fmla="*/ 122 h 900"/>
                  <a:gd name="T32" fmla="*/ 272 w 852"/>
                  <a:gd name="T33" fmla="*/ 124 h 900"/>
                  <a:gd name="T34" fmla="*/ 284 w 852"/>
                  <a:gd name="T35" fmla="*/ 120 h 900"/>
                  <a:gd name="T36" fmla="*/ 296 w 852"/>
                  <a:gd name="T37" fmla="*/ 122 h 900"/>
                  <a:gd name="T38" fmla="*/ 306 w 852"/>
                  <a:gd name="T39" fmla="*/ 130 h 900"/>
                  <a:gd name="T40" fmla="*/ 322 w 852"/>
                  <a:gd name="T41" fmla="*/ 128 h 900"/>
                  <a:gd name="T42" fmla="*/ 326 w 852"/>
                  <a:gd name="T43" fmla="*/ 136 h 900"/>
                  <a:gd name="T44" fmla="*/ 332 w 852"/>
                  <a:gd name="T45" fmla="*/ 144 h 900"/>
                  <a:gd name="T46" fmla="*/ 354 w 852"/>
                  <a:gd name="T47" fmla="*/ 160 h 900"/>
                  <a:gd name="T48" fmla="*/ 382 w 852"/>
                  <a:gd name="T49" fmla="*/ 158 h 900"/>
                  <a:gd name="T50" fmla="*/ 392 w 852"/>
                  <a:gd name="T51" fmla="*/ 158 h 900"/>
                  <a:gd name="T52" fmla="*/ 400 w 852"/>
                  <a:gd name="T53" fmla="*/ 152 h 900"/>
                  <a:gd name="T54" fmla="*/ 456 w 852"/>
                  <a:gd name="T55" fmla="*/ 208 h 900"/>
                  <a:gd name="T56" fmla="*/ 696 w 852"/>
                  <a:gd name="T57" fmla="*/ 300 h 900"/>
                  <a:gd name="T58" fmla="*/ 802 w 852"/>
                  <a:gd name="T59" fmla="*/ 606 h 900"/>
                  <a:gd name="T60" fmla="*/ 774 w 852"/>
                  <a:gd name="T61" fmla="*/ 622 h 900"/>
                  <a:gd name="T62" fmla="*/ 760 w 852"/>
                  <a:gd name="T63" fmla="*/ 660 h 900"/>
                  <a:gd name="T64" fmla="*/ 756 w 852"/>
                  <a:gd name="T65" fmla="*/ 668 h 900"/>
                  <a:gd name="T66" fmla="*/ 756 w 852"/>
                  <a:gd name="T67" fmla="*/ 676 h 900"/>
                  <a:gd name="T68" fmla="*/ 760 w 852"/>
                  <a:gd name="T69" fmla="*/ 680 h 900"/>
                  <a:gd name="T70" fmla="*/ 754 w 852"/>
                  <a:gd name="T71" fmla="*/ 688 h 900"/>
                  <a:gd name="T72" fmla="*/ 748 w 852"/>
                  <a:gd name="T73" fmla="*/ 694 h 900"/>
                  <a:gd name="T74" fmla="*/ 746 w 852"/>
                  <a:gd name="T75" fmla="*/ 704 h 900"/>
                  <a:gd name="T76" fmla="*/ 742 w 852"/>
                  <a:gd name="T77" fmla="*/ 714 h 900"/>
                  <a:gd name="T78" fmla="*/ 748 w 852"/>
                  <a:gd name="T79" fmla="*/ 724 h 900"/>
                  <a:gd name="T80" fmla="*/ 742 w 852"/>
                  <a:gd name="T81" fmla="*/ 728 h 900"/>
                  <a:gd name="T82" fmla="*/ 740 w 852"/>
                  <a:gd name="T83" fmla="*/ 734 h 900"/>
                  <a:gd name="T84" fmla="*/ 744 w 852"/>
                  <a:gd name="T85" fmla="*/ 736 h 900"/>
                  <a:gd name="T86" fmla="*/ 734 w 852"/>
                  <a:gd name="T87" fmla="*/ 748 h 900"/>
                  <a:gd name="T88" fmla="*/ 840 w 852"/>
                  <a:gd name="T89" fmla="*/ 760 h 900"/>
                  <a:gd name="T90" fmla="*/ 844 w 852"/>
                  <a:gd name="T91" fmla="*/ 770 h 900"/>
                  <a:gd name="T92" fmla="*/ 844 w 852"/>
                  <a:gd name="T93" fmla="*/ 780 h 900"/>
                  <a:gd name="T94" fmla="*/ 846 w 852"/>
                  <a:gd name="T95" fmla="*/ 790 h 900"/>
                  <a:gd name="T96" fmla="*/ 852 w 852"/>
                  <a:gd name="T97" fmla="*/ 800 h 900"/>
                  <a:gd name="T98" fmla="*/ 848 w 852"/>
                  <a:gd name="T99" fmla="*/ 808 h 900"/>
                  <a:gd name="T100" fmla="*/ 844 w 852"/>
                  <a:gd name="T101" fmla="*/ 814 h 900"/>
                  <a:gd name="T102" fmla="*/ 836 w 852"/>
                  <a:gd name="T103" fmla="*/ 826 h 900"/>
                  <a:gd name="T104" fmla="*/ 534 w 852"/>
                  <a:gd name="T105" fmla="*/ 812 h 900"/>
                  <a:gd name="T106" fmla="*/ 532 w 852"/>
                  <a:gd name="T107" fmla="*/ 830 h 900"/>
                  <a:gd name="T108" fmla="*/ 526 w 852"/>
                  <a:gd name="T109" fmla="*/ 834 h 900"/>
                  <a:gd name="T110" fmla="*/ 518 w 852"/>
                  <a:gd name="T111" fmla="*/ 850 h 900"/>
                  <a:gd name="T112" fmla="*/ 504 w 852"/>
                  <a:gd name="T113" fmla="*/ 858 h 900"/>
                  <a:gd name="T114" fmla="*/ 500 w 852"/>
                  <a:gd name="T115" fmla="*/ 866 h 900"/>
                  <a:gd name="T116" fmla="*/ 498 w 852"/>
                  <a:gd name="T117" fmla="*/ 882 h 900"/>
                  <a:gd name="T118" fmla="*/ 486 w 852"/>
                  <a:gd name="T119" fmla="*/ 892 h 900"/>
                  <a:gd name="T120" fmla="*/ 0 w 852"/>
                  <a:gd name="T121" fmla="*/ 2 h 9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52" h="900">
                    <a:moveTo>
                      <a:pt x="0" y="2"/>
                    </a:moveTo>
                    <a:lnTo>
                      <a:pt x="2" y="2"/>
                    </a:lnTo>
                    <a:lnTo>
                      <a:pt x="6" y="0"/>
                    </a:lnTo>
                    <a:lnTo>
                      <a:pt x="8" y="0"/>
                    </a:lnTo>
                    <a:lnTo>
                      <a:pt x="16" y="0"/>
                    </a:lnTo>
                    <a:lnTo>
                      <a:pt x="18" y="0"/>
                    </a:lnTo>
                    <a:lnTo>
                      <a:pt x="18" y="2"/>
                    </a:lnTo>
                    <a:lnTo>
                      <a:pt x="20" y="0"/>
                    </a:lnTo>
                    <a:lnTo>
                      <a:pt x="24" y="0"/>
                    </a:lnTo>
                    <a:lnTo>
                      <a:pt x="24" y="2"/>
                    </a:lnTo>
                    <a:lnTo>
                      <a:pt x="26" y="0"/>
                    </a:lnTo>
                    <a:lnTo>
                      <a:pt x="28" y="0"/>
                    </a:lnTo>
                    <a:lnTo>
                      <a:pt x="30" y="0"/>
                    </a:lnTo>
                    <a:lnTo>
                      <a:pt x="32" y="0"/>
                    </a:lnTo>
                    <a:lnTo>
                      <a:pt x="34" y="2"/>
                    </a:lnTo>
                    <a:lnTo>
                      <a:pt x="36" y="2"/>
                    </a:lnTo>
                    <a:lnTo>
                      <a:pt x="38" y="4"/>
                    </a:lnTo>
                    <a:lnTo>
                      <a:pt x="42" y="6"/>
                    </a:lnTo>
                    <a:lnTo>
                      <a:pt x="44" y="6"/>
                    </a:lnTo>
                    <a:lnTo>
                      <a:pt x="46" y="8"/>
                    </a:lnTo>
                    <a:lnTo>
                      <a:pt x="52" y="12"/>
                    </a:lnTo>
                    <a:lnTo>
                      <a:pt x="56" y="12"/>
                    </a:lnTo>
                    <a:lnTo>
                      <a:pt x="58" y="12"/>
                    </a:lnTo>
                    <a:lnTo>
                      <a:pt x="60" y="12"/>
                    </a:lnTo>
                    <a:lnTo>
                      <a:pt x="62" y="12"/>
                    </a:lnTo>
                    <a:lnTo>
                      <a:pt x="64" y="12"/>
                    </a:lnTo>
                    <a:lnTo>
                      <a:pt x="68" y="12"/>
                    </a:lnTo>
                    <a:lnTo>
                      <a:pt x="70" y="12"/>
                    </a:lnTo>
                    <a:lnTo>
                      <a:pt x="72" y="14"/>
                    </a:lnTo>
                    <a:lnTo>
                      <a:pt x="74" y="14"/>
                    </a:lnTo>
                    <a:lnTo>
                      <a:pt x="76" y="14"/>
                    </a:lnTo>
                    <a:lnTo>
                      <a:pt x="76" y="16"/>
                    </a:lnTo>
                    <a:lnTo>
                      <a:pt x="78" y="16"/>
                    </a:lnTo>
                    <a:lnTo>
                      <a:pt x="78" y="18"/>
                    </a:lnTo>
                    <a:lnTo>
                      <a:pt x="80" y="18"/>
                    </a:lnTo>
                    <a:lnTo>
                      <a:pt x="80" y="20"/>
                    </a:lnTo>
                    <a:lnTo>
                      <a:pt x="82" y="20"/>
                    </a:lnTo>
                    <a:lnTo>
                      <a:pt x="82" y="22"/>
                    </a:lnTo>
                    <a:lnTo>
                      <a:pt x="84" y="24"/>
                    </a:lnTo>
                    <a:lnTo>
                      <a:pt x="84" y="26"/>
                    </a:lnTo>
                    <a:lnTo>
                      <a:pt x="84" y="28"/>
                    </a:lnTo>
                    <a:lnTo>
                      <a:pt x="86" y="30"/>
                    </a:lnTo>
                    <a:lnTo>
                      <a:pt x="88" y="30"/>
                    </a:lnTo>
                    <a:lnTo>
                      <a:pt x="90" y="32"/>
                    </a:lnTo>
                    <a:lnTo>
                      <a:pt x="92" y="32"/>
                    </a:lnTo>
                    <a:lnTo>
                      <a:pt x="94" y="34"/>
                    </a:lnTo>
                    <a:lnTo>
                      <a:pt x="96" y="34"/>
                    </a:lnTo>
                    <a:lnTo>
                      <a:pt x="98" y="34"/>
                    </a:lnTo>
                    <a:lnTo>
                      <a:pt x="98" y="36"/>
                    </a:lnTo>
                    <a:lnTo>
                      <a:pt x="100" y="36"/>
                    </a:lnTo>
                    <a:lnTo>
                      <a:pt x="102" y="38"/>
                    </a:lnTo>
                    <a:lnTo>
                      <a:pt x="104" y="38"/>
                    </a:lnTo>
                    <a:lnTo>
                      <a:pt x="106" y="38"/>
                    </a:lnTo>
                    <a:lnTo>
                      <a:pt x="106" y="40"/>
                    </a:lnTo>
                    <a:lnTo>
                      <a:pt x="108" y="40"/>
                    </a:lnTo>
                    <a:lnTo>
                      <a:pt x="110" y="42"/>
                    </a:lnTo>
                    <a:lnTo>
                      <a:pt x="114" y="42"/>
                    </a:lnTo>
                    <a:lnTo>
                      <a:pt x="150" y="66"/>
                    </a:lnTo>
                    <a:lnTo>
                      <a:pt x="150" y="68"/>
                    </a:lnTo>
                    <a:lnTo>
                      <a:pt x="152" y="68"/>
                    </a:lnTo>
                    <a:lnTo>
                      <a:pt x="154" y="70"/>
                    </a:lnTo>
                    <a:lnTo>
                      <a:pt x="156" y="70"/>
                    </a:lnTo>
                    <a:lnTo>
                      <a:pt x="164" y="76"/>
                    </a:lnTo>
                    <a:lnTo>
                      <a:pt x="168" y="80"/>
                    </a:lnTo>
                    <a:lnTo>
                      <a:pt x="168" y="82"/>
                    </a:lnTo>
                    <a:lnTo>
                      <a:pt x="170" y="86"/>
                    </a:lnTo>
                    <a:lnTo>
                      <a:pt x="174" y="96"/>
                    </a:lnTo>
                    <a:lnTo>
                      <a:pt x="176" y="96"/>
                    </a:lnTo>
                    <a:lnTo>
                      <a:pt x="178" y="98"/>
                    </a:lnTo>
                    <a:lnTo>
                      <a:pt x="180" y="98"/>
                    </a:lnTo>
                    <a:lnTo>
                      <a:pt x="182" y="98"/>
                    </a:lnTo>
                    <a:lnTo>
                      <a:pt x="184" y="100"/>
                    </a:lnTo>
                    <a:lnTo>
                      <a:pt x="186" y="100"/>
                    </a:lnTo>
                    <a:lnTo>
                      <a:pt x="198" y="102"/>
                    </a:lnTo>
                    <a:lnTo>
                      <a:pt x="200" y="102"/>
                    </a:lnTo>
                    <a:lnTo>
                      <a:pt x="202" y="102"/>
                    </a:lnTo>
                    <a:lnTo>
                      <a:pt x="204" y="102"/>
                    </a:lnTo>
                    <a:lnTo>
                      <a:pt x="206" y="102"/>
                    </a:lnTo>
                    <a:lnTo>
                      <a:pt x="206" y="104"/>
                    </a:lnTo>
                    <a:lnTo>
                      <a:pt x="232" y="110"/>
                    </a:lnTo>
                    <a:lnTo>
                      <a:pt x="234" y="110"/>
                    </a:lnTo>
                    <a:lnTo>
                      <a:pt x="236" y="112"/>
                    </a:lnTo>
                    <a:lnTo>
                      <a:pt x="238" y="112"/>
                    </a:lnTo>
                    <a:lnTo>
                      <a:pt x="242" y="112"/>
                    </a:lnTo>
                    <a:lnTo>
                      <a:pt x="244" y="114"/>
                    </a:lnTo>
                    <a:lnTo>
                      <a:pt x="246" y="116"/>
                    </a:lnTo>
                    <a:lnTo>
                      <a:pt x="248" y="116"/>
                    </a:lnTo>
                    <a:lnTo>
                      <a:pt x="250" y="118"/>
                    </a:lnTo>
                    <a:lnTo>
                      <a:pt x="252" y="118"/>
                    </a:lnTo>
                    <a:lnTo>
                      <a:pt x="254" y="118"/>
                    </a:lnTo>
                    <a:lnTo>
                      <a:pt x="256" y="118"/>
                    </a:lnTo>
                    <a:lnTo>
                      <a:pt x="260" y="118"/>
                    </a:lnTo>
                    <a:lnTo>
                      <a:pt x="260" y="120"/>
                    </a:lnTo>
                    <a:lnTo>
                      <a:pt x="262" y="120"/>
                    </a:lnTo>
                    <a:lnTo>
                      <a:pt x="262" y="122"/>
                    </a:lnTo>
                    <a:lnTo>
                      <a:pt x="264" y="122"/>
                    </a:lnTo>
                    <a:lnTo>
                      <a:pt x="266" y="122"/>
                    </a:lnTo>
                    <a:lnTo>
                      <a:pt x="266" y="124"/>
                    </a:lnTo>
                    <a:lnTo>
                      <a:pt x="268" y="124"/>
                    </a:lnTo>
                    <a:lnTo>
                      <a:pt x="270" y="124"/>
                    </a:lnTo>
                    <a:lnTo>
                      <a:pt x="272" y="124"/>
                    </a:lnTo>
                    <a:lnTo>
                      <a:pt x="274" y="124"/>
                    </a:lnTo>
                    <a:lnTo>
                      <a:pt x="276" y="124"/>
                    </a:lnTo>
                    <a:lnTo>
                      <a:pt x="280" y="122"/>
                    </a:lnTo>
                    <a:lnTo>
                      <a:pt x="282" y="122"/>
                    </a:lnTo>
                    <a:lnTo>
                      <a:pt x="284" y="122"/>
                    </a:lnTo>
                    <a:lnTo>
                      <a:pt x="284" y="120"/>
                    </a:lnTo>
                    <a:lnTo>
                      <a:pt x="286" y="120"/>
                    </a:lnTo>
                    <a:lnTo>
                      <a:pt x="288" y="120"/>
                    </a:lnTo>
                    <a:lnTo>
                      <a:pt x="290" y="120"/>
                    </a:lnTo>
                    <a:lnTo>
                      <a:pt x="292" y="120"/>
                    </a:lnTo>
                    <a:lnTo>
                      <a:pt x="294" y="120"/>
                    </a:lnTo>
                    <a:lnTo>
                      <a:pt x="296" y="122"/>
                    </a:lnTo>
                    <a:lnTo>
                      <a:pt x="298" y="122"/>
                    </a:lnTo>
                    <a:lnTo>
                      <a:pt x="300" y="124"/>
                    </a:lnTo>
                    <a:lnTo>
                      <a:pt x="302" y="124"/>
                    </a:lnTo>
                    <a:lnTo>
                      <a:pt x="302" y="126"/>
                    </a:lnTo>
                    <a:lnTo>
                      <a:pt x="304" y="126"/>
                    </a:lnTo>
                    <a:lnTo>
                      <a:pt x="306" y="128"/>
                    </a:lnTo>
                    <a:lnTo>
                      <a:pt x="306" y="130"/>
                    </a:lnTo>
                    <a:lnTo>
                      <a:pt x="310" y="130"/>
                    </a:lnTo>
                    <a:lnTo>
                      <a:pt x="310" y="128"/>
                    </a:lnTo>
                    <a:lnTo>
                      <a:pt x="312" y="128"/>
                    </a:lnTo>
                    <a:lnTo>
                      <a:pt x="316" y="126"/>
                    </a:lnTo>
                    <a:lnTo>
                      <a:pt x="320" y="126"/>
                    </a:lnTo>
                    <a:lnTo>
                      <a:pt x="322" y="126"/>
                    </a:lnTo>
                    <a:lnTo>
                      <a:pt x="322" y="128"/>
                    </a:lnTo>
                    <a:lnTo>
                      <a:pt x="324" y="128"/>
                    </a:lnTo>
                    <a:lnTo>
                      <a:pt x="324" y="130"/>
                    </a:lnTo>
                    <a:lnTo>
                      <a:pt x="326" y="130"/>
                    </a:lnTo>
                    <a:lnTo>
                      <a:pt x="326" y="132"/>
                    </a:lnTo>
                    <a:lnTo>
                      <a:pt x="326" y="134"/>
                    </a:lnTo>
                    <a:lnTo>
                      <a:pt x="326" y="136"/>
                    </a:lnTo>
                    <a:lnTo>
                      <a:pt x="326" y="138"/>
                    </a:lnTo>
                    <a:lnTo>
                      <a:pt x="324" y="140"/>
                    </a:lnTo>
                    <a:lnTo>
                      <a:pt x="326" y="140"/>
                    </a:lnTo>
                    <a:lnTo>
                      <a:pt x="330" y="142"/>
                    </a:lnTo>
                    <a:lnTo>
                      <a:pt x="332" y="144"/>
                    </a:lnTo>
                    <a:lnTo>
                      <a:pt x="334" y="146"/>
                    </a:lnTo>
                    <a:lnTo>
                      <a:pt x="336" y="146"/>
                    </a:lnTo>
                    <a:lnTo>
                      <a:pt x="338" y="148"/>
                    </a:lnTo>
                    <a:lnTo>
                      <a:pt x="342" y="152"/>
                    </a:lnTo>
                    <a:lnTo>
                      <a:pt x="342" y="154"/>
                    </a:lnTo>
                    <a:lnTo>
                      <a:pt x="344" y="158"/>
                    </a:lnTo>
                    <a:lnTo>
                      <a:pt x="348" y="158"/>
                    </a:lnTo>
                    <a:lnTo>
                      <a:pt x="354" y="160"/>
                    </a:lnTo>
                    <a:lnTo>
                      <a:pt x="360" y="160"/>
                    </a:lnTo>
                    <a:lnTo>
                      <a:pt x="362" y="160"/>
                    </a:lnTo>
                    <a:lnTo>
                      <a:pt x="372" y="158"/>
                    </a:lnTo>
                    <a:lnTo>
                      <a:pt x="376" y="158"/>
                    </a:lnTo>
                    <a:lnTo>
                      <a:pt x="378" y="158"/>
                    </a:lnTo>
                    <a:lnTo>
                      <a:pt x="380" y="158"/>
                    </a:lnTo>
                    <a:lnTo>
                      <a:pt x="382" y="158"/>
                    </a:lnTo>
                    <a:lnTo>
                      <a:pt x="386" y="158"/>
                    </a:lnTo>
                    <a:lnTo>
                      <a:pt x="388" y="160"/>
                    </a:lnTo>
                    <a:lnTo>
                      <a:pt x="390" y="160"/>
                    </a:lnTo>
                    <a:lnTo>
                      <a:pt x="392" y="160"/>
                    </a:lnTo>
                    <a:lnTo>
                      <a:pt x="392" y="158"/>
                    </a:lnTo>
                    <a:lnTo>
                      <a:pt x="394" y="158"/>
                    </a:lnTo>
                    <a:lnTo>
                      <a:pt x="396" y="154"/>
                    </a:lnTo>
                    <a:lnTo>
                      <a:pt x="398" y="154"/>
                    </a:lnTo>
                    <a:lnTo>
                      <a:pt x="400" y="152"/>
                    </a:lnTo>
                    <a:lnTo>
                      <a:pt x="402" y="152"/>
                    </a:lnTo>
                    <a:lnTo>
                      <a:pt x="402" y="150"/>
                    </a:lnTo>
                    <a:lnTo>
                      <a:pt x="404" y="150"/>
                    </a:lnTo>
                    <a:lnTo>
                      <a:pt x="404" y="148"/>
                    </a:lnTo>
                    <a:lnTo>
                      <a:pt x="408" y="148"/>
                    </a:lnTo>
                    <a:lnTo>
                      <a:pt x="408" y="208"/>
                    </a:lnTo>
                    <a:lnTo>
                      <a:pt x="456" y="208"/>
                    </a:lnTo>
                    <a:lnTo>
                      <a:pt x="456" y="246"/>
                    </a:lnTo>
                    <a:lnTo>
                      <a:pt x="456" y="248"/>
                    </a:lnTo>
                    <a:lnTo>
                      <a:pt x="456" y="306"/>
                    </a:lnTo>
                    <a:lnTo>
                      <a:pt x="598" y="304"/>
                    </a:lnTo>
                    <a:lnTo>
                      <a:pt x="680" y="304"/>
                    </a:lnTo>
                    <a:lnTo>
                      <a:pt x="682" y="304"/>
                    </a:lnTo>
                    <a:lnTo>
                      <a:pt x="696" y="304"/>
                    </a:lnTo>
                    <a:lnTo>
                      <a:pt x="696" y="300"/>
                    </a:lnTo>
                    <a:lnTo>
                      <a:pt x="710" y="300"/>
                    </a:lnTo>
                    <a:lnTo>
                      <a:pt x="710" y="398"/>
                    </a:lnTo>
                    <a:lnTo>
                      <a:pt x="812" y="398"/>
                    </a:lnTo>
                    <a:lnTo>
                      <a:pt x="812" y="582"/>
                    </a:lnTo>
                    <a:lnTo>
                      <a:pt x="812" y="594"/>
                    </a:lnTo>
                    <a:lnTo>
                      <a:pt x="806" y="600"/>
                    </a:lnTo>
                    <a:lnTo>
                      <a:pt x="802" y="602"/>
                    </a:lnTo>
                    <a:lnTo>
                      <a:pt x="802" y="606"/>
                    </a:lnTo>
                    <a:lnTo>
                      <a:pt x="798" y="606"/>
                    </a:lnTo>
                    <a:lnTo>
                      <a:pt x="794" y="606"/>
                    </a:lnTo>
                    <a:lnTo>
                      <a:pt x="792" y="606"/>
                    </a:lnTo>
                    <a:lnTo>
                      <a:pt x="788" y="608"/>
                    </a:lnTo>
                    <a:lnTo>
                      <a:pt x="786" y="610"/>
                    </a:lnTo>
                    <a:lnTo>
                      <a:pt x="788" y="612"/>
                    </a:lnTo>
                    <a:lnTo>
                      <a:pt x="784" y="616"/>
                    </a:lnTo>
                    <a:lnTo>
                      <a:pt x="782" y="616"/>
                    </a:lnTo>
                    <a:lnTo>
                      <a:pt x="774" y="622"/>
                    </a:lnTo>
                    <a:lnTo>
                      <a:pt x="770" y="622"/>
                    </a:lnTo>
                    <a:lnTo>
                      <a:pt x="768" y="622"/>
                    </a:lnTo>
                    <a:lnTo>
                      <a:pt x="762" y="626"/>
                    </a:lnTo>
                    <a:lnTo>
                      <a:pt x="762" y="630"/>
                    </a:lnTo>
                    <a:lnTo>
                      <a:pt x="762" y="638"/>
                    </a:lnTo>
                    <a:lnTo>
                      <a:pt x="760" y="642"/>
                    </a:lnTo>
                    <a:lnTo>
                      <a:pt x="758" y="646"/>
                    </a:lnTo>
                    <a:lnTo>
                      <a:pt x="760" y="650"/>
                    </a:lnTo>
                    <a:lnTo>
                      <a:pt x="760" y="660"/>
                    </a:lnTo>
                    <a:lnTo>
                      <a:pt x="760" y="664"/>
                    </a:lnTo>
                    <a:lnTo>
                      <a:pt x="758" y="666"/>
                    </a:lnTo>
                    <a:lnTo>
                      <a:pt x="758" y="668"/>
                    </a:lnTo>
                    <a:lnTo>
                      <a:pt x="756" y="668"/>
                    </a:lnTo>
                    <a:lnTo>
                      <a:pt x="754" y="670"/>
                    </a:lnTo>
                    <a:lnTo>
                      <a:pt x="752" y="672"/>
                    </a:lnTo>
                    <a:lnTo>
                      <a:pt x="750" y="674"/>
                    </a:lnTo>
                    <a:lnTo>
                      <a:pt x="752" y="674"/>
                    </a:lnTo>
                    <a:lnTo>
                      <a:pt x="752" y="676"/>
                    </a:lnTo>
                    <a:lnTo>
                      <a:pt x="754" y="678"/>
                    </a:lnTo>
                    <a:lnTo>
                      <a:pt x="756" y="678"/>
                    </a:lnTo>
                    <a:lnTo>
                      <a:pt x="756" y="676"/>
                    </a:lnTo>
                    <a:lnTo>
                      <a:pt x="758" y="674"/>
                    </a:lnTo>
                    <a:lnTo>
                      <a:pt x="760" y="674"/>
                    </a:lnTo>
                    <a:lnTo>
                      <a:pt x="760" y="676"/>
                    </a:lnTo>
                    <a:lnTo>
                      <a:pt x="760" y="678"/>
                    </a:lnTo>
                    <a:lnTo>
                      <a:pt x="760" y="680"/>
                    </a:lnTo>
                    <a:lnTo>
                      <a:pt x="756" y="682"/>
                    </a:lnTo>
                    <a:lnTo>
                      <a:pt x="754" y="682"/>
                    </a:lnTo>
                    <a:lnTo>
                      <a:pt x="752" y="682"/>
                    </a:lnTo>
                    <a:lnTo>
                      <a:pt x="750" y="682"/>
                    </a:lnTo>
                    <a:lnTo>
                      <a:pt x="752" y="684"/>
                    </a:lnTo>
                    <a:lnTo>
                      <a:pt x="752" y="686"/>
                    </a:lnTo>
                    <a:lnTo>
                      <a:pt x="752" y="688"/>
                    </a:lnTo>
                    <a:lnTo>
                      <a:pt x="754" y="688"/>
                    </a:lnTo>
                    <a:lnTo>
                      <a:pt x="754" y="690"/>
                    </a:lnTo>
                    <a:lnTo>
                      <a:pt x="754" y="692"/>
                    </a:lnTo>
                    <a:lnTo>
                      <a:pt x="752" y="692"/>
                    </a:lnTo>
                    <a:lnTo>
                      <a:pt x="750" y="694"/>
                    </a:lnTo>
                    <a:lnTo>
                      <a:pt x="748" y="694"/>
                    </a:lnTo>
                    <a:lnTo>
                      <a:pt x="748" y="696"/>
                    </a:lnTo>
                    <a:lnTo>
                      <a:pt x="748" y="698"/>
                    </a:lnTo>
                    <a:lnTo>
                      <a:pt x="746" y="698"/>
                    </a:lnTo>
                    <a:lnTo>
                      <a:pt x="746" y="700"/>
                    </a:lnTo>
                    <a:lnTo>
                      <a:pt x="744" y="702"/>
                    </a:lnTo>
                    <a:lnTo>
                      <a:pt x="746" y="702"/>
                    </a:lnTo>
                    <a:lnTo>
                      <a:pt x="746" y="704"/>
                    </a:lnTo>
                    <a:lnTo>
                      <a:pt x="744" y="706"/>
                    </a:lnTo>
                    <a:lnTo>
                      <a:pt x="744" y="708"/>
                    </a:lnTo>
                    <a:lnTo>
                      <a:pt x="744" y="710"/>
                    </a:lnTo>
                    <a:lnTo>
                      <a:pt x="742" y="712"/>
                    </a:lnTo>
                    <a:lnTo>
                      <a:pt x="742" y="714"/>
                    </a:lnTo>
                    <a:lnTo>
                      <a:pt x="742" y="716"/>
                    </a:lnTo>
                    <a:lnTo>
                      <a:pt x="742" y="718"/>
                    </a:lnTo>
                    <a:lnTo>
                      <a:pt x="742" y="720"/>
                    </a:lnTo>
                    <a:lnTo>
                      <a:pt x="744" y="722"/>
                    </a:lnTo>
                    <a:lnTo>
                      <a:pt x="744" y="720"/>
                    </a:lnTo>
                    <a:lnTo>
                      <a:pt x="746" y="720"/>
                    </a:lnTo>
                    <a:lnTo>
                      <a:pt x="746" y="722"/>
                    </a:lnTo>
                    <a:lnTo>
                      <a:pt x="748" y="724"/>
                    </a:lnTo>
                    <a:lnTo>
                      <a:pt x="748" y="726"/>
                    </a:lnTo>
                    <a:lnTo>
                      <a:pt x="748" y="728"/>
                    </a:lnTo>
                    <a:lnTo>
                      <a:pt x="746" y="730"/>
                    </a:lnTo>
                    <a:lnTo>
                      <a:pt x="744" y="730"/>
                    </a:lnTo>
                    <a:lnTo>
                      <a:pt x="744" y="728"/>
                    </a:lnTo>
                    <a:lnTo>
                      <a:pt x="742" y="728"/>
                    </a:lnTo>
                    <a:lnTo>
                      <a:pt x="740" y="728"/>
                    </a:lnTo>
                    <a:lnTo>
                      <a:pt x="738" y="726"/>
                    </a:lnTo>
                    <a:lnTo>
                      <a:pt x="738" y="728"/>
                    </a:lnTo>
                    <a:lnTo>
                      <a:pt x="740" y="730"/>
                    </a:lnTo>
                    <a:lnTo>
                      <a:pt x="742" y="732"/>
                    </a:lnTo>
                    <a:lnTo>
                      <a:pt x="740" y="732"/>
                    </a:lnTo>
                    <a:lnTo>
                      <a:pt x="740" y="734"/>
                    </a:lnTo>
                    <a:lnTo>
                      <a:pt x="742" y="734"/>
                    </a:lnTo>
                    <a:lnTo>
                      <a:pt x="742" y="732"/>
                    </a:lnTo>
                    <a:lnTo>
                      <a:pt x="744" y="732"/>
                    </a:lnTo>
                    <a:lnTo>
                      <a:pt x="746" y="734"/>
                    </a:lnTo>
                    <a:lnTo>
                      <a:pt x="746" y="738"/>
                    </a:lnTo>
                    <a:lnTo>
                      <a:pt x="744" y="736"/>
                    </a:lnTo>
                    <a:lnTo>
                      <a:pt x="742" y="736"/>
                    </a:lnTo>
                    <a:lnTo>
                      <a:pt x="742" y="738"/>
                    </a:lnTo>
                    <a:lnTo>
                      <a:pt x="742" y="740"/>
                    </a:lnTo>
                    <a:lnTo>
                      <a:pt x="740" y="742"/>
                    </a:lnTo>
                    <a:lnTo>
                      <a:pt x="738" y="744"/>
                    </a:lnTo>
                    <a:lnTo>
                      <a:pt x="738" y="746"/>
                    </a:lnTo>
                    <a:lnTo>
                      <a:pt x="734" y="746"/>
                    </a:lnTo>
                    <a:lnTo>
                      <a:pt x="734" y="748"/>
                    </a:lnTo>
                    <a:lnTo>
                      <a:pt x="734" y="750"/>
                    </a:lnTo>
                    <a:lnTo>
                      <a:pt x="738" y="752"/>
                    </a:lnTo>
                    <a:lnTo>
                      <a:pt x="738" y="754"/>
                    </a:lnTo>
                    <a:lnTo>
                      <a:pt x="846" y="754"/>
                    </a:lnTo>
                    <a:lnTo>
                      <a:pt x="844" y="754"/>
                    </a:lnTo>
                    <a:lnTo>
                      <a:pt x="842" y="758"/>
                    </a:lnTo>
                    <a:lnTo>
                      <a:pt x="840" y="760"/>
                    </a:lnTo>
                    <a:lnTo>
                      <a:pt x="838" y="762"/>
                    </a:lnTo>
                    <a:lnTo>
                      <a:pt x="838" y="764"/>
                    </a:lnTo>
                    <a:lnTo>
                      <a:pt x="844" y="764"/>
                    </a:lnTo>
                    <a:lnTo>
                      <a:pt x="844" y="768"/>
                    </a:lnTo>
                    <a:lnTo>
                      <a:pt x="842" y="770"/>
                    </a:lnTo>
                    <a:lnTo>
                      <a:pt x="844" y="770"/>
                    </a:lnTo>
                    <a:lnTo>
                      <a:pt x="846" y="772"/>
                    </a:lnTo>
                    <a:lnTo>
                      <a:pt x="846" y="774"/>
                    </a:lnTo>
                    <a:lnTo>
                      <a:pt x="848" y="774"/>
                    </a:lnTo>
                    <a:lnTo>
                      <a:pt x="848" y="776"/>
                    </a:lnTo>
                    <a:lnTo>
                      <a:pt x="846" y="778"/>
                    </a:lnTo>
                    <a:lnTo>
                      <a:pt x="844" y="780"/>
                    </a:lnTo>
                    <a:lnTo>
                      <a:pt x="842" y="782"/>
                    </a:lnTo>
                    <a:lnTo>
                      <a:pt x="842" y="784"/>
                    </a:lnTo>
                    <a:lnTo>
                      <a:pt x="842" y="786"/>
                    </a:lnTo>
                    <a:lnTo>
                      <a:pt x="844" y="788"/>
                    </a:lnTo>
                    <a:lnTo>
                      <a:pt x="844" y="790"/>
                    </a:lnTo>
                    <a:lnTo>
                      <a:pt x="846" y="790"/>
                    </a:lnTo>
                    <a:lnTo>
                      <a:pt x="846" y="792"/>
                    </a:lnTo>
                    <a:lnTo>
                      <a:pt x="848" y="792"/>
                    </a:lnTo>
                    <a:lnTo>
                      <a:pt x="848" y="794"/>
                    </a:lnTo>
                    <a:lnTo>
                      <a:pt x="850" y="794"/>
                    </a:lnTo>
                    <a:lnTo>
                      <a:pt x="850" y="796"/>
                    </a:lnTo>
                    <a:lnTo>
                      <a:pt x="852" y="796"/>
                    </a:lnTo>
                    <a:lnTo>
                      <a:pt x="852" y="798"/>
                    </a:lnTo>
                    <a:lnTo>
                      <a:pt x="852" y="800"/>
                    </a:lnTo>
                    <a:lnTo>
                      <a:pt x="852" y="802"/>
                    </a:lnTo>
                    <a:lnTo>
                      <a:pt x="852" y="804"/>
                    </a:lnTo>
                    <a:lnTo>
                      <a:pt x="850" y="804"/>
                    </a:lnTo>
                    <a:lnTo>
                      <a:pt x="848" y="804"/>
                    </a:lnTo>
                    <a:lnTo>
                      <a:pt x="848" y="806"/>
                    </a:lnTo>
                    <a:lnTo>
                      <a:pt x="848" y="808"/>
                    </a:lnTo>
                    <a:lnTo>
                      <a:pt x="850" y="810"/>
                    </a:lnTo>
                    <a:lnTo>
                      <a:pt x="848" y="812"/>
                    </a:lnTo>
                    <a:lnTo>
                      <a:pt x="846" y="814"/>
                    </a:lnTo>
                    <a:lnTo>
                      <a:pt x="844" y="814"/>
                    </a:lnTo>
                    <a:lnTo>
                      <a:pt x="842" y="814"/>
                    </a:lnTo>
                    <a:lnTo>
                      <a:pt x="842" y="816"/>
                    </a:lnTo>
                    <a:lnTo>
                      <a:pt x="840" y="816"/>
                    </a:lnTo>
                    <a:lnTo>
                      <a:pt x="838" y="816"/>
                    </a:lnTo>
                    <a:lnTo>
                      <a:pt x="838" y="818"/>
                    </a:lnTo>
                    <a:lnTo>
                      <a:pt x="836" y="820"/>
                    </a:lnTo>
                    <a:lnTo>
                      <a:pt x="838" y="824"/>
                    </a:lnTo>
                    <a:lnTo>
                      <a:pt x="836" y="826"/>
                    </a:lnTo>
                    <a:lnTo>
                      <a:pt x="836" y="828"/>
                    </a:lnTo>
                    <a:lnTo>
                      <a:pt x="836" y="830"/>
                    </a:lnTo>
                    <a:lnTo>
                      <a:pt x="834" y="832"/>
                    </a:lnTo>
                    <a:lnTo>
                      <a:pt x="836" y="834"/>
                    </a:lnTo>
                    <a:lnTo>
                      <a:pt x="836" y="836"/>
                    </a:lnTo>
                    <a:lnTo>
                      <a:pt x="736" y="836"/>
                    </a:lnTo>
                    <a:lnTo>
                      <a:pt x="532" y="810"/>
                    </a:lnTo>
                    <a:lnTo>
                      <a:pt x="534" y="812"/>
                    </a:lnTo>
                    <a:lnTo>
                      <a:pt x="536" y="812"/>
                    </a:lnTo>
                    <a:lnTo>
                      <a:pt x="538" y="814"/>
                    </a:lnTo>
                    <a:lnTo>
                      <a:pt x="534" y="816"/>
                    </a:lnTo>
                    <a:lnTo>
                      <a:pt x="532" y="818"/>
                    </a:lnTo>
                    <a:lnTo>
                      <a:pt x="532" y="820"/>
                    </a:lnTo>
                    <a:lnTo>
                      <a:pt x="532" y="822"/>
                    </a:lnTo>
                    <a:lnTo>
                      <a:pt x="534" y="826"/>
                    </a:lnTo>
                    <a:lnTo>
                      <a:pt x="532" y="830"/>
                    </a:lnTo>
                    <a:lnTo>
                      <a:pt x="530" y="828"/>
                    </a:lnTo>
                    <a:lnTo>
                      <a:pt x="530" y="826"/>
                    </a:lnTo>
                    <a:lnTo>
                      <a:pt x="528" y="826"/>
                    </a:lnTo>
                    <a:lnTo>
                      <a:pt x="528" y="828"/>
                    </a:lnTo>
                    <a:lnTo>
                      <a:pt x="524" y="828"/>
                    </a:lnTo>
                    <a:lnTo>
                      <a:pt x="524" y="830"/>
                    </a:lnTo>
                    <a:lnTo>
                      <a:pt x="524" y="832"/>
                    </a:lnTo>
                    <a:lnTo>
                      <a:pt x="526" y="834"/>
                    </a:lnTo>
                    <a:lnTo>
                      <a:pt x="524" y="836"/>
                    </a:lnTo>
                    <a:lnTo>
                      <a:pt x="522" y="836"/>
                    </a:lnTo>
                    <a:lnTo>
                      <a:pt x="522" y="838"/>
                    </a:lnTo>
                    <a:lnTo>
                      <a:pt x="520" y="840"/>
                    </a:lnTo>
                    <a:lnTo>
                      <a:pt x="520" y="844"/>
                    </a:lnTo>
                    <a:lnTo>
                      <a:pt x="520" y="846"/>
                    </a:lnTo>
                    <a:lnTo>
                      <a:pt x="518" y="848"/>
                    </a:lnTo>
                    <a:lnTo>
                      <a:pt x="518" y="850"/>
                    </a:lnTo>
                    <a:lnTo>
                      <a:pt x="516" y="852"/>
                    </a:lnTo>
                    <a:lnTo>
                      <a:pt x="514" y="852"/>
                    </a:lnTo>
                    <a:lnTo>
                      <a:pt x="512" y="852"/>
                    </a:lnTo>
                    <a:lnTo>
                      <a:pt x="510" y="854"/>
                    </a:lnTo>
                    <a:lnTo>
                      <a:pt x="510" y="856"/>
                    </a:lnTo>
                    <a:lnTo>
                      <a:pt x="508" y="856"/>
                    </a:lnTo>
                    <a:lnTo>
                      <a:pt x="506" y="858"/>
                    </a:lnTo>
                    <a:lnTo>
                      <a:pt x="504" y="858"/>
                    </a:lnTo>
                    <a:lnTo>
                      <a:pt x="502" y="860"/>
                    </a:lnTo>
                    <a:lnTo>
                      <a:pt x="500" y="860"/>
                    </a:lnTo>
                    <a:lnTo>
                      <a:pt x="498" y="860"/>
                    </a:lnTo>
                    <a:lnTo>
                      <a:pt x="498" y="862"/>
                    </a:lnTo>
                    <a:lnTo>
                      <a:pt x="498" y="864"/>
                    </a:lnTo>
                    <a:lnTo>
                      <a:pt x="500" y="864"/>
                    </a:lnTo>
                    <a:lnTo>
                      <a:pt x="500" y="866"/>
                    </a:lnTo>
                    <a:lnTo>
                      <a:pt x="498" y="868"/>
                    </a:lnTo>
                    <a:lnTo>
                      <a:pt x="500" y="870"/>
                    </a:lnTo>
                    <a:lnTo>
                      <a:pt x="502" y="870"/>
                    </a:lnTo>
                    <a:lnTo>
                      <a:pt x="502" y="872"/>
                    </a:lnTo>
                    <a:lnTo>
                      <a:pt x="502" y="874"/>
                    </a:lnTo>
                    <a:lnTo>
                      <a:pt x="500" y="882"/>
                    </a:lnTo>
                    <a:lnTo>
                      <a:pt x="498" y="882"/>
                    </a:lnTo>
                    <a:lnTo>
                      <a:pt x="496" y="882"/>
                    </a:lnTo>
                    <a:lnTo>
                      <a:pt x="498" y="886"/>
                    </a:lnTo>
                    <a:lnTo>
                      <a:pt x="498" y="888"/>
                    </a:lnTo>
                    <a:lnTo>
                      <a:pt x="496" y="888"/>
                    </a:lnTo>
                    <a:lnTo>
                      <a:pt x="494" y="888"/>
                    </a:lnTo>
                    <a:lnTo>
                      <a:pt x="492" y="888"/>
                    </a:lnTo>
                    <a:lnTo>
                      <a:pt x="490" y="888"/>
                    </a:lnTo>
                    <a:lnTo>
                      <a:pt x="488" y="892"/>
                    </a:lnTo>
                    <a:lnTo>
                      <a:pt x="486" y="892"/>
                    </a:lnTo>
                    <a:lnTo>
                      <a:pt x="484" y="894"/>
                    </a:lnTo>
                    <a:lnTo>
                      <a:pt x="482" y="894"/>
                    </a:lnTo>
                    <a:lnTo>
                      <a:pt x="480" y="896"/>
                    </a:lnTo>
                    <a:lnTo>
                      <a:pt x="482" y="900"/>
                    </a:lnTo>
                    <a:lnTo>
                      <a:pt x="268" y="836"/>
                    </a:lnTo>
                    <a:lnTo>
                      <a:pt x="0" y="836"/>
                    </a:lnTo>
                    <a:lnTo>
                      <a:pt x="0" y="478"/>
                    </a:lnTo>
                    <a:lnTo>
                      <a:pt x="0" y="2"/>
                    </a:lnTo>
                    <a:close/>
                  </a:path>
                </a:pathLst>
              </a:custGeom>
              <a:solidFill>
                <a:srgbClr val="BD1717"/>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ysClr val="windowText" lastClr="000000"/>
                  </a:solidFill>
                  <a:effectLst/>
                  <a:uLnTx/>
                  <a:uFillTx/>
                  <a:latin typeface="Pathway Gothic One" panose="020B0604020202020204" charset="0"/>
                  <a:ea typeface="+mn-ea"/>
                  <a:cs typeface="+mn-cs"/>
                </a:endParaRPr>
              </a:p>
            </p:txBody>
          </p:sp>
          <p:sp>
            <p:nvSpPr>
              <p:cNvPr id="42" name="Freeform 10">
                <a:extLst>
                  <a:ext uri="{FF2B5EF4-FFF2-40B4-BE49-F238E27FC236}">
                    <a16:creationId xmlns:a16="http://schemas.microsoft.com/office/drawing/2014/main" id="{49756BB6-E661-44B2-8BC3-208D185D6A3C}"/>
                  </a:ext>
                </a:extLst>
              </p:cNvPr>
              <p:cNvSpPr>
                <a:spLocks/>
              </p:cNvSpPr>
              <p:nvPr/>
            </p:nvSpPr>
            <p:spPr bwMode="auto">
              <a:xfrm>
                <a:off x="2974" y="1978"/>
                <a:ext cx="783" cy="828"/>
              </a:xfrm>
              <a:custGeom>
                <a:avLst/>
                <a:gdLst>
                  <a:gd name="T0" fmla="*/ 693 w 783"/>
                  <a:gd name="T1" fmla="*/ 574 h 828"/>
                  <a:gd name="T2" fmla="*/ 643 w 783"/>
                  <a:gd name="T3" fmla="*/ 580 h 828"/>
                  <a:gd name="T4" fmla="*/ 597 w 783"/>
                  <a:gd name="T5" fmla="*/ 596 h 828"/>
                  <a:gd name="T6" fmla="*/ 577 w 783"/>
                  <a:gd name="T7" fmla="*/ 630 h 828"/>
                  <a:gd name="T8" fmla="*/ 593 w 783"/>
                  <a:gd name="T9" fmla="*/ 706 h 828"/>
                  <a:gd name="T10" fmla="*/ 538 w 783"/>
                  <a:gd name="T11" fmla="*/ 728 h 828"/>
                  <a:gd name="T12" fmla="*/ 524 w 783"/>
                  <a:gd name="T13" fmla="*/ 736 h 828"/>
                  <a:gd name="T14" fmla="*/ 494 w 783"/>
                  <a:gd name="T15" fmla="*/ 740 h 828"/>
                  <a:gd name="T16" fmla="*/ 476 w 783"/>
                  <a:gd name="T17" fmla="*/ 756 h 828"/>
                  <a:gd name="T18" fmla="*/ 464 w 783"/>
                  <a:gd name="T19" fmla="*/ 776 h 828"/>
                  <a:gd name="T20" fmla="*/ 454 w 783"/>
                  <a:gd name="T21" fmla="*/ 796 h 828"/>
                  <a:gd name="T22" fmla="*/ 430 w 783"/>
                  <a:gd name="T23" fmla="*/ 828 h 828"/>
                  <a:gd name="T24" fmla="*/ 242 w 783"/>
                  <a:gd name="T25" fmla="*/ 462 h 828"/>
                  <a:gd name="T26" fmla="*/ 220 w 783"/>
                  <a:gd name="T27" fmla="*/ 480 h 828"/>
                  <a:gd name="T28" fmla="*/ 200 w 783"/>
                  <a:gd name="T29" fmla="*/ 464 h 828"/>
                  <a:gd name="T30" fmla="*/ 176 w 783"/>
                  <a:gd name="T31" fmla="*/ 440 h 828"/>
                  <a:gd name="T32" fmla="*/ 152 w 783"/>
                  <a:gd name="T33" fmla="*/ 408 h 828"/>
                  <a:gd name="T34" fmla="*/ 152 w 783"/>
                  <a:gd name="T35" fmla="*/ 378 h 828"/>
                  <a:gd name="T36" fmla="*/ 150 w 783"/>
                  <a:gd name="T37" fmla="*/ 360 h 828"/>
                  <a:gd name="T38" fmla="*/ 142 w 783"/>
                  <a:gd name="T39" fmla="*/ 336 h 828"/>
                  <a:gd name="T40" fmla="*/ 136 w 783"/>
                  <a:gd name="T41" fmla="*/ 312 h 828"/>
                  <a:gd name="T42" fmla="*/ 124 w 783"/>
                  <a:gd name="T43" fmla="*/ 308 h 828"/>
                  <a:gd name="T44" fmla="*/ 124 w 783"/>
                  <a:gd name="T45" fmla="*/ 290 h 828"/>
                  <a:gd name="T46" fmla="*/ 128 w 783"/>
                  <a:gd name="T47" fmla="*/ 274 h 828"/>
                  <a:gd name="T48" fmla="*/ 114 w 783"/>
                  <a:gd name="T49" fmla="*/ 270 h 828"/>
                  <a:gd name="T50" fmla="*/ 102 w 783"/>
                  <a:gd name="T51" fmla="*/ 264 h 828"/>
                  <a:gd name="T52" fmla="*/ 114 w 783"/>
                  <a:gd name="T53" fmla="*/ 248 h 828"/>
                  <a:gd name="T54" fmla="*/ 118 w 783"/>
                  <a:gd name="T55" fmla="*/ 236 h 828"/>
                  <a:gd name="T56" fmla="*/ 108 w 783"/>
                  <a:gd name="T57" fmla="*/ 220 h 828"/>
                  <a:gd name="T58" fmla="*/ 108 w 783"/>
                  <a:gd name="T59" fmla="*/ 206 h 828"/>
                  <a:gd name="T60" fmla="*/ 4 w 783"/>
                  <a:gd name="T61" fmla="*/ 190 h 828"/>
                  <a:gd name="T62" fmla="*/ 12 w 783"/>
                  <a:gd name="T63" fmla="*/ 174 h 828"/>
                  <a:gd name="T64" fmla="*/ 6 w 783"/>
                  <a:gd name="T65" fmla="*/ 164 h 828"/>
                  <a:gd name="T66" fmla="*/ 10 w 783"/>
                  <a:gd name="T67" fmla="*/ 156 h 828"/>
                  <a:gd name="T68" fmla="*/ 12 w 783"/>
                  <a:gd name="T69" fmla="*/ 140 h 828"/>
                  <a:gd name="T70" fmla="*/ 20 w 783"/>
                  <a:gd name="T71" fmla="*/ 128 h 828"/>
                  <a:gd name="T72" fmla="*/ 26 w 783"/>
                  <a:gd name="T73" fmla="*/ 116 h 828"/>
                  <a:gd name="T74" fmla="*/ 18 w 783"/>
                  <a:gd name="T75" fmla="*/ 110 h 828"/>
                  <a:gd name="T76" fmla="*/ 26 w 783"/>
                  <a:gd name="T77" fmla="*/ 86 h 828"/>
                  <a:gd name="T78" fmla="*/ 58 w 783"/>
                  <a:gd name="T79" fmla="*/ 42 h 828"/>
                  <a:gd name="T80" fmla="*/ 84 w 783"/>
                  <a:gd name="T81" fmla="*/ 14 h 828"/>
                  <a:gd name="T82" fmla="*/ 94 w 783"/>
                  <a:gd name="T83" fmla="*/ 4 h 828"/>
                  <a:gd name="T84" fmla="*/ 84 w 783"/>
                  <a:gd name="T85" fmla="*/ 22 h 828"/>
                  <a:gd name="T86" fmla="*/ 110 w 783"/>
                  <a:gd name="T87" fmla="*/ 20 h 828"/>
                  <a:gd name="T88" fmla="*/ 100 w 783"/>
                  <a:gd name="T89" fmla="*/ 30 h 828"/>
                  <a:gd name="T90" fmla="*/ 80 w 783"/>
                  <a:gd name="T91" fmla="*/ 42 h 828"/>
                  <a:gd name="T92" fmla="*/ 102 w 783"/>
                  <a:gd name="T93" fmla="*/ 38 h 828"/>
                  <a:gd name="T94" fmla="*/ 110 w 783"/>
                  <a:gd name="T95" fmla="*/ 46 h 828"/>
                  <a:gd name="T96" fmla="*/ 144 w 783"/>
                  <a:gd name="T97" fmla="*/ 32 h 828"/>
                  <a:gd name="T98" fmla="*/ 140 w 783"/>
                  <a:gd name="T99" fmla="*/ 64 h 828"/>
                  <a:gd name="T100" fmla="*/ 142 w 783"/>
                  <a:gd name="T101" fmla="*/ 48 h 828"/>
                  <a:gd name="T102" fmla="*/ 164 w 783"/>
                  <a:gd name="T103" fmla="*/ 34 h 828"/>
                  <a:gd name="T104" fmla="*/ 206 w 783"/>
                  <a:gd name="T105" fmla="*/ 30 h 828"/>
                  <a:gd name="T106" fmla="*/ 248 w 783"/>
                  <a:gd name="T107" fmla="*/ 52 h 828"/>
                  <a:gd name="T108" fmla="*/ 278 w 783"/>
                  <a:gd name="T109" fmla="*/ 62 h 828"/>
                  <a:gd name="T110" fmla="*/ 310 w 783"/>
                  <a:gd name="T111" fmla="*/ 70 h 828"/>
                  <a:gd name="T112" fmla="*/ 324 w 783"/>
                  <a:gd name="T113" fmla="*/ 76 h 828"/>
                  <a:gd name="T114" fmla="*/ 362 w 783"/>
                  <a:gd name="T115" fmla="*/ 102 h 828"/>
                  <a:gd name="T116" fmla="*/ 404 w 783"/>
                  <a:gd name="T117" fmla="*/ 124 h 828"/>
                  <a:gd name="T118" fmla="*/ 402 w 783"/>
                  <a:gd name="T119" fmla="*/ 104 h 828"/>
                  <a:gd name="T120" fmla="*/ 430 w 783"/>
                  <a:gd name="T121" fmla="*/ 110 h 828"/>
                  <a:gd name="T122" fmla="*/ 442 w 783"/>
                  <a:gd name="T123" fmla="*/ 128 h 82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83" h="828">
                    <a:moveTo>
                      <a:pt x="442" y="128"/>
                    </a:moveTo>
                    <a:lnTo>
                      <a:pt x="442" y="272"/>
                    </a:lnTo>
                    <a:lnTo>
                      <a:pt x="783" y="272"/>
                    </a:lnTo>
                    <a:lnTo>
                      <a:pt x="783" y="564"/>
                    </a:lnTo>
                    <a:lnTo>
                      <a:pt x="705" y="564"/>
                    </a:lnTo>
                    <a:lnTo>
                      <a:pt x="705" y="566"/>
                    </a:lnTo>
                    <a:lnTo>
                      <a:pt x="705" y="568"/>
                    </a:lnTo>
                    <a:lnTo>
                      <a:pt x="703" y="568"/>
                    </a:lnTo>
                    <a:lnTo>
                      <a:pt x="699" y="568"/>
                    </a:lnTo>
                    <a:lnTo>
                      <a:pt x="699" y="570"/>
                    </a:lnTo>
                    <a:lnTo>
                      <a:pt x="697" y="572"/>
                    </a:lnTo>
                    <a:lnTo>
                      <a:pt x="693" y="574"/>
                    </a:lnTo>
                    <a:lnTo>
                      <a:pt x="685" y="574"/>
                    </a:lnTo>
                    <a:lnTo>
                      <a:pt x="681" y="572"/>
                    </a:lnTo>
                    <a:lnTo>
                      <a:pt x="677" y="574"/>
                    </a:lnTo>
                    <a:lnTo>
                      <a:pt x="675" y="574"/>
                    </a:lnTo>
                    <a:lnTo>
                      <a:pt x="673" y="576"/>
                    </a:lnTo>
                    <a:lnTo>
                      <a:pt x="671" y="576"/>
                    </a:lnTo>
                    <a:lnTo>
                      <a:pt x="665" y="576"/>
                    </a:lnTo>
                    <a:lnTo>
                      <a:pt x="663" y="574"/>
                    </a:lnTo>
                    <a:lnTo>
                      <a:pt x="659" y="574"/>
                    </a:lnTo>
                    <a:lnTo>
                      <a:pt x="655" y="576"/>
                    </a:lnTo>
                    <a:lnTo>
                      <a:pt x="653" y="578"/>
                    </a:lnTo>
                    <a:lnTo>
                      <a:pt x="651" y="580"/>
                    </a:lnTo>
                    <a:lnTo>
                      <a:pt x="647" y="580"/>
                    </a:lnTo>
                    <a:lnTo>
                      <a:pt x="643" y="580"/>
                    </a:lnTo>
                    <a:lnTo>
                      <a:pt x="641" y="580"/>
                    </a:lnTo>
                    <a:lnTo>
                      <a:pt x="637" y="578"/>
                    </a:lnTo>
                    <a:lnTo>
                      <a:pt x="631" y="582"/>
                    </a:lnTo>
                    <a:lnTo>
                      <a:pt x="627" y="584"/>
                    </a:lnTo>
                    <a:lnTo>
                      <a:pt x="625" y="592"/>
                    </a:lnTo>
                    <a:lnTo>
                      <a:pt x="623" y="594"/>
                    </a:lnTo>
                    <a:lnTo>
                      <a:pt x="619" y="596"/>
                    </a:lnTo>
                    <a:lnTo>
                      <a:pt x="615" y="596"/>
                    </a:lnTo>
                    <a:lnTo>
                      <a:pt x="613" y="596"/>
                    </a:lnTo>
                    <a:lnTo>
                      <a:pt x="611" y="596"/>
                    </a:lnTo>
                    <a:lnTo>
                      <a:pt x="605" y="596"/>
                    </a:lnTo>
                    <a:lnTo>
                      <a:pt x="603" y="596"/>
                    </a:lnTo>
                    <a:lnTo>
                      <a:pt x="599" y="594"/>
                    </a:lnTo>
                    <a:lnTo>
                      <a:pt x="597" y="596"/>
                    </a:lnTo>
                    <a:lnTo>
                      <a:pt x="595" y="596"/>
                    </a:lnTo>
                    <a:lnTo>
                      <a:pt x="591" y="602"/>
                    </a:lnTo>
                    <a:lnTo>
                      <a:pt x="589" y="602"/>
                    </a:lnTo>
                    <a:lnTo>
                      <a:pt x="585" y="602"/>
                    </a:lnTo>
                    <a:lnTo>
                      <a:pt x="583" y="604"/>
                    </a:lnTo>
                    <a:lnTo>
                      <a:pt x="581" y="606"/>
                    </a:lnTo>
                    <a:lnTo>
                      <a:pt x="581" y="608"/>
                    </a:lnTo>
                    <a:lnTo>
                      <a:pt x="581" y="610"/>
                    </a:lnTo>
                    <a:lnTo>
                      <a:pt x="581" y="612"/>
                    </a:lnTo>
                    <a:lnTo>
                      <a:pt x="577" y="618"/>
                    </a:lnTo>
                    <a:lnTo>
                      <a:pt x="577" y="622"/>
                    </a:lnTo>
                    <a:lnTo>
                      <a:pt x="577" y="628"/>
                    </a:lnTo>
                    <a:lnTo>
                      <a:pt x="577" y="630"/>
                    </a:lnTo>
                    <a:lnTo>
                      <a:pt x="577" y="638"/>
                    </a:lnTo>
                    <a:lnTo>
                      <a:pt x="577" y="640"/>
                    </a:lnTo>
                    <a:lnTo>
                      <a:pt x="577" y="644"/>
                    </a:lnTo>
                    <a:lnTo>
                      <a:pt x="579" y="646"/>
                    </a:lnTo>
                    <a:lnTo>
                      <a:pt x="577" y="650"/>
                    </a:lnTo>
                    <a:lnTo>
                      <a:pt x="577" y="666"/>
                    </a:lnTo>
                    <a:lnTo>
                      <a:pt x="577" y="672"/>
                    </a:lnTo>
                    <a:lnTo>
                      <a:pt x="577" y="678"/>
                    </a:lnTo>
                    <a:lnTo>
                      <a:pt x="589" y="696"/>
                    </a:lnTo>
                    <a:lnTo>
                      <a:pt x="589" y="698"/>
                    </a:lnTo>
                    <a:lnTo>
                      <a:pt x="589" y="700"/>
                    </a:lnTo>
                    <a:lnTo>
                      <a:pt x="591" y="704"/>
                    </a:lnTo>
                    <a:lnTo>
                      <a:pt x="593" y="706"/>
                    </a:lnTo>
                    <a:lnTo>
                      <a:pt x="593" y="708"/>
                    </a:lnTo>
                    <a:lnTo>
                      <a:pt x="589" y="712"/>
                    </a:lnTo>
                    <a:lnTo>
                      <a:pt x="587" y="712"/>
                    </a:lnTo>
                    <a:lnTo>
                      <a:pt x="579" y="714"/>
                    </a:lnTo>
                    <a:lnTo>
                      <a:pt x="575" y="714"/>
                    </a:lnTo>
                    <a:lnTo>
                      <a:pt x="567" y="716"/>
                    </a:lnTo>
                    <a:lnTo>
                      <a:pt x="554" y="716"/>
                    </a:lnTo>
                    <a:lnTo>
                      <a:pt x="550" y="716"/>
                    </a:lnTo>
                    <a:lnTo>
                      <a:pt x="548" y="718"/>
                    </a:lnTo>
                    <a:lnTo>
                      <a:pt x="546" y="720"/>
                    </a:lnTo>
                    <a:lnTo>
                      <a:pt x="542" y="724"/>
                    </a:lnTo>
                    <a:lnTo>
                      <a:pt x="542" y="726"/>
                    </a:lnTo>
                    <a:lnTo>
                      <a:pt x="540" y="726"/>
                    </a:lnTo>
                    <a:lnTo>
                      <a:pt x="538" y="728"/>
                    </a:lnTo>
                    <a:lnTo>
                      <a:pt x="538" y="732"/>
                    </a:lnTo>
                    <a:lnTo>
                      <a:pt x="536" y="732"/>
                    </a:lnTo>
                    <a:lnTo>
                      <a:pt x="534" y="730"/>
                    </a:lnTo>
                    <a:lnTo>
                      <a:pt x="532" y="728"/>
                    </a:lnTo>
                    <a:lnTo>
                      <a:pt x="530" y="728"/>
                    </a:lnTo>
                    <a:lnTo>
                      <a:pt x="530" y="730"/>
                    </a:lnTo>
                    <a:lnTo>
                      <a:pt x="530" y="734"/>
                    </a:lnTo>
                    <a:lnTo>
                      <a:pt x="528" y="734"/>
                    </a:lnTo>
                    <a:lnTo>
                      <a:pt x="526" y="734"/>
                    </a:lnTo>
                    <a:lnTo>
                      <a:pt x="524" y="734"/>
                    </a:lnTo>
                    <a:lnTo>
                      <a:pt x="524" y="736"/>
                    </a:lnTo>
                    <a:lnTo>
                      <a:pt x="522" y="738"/>
                    </a:lnTo>
                    <a:lnTo>
                      <a:pt x="520" y="736"/>
                    </a:lnTo>
                    <a:lnTo>
                      <a:pt x="518" y="736"/>
                    </a:lnTo>
                    <a:lnTo>
                      <a:pt x="516" y="736"/>
                    </a:lnTo>
                    <a:lnTo>
                      <a:pt x="514" y="740"/>
                    </a:lnTo>
                    <a:lnTo>
                      <a:pt x="512" y="740"/>
                    </a:lnTo>
                    <a:lnTo>
                      <a:pt x="510" y="742"/>
                    </a:lnTo>
                    <a:lnTo>
                      <a:pt x="508" y="742"/>
                    </a:lnTo>
                    <a:lnTo>
                      <a:pt x="504" y="742"/>
                    </a:lnTo>
                    <a:lnTo>
                      <a:pt x="502" y="740"/>
                    </a:lnTo>
                    <a:lnTo>
                      <a:pt x="496" y="738"/>
                    </a:lnTo>
                    <a:lnTo>
                      <a:pt x="494" y="740"/>
                    </a:lnTo>
                    <a:lnTo>
                      <a:pt x="490" y="740"/>
                    </a:lnTo>
                    <a:lnTo>
                      <a:pt x="490" y="742"/>
                    </a:lnTo>
                    <a:lnTo>
                      <a:pt x="488" y="744"/>
                    </a:lnTo>
                    <a:lnTo>
                      <a:pt x="488" y="746"/>
                    </a:lnTo>
                    <a:lnTo>
                      <a:pt x="486" y="746"/>
                    </a:lnTo>
                    <a:lnTo>
                      <a:pt x="484" y="746"/>
                    </a:lnTo>
                    <a:lnTo>
                      <a:pt x="484" y="748"/>
                    </a:lnTo>
                    <a:lnTo>
                      <a:pt x="482" y="750"/>
                    </a:lnTo>
                    <a:lnTo>
                      <a:pt x="482" y="752"/>
                    </a:lnTo>
                    <a:lnTo>
                      <a:pt x="480" y="754"/>
                    </a:lnTo>
                    <a:lnTo>
                      <a:pt x="478" y="756"/>
                    </a:lnTo>
                    <a:lnTo>
                      <a:pt x="476" y="756"/>
                    </a:lnTo>
                    <a:lnTo>
                      <a:pt x="474" y="756"/>
                    </a:lnTo>
                    <a:lnTo>
                      <a:pt x="470" y="764"/>
                    </a:lnTo>
                    <a:lnTo>
                      <a:pt x="470" y="766"/>
                    </a:lnTo>
                    <a:lnTo>
                      <a:pt x="468" y="768"/>
                    </a:lnTo>
                    <a:lnTo>
                      <a:pt x="466" y="768"/>
                    </a:lnTo>
                    <a:lnTo>
                      <a:pt x="464" y="768"/>
                    </a:lnTo>
                    <a:lnTo>
                      <a:pt x="464" y="772"/>
                    </a:lnTo>
                    <a:lnTo>
                      <a:pt x="466" y="774"/>
                    </a:lnTo>
                    <a:lnTo>
                      <a:pt x="468" y="774"/>
                    </a:lnTo>
                    <a:lnTo>
                      <a:pt x="468" y="776"/>
                    </a:lnTo>
                    <a:lnTo>
                      <a:pt x="466" y="776"/>
                    </a:lnTo>
                    <a:lnTo>
                      <a:pt x="464" y="776"/>
                    </a:lnTo>
                    <a:lnTo>
                      <a:pt x="462" y="776"/>
                    </a:lnTo>
                    <a:lnTo>
                      <a:pt x="462" y="774"/>
                    </a:lnTo>
                    <a:lnTo>
                      <a:pt x="460" y="774"/>
                    </a:lnTo>
                    <a:lnTo>
                      <a:pt x="458" y="776"/>
                    </a:lnTo>
                    <a:lnTo>
                      <a:pt x="456" y="778"/>
                    </a:lnTo>
                    <a:lnTo>
                      <a:pt x="454" y="780"/>
                    </a:lnTo>
                    <a:lnTo>
                      <a:pt x="452" y="782"/>
                    </a:lnTo>
                    <a:lnTo>
                      <a:pt x="454" y="784"/>
                    </a:lnTo>
                    <a:lnTo>
                      <a:pt x="456" y="790"/>
                    </a:lnTo>
                    <a:lnTo>
                      <a:pt x="456" y="792"/>
                    </a:lnTo>
                    <a:lnTo>
                      <a:pt x="454" y="794"/>
                    </a:lnTo>
                    <a:lnTo>
                      <a:pt x="454" y="796"/>
                    </a:lnTo>
                    <a:lnTo>
                      <a:pt x="452" y="796"/>
                    </a:lnTo>
                    <a:lnTo>
                      <a:pt x="452" y="800"/>
                    </a:lnTo>
                    <a:lnTo>
                      <a:pt x="450" y="802"/>
                    </a:lnTo>
                    <a:lnTo>
                      <a:pt x="450" y="804"/>
                    </a:lnTo>
                    <a:lnTo>
                      <a:pt x="448" y="806"/>
                    </a:lnTo>
                    <a:lnTo>
                      <a:pt x="446" y="808"/>
                    </a:lnTo>
                    <a:lnTo>
                      <a:pt x="440" y="812"/>
                    </a:lnTo>
                    <a:lnTo>
                      <a:pt x="438" y="812"/>
                    </a:lnTo>
                    <a:lnTo>
                      <a:pt x="438" y="816"/>
                    </a:lnTo>
                    <a:lnTo>
                      <a:pt x="436" y="820"/>
                    </a:lnTo>
                    <a:lnTo>
                      <a:pt x="434" y="822"/>
                    </a:lnTo>
                    <a:lnTo>
                      <a:pt x="432" y="824"/>
                    </a:lnTo>
                    <a:lnTo>
                      <a:pt x="430" y="828"/>
                    </a:lnTo>
                    <a:lnTo>
                      <a:pt x="354" y="680"/>
                    </a:lnTo>
                    <a:lnTo>
                      <a:pt x="334" y="614"/>
                    </a:lnTo>
                    <a:lnTo>
                      <a:pt x="260" y="452"/>
                    </a:lnTo>
                    <a:lnTo>
                      <a:pt x="258" y="448"/>
                    </a:lnTo>
                    <a:lnTo>
                      <a:pt x="252" y="454"/>
                    </a:lnTo>
                    <a:lnTo>
                      <a:pt x="250" y="456"/>
                    </a:lnTo>
                    <a:lnTo>
                      <a:pt x="250" y="458"/>
                    </a:lnTo>
                    <a:lnTo>
                      <a:pt x="248" y="458"/>
                    </a:lnTo>
                    <a:lnTo>
                      <a:pt x="246" y="458"/>
                    </a:lnTo>
                    <a:lnTo>
                      <a:pt x="246" y="460"/>
                    </a:lnTo>
                    <a:lnTo>
                      <a:pt x="244" y="460"/>
                    </a:lnTo>
                    <a:lnTo>
                      <a:pt x="244" y="462"/>
                    </a:lnTo>
                    <a:lnTo>
                      <a:pt x="242" y="462"/>
                    </a:lnTo>
                    <a:lnTo>
                      <a:pt x="240" y="464"/>
                    </a:lnTo>
                    <a:lnTo>
                      <a:pt x="240" y="466"/>
                    </a:lnTo>
                    <a:lnTo>
                      <a:pt x="238" y="468"/>
                    </a:lnTo>
                    <a:lnTo>
                      <a:pt x="236" y="468"/>
                    </a:lnTo>
                    <a:lnTo>
                      <a:pt x="236" y="470"/>
                    </a:lnTo>
                    <a:lnTo>
                      <a:pt x="234" y="470"/>
                    </a:lnTo>
                    <a:lnTo>
                      <a:pt x="232" y="472"/>
                    </a:lnTo>
                    <a:lnTo>
                      <a:pt x="234" y="478"/>
                    </a:lnTo>
                    <a:lnTo>
                      <a:pt x="234" y="480"/>
                    </a:lnTo>
                    <a:lnTo>
                      <a:pt x="230" y="484"/>
                    </a:lnTo>
                    <a:lnTo>
                      <a:pt x="230" y="486"/>
                    </a:lnTo>
                    <a:lnTo>
                      <a:pt x="228" y="488"/>
                    </a:lnTo>
                    <a:lnTo>
                      <a:pt x="224" y="486"/>
                    </a:lnTo>
                    <a:lnTo>
                      <a:pt x="220" y="480"/>
                    </a:lnTo>
                    <a:lnTo>
                      <a:pt x="218" y="478"/>
                    </a:lnTo>
                    <a:lnTo>
                      <a:pt x="216" y="478"/>
                    </a:lnTo>
                    <a:lnTo>
                      <a:pt x="214" y="478"/>
                    </a:lnTo>
                    <a:lnTo>
                      <a:pt x="212" y="480"/>
                    </a:lnTo>
                    <a:lnTo>
                      <a:pt x="210" y="478"/>
                    </a:lnTo>
                    <a:lnTo>
                      <a:pt x="208" y="476"/>
                    </a:lnTo>
                    <a:lnTo>
                      <a:pt x="206" y="474"/>
                    </a:lnTo>
                    <a:lnTo>
                      <a:pt x="206" y="472"/>
                    </a:lnTo>
                    <a:lnTo>
                      <a:pt x="204" y="470"/>
                    </a:lnTo>
                    <a:lnTo>
                      <a:pt x="202" y="470"/>
                    </a:lnTo>
                    <a:lnTo>
                      <a:pt x="202" y="466"/>
                    </a:lnTo>
                    <a:lnTo>
                      <a:pt x="200" y="464"/>
                    </a:lnTo>
                    <a:lnTo>
                      <a:pt x="198" y="462"/>
                    </a:lnTo>
                    <a:lnTo>
                      <a:pt x="198" y="460"/>
                    </a:lnTo>
                    <a:lnTo>
                      <a:pt x="198" y="458"/>
                    </a:lnTo>
                    <a:lnTo>
                      <a:pt x="196" y="458"/>
                    </a:lnTo>
                    <a:lnTo>
                      <a:pt x="192" y="456"/>
                    </a:lnTo>
                    <a:lnTo>
                      <a:pt x="190" y="452"/>
                    </a:lnTo>
                    <a:lnTo>
                      <a:pt x="188" y="452"/>
                    </a:lnTo>
                    <a:lnTo>
                      <a:pt x="186" y="448"/>
                    </a:lnTo>
                    <a:lnTo>
                      <a:pt x="186" y="446"/>
                    </a:lnTo>
                    <a:lnTo>
                      <a:pt x="182" y="444"/>
                    </a:lnTo>
                    <a:lnTo>
                      <a:pt x="180" y="444"/>
                    </a:lnTo>
                    <a:lnTo>
                      <a:pt x="176" y="442"/>
                    </a:lnTo>
                    <a:lnTo>
                      <a:pt x="176" y="440"/>
                    </a:lnTo>
                    <a:lnTo>
                      <a:pt x="176" y="438"/>
                    </a:lnTo>
                    <a:lnTo>
                      <a:pt x="174" y="434"/>
                    </a:lnTo>
                    <a:lnTo>
                      <a:pt x="174" y="424"/>
                    </a:lnTo>
                    <a:lnTo>
                      <a:pt x="170" y="418"/>
                    </a:lnTo>
                    <a:lnTo>
                      <a:pt x="168" y="418"/>
                    </a:lnTo>
                    <a:lnTo>
                      <a:pt x="166" y="414"/>
                    </a:lnTo>
                    <a:lnTo>
                      <a:pt x="162" y="412"/>
                    </a:lnTo>
                    <a:lnTo>
                      <a:pt x="158" y="410"/>
                    </a:lnTo>
                    <a:lnTo>
                      <a:pt x="156" y="408"/>
                    </a:lnTo>
                    <a:lnTo>
                      <a:pt x="154" y="410"/>
                    </a:lnTo>
                    <a:lnTo>
                      <a:pt x="152" y="408"/>
                    </a:lnTo>
                    <a:lnTo>
                      <a:pt x="154" y="406"/>
                    </a:lnTo>
                    <a:lnTo>
                      <a:pt x="154" y="404"/>
                    </a:lnTo>
                    <a:lnTo>
                      <a:pt x="154" y="402"/>
                    </a:lnTo>
                    <a:lnTo>
                      <a:pt x="152" y="402"/>
                    </a:lnTo>
                    <a:lnTo>
                      <a:pt x="152" y="398"/>
                    </a:lnTo>
                    <a:lnTo>
                      <a:pt x="152" y="396"/>
                    </a:lnTo>
                    <a:lnTo>
                      <a:pt x="152" y="394"/>
                    </a:lnTo>
                    <a:lnTo>
                      <a:pt x="154" y="390"/>
                    </a:lnTo>
                    <a:lnTo>
                      <a:pt x="154" y="388"/>
                    </a:lnTo>
                    <a:lnTo>
                      <a:pt x="156" y="384"/>
                    </a:lnTo>
                    <a:lnTo>
                      <a:pt x="152" y="378"/>
                    </a:lnTo>
                    <a:lnTo>
                      <a:pt x="154" y="376"/>
                    </a:lnTo>
                    <a:lnTo>
                      <a:pt x="154" y="372"/>
                    </a:lnTo>
                    <a:lnTo>
                      <a:pt x="156" y="372"/>
                    </a:lnTo>
                    <a:lnTo>
                      <a:pt x="158" y="372"/>
                    </a:lnTo>
                    <a:lnTo>
                      <a:pt x="160" y="370"/>
                    </a:lnTo>
                    <a:lnTo>
                      <a:pt x="160" y="368"/>
                    </a:lnTo>
                    <a:lnTo>
                      <a:pt x="158" y="368"/>
                    </a:lnTo>
                    <a:lnTo>
                      <a:pt x="156" y="364"/>
                    </a:lnTo>
                    <a:lnTo>
                      <a:pt x="154" y="362"/>
                    </a:lnTo>
                    <a:lnTo>
                      <a:pt x="152" y="362"/>
                    </a:lnTo>
                    <a:lnTo>
                      <a:pt x="150" y="362"/>
                    </a:lnTo>
                    <a:lnTo>
                      <a:pt x="150" y="360"/>
                    </a:lnTo>
                    <a:lnTo>
                      <a:pt x="148" y="356"/>
                    </a:lnTo>
                    <a:lnTo>
                      <a:pt x="150" y="354"/>
                    </a:lnTo>
                    <a:lnTo>
                      <a:pt x="150" y="350"/>
                    </a:lnTo>
                    <a:lnTo>
                      <a:pt x="152" y="348"/>
                    </a:lnTo>
                    <a:lnTo>
                      <a:pt x="152" y="346"/>
                    </a:lnTo>
                    <a:lnTo>
                      <a:pt x="150" y="346"/>
                    </a:lnTo>
                    <a:lnTo>
                      <a:pt x="150" y="344"/>
                    </a:lnTo>
                    <a:lnTo>
                      <a:pt x="148" y="344"/>
                    </a:lnTo>
                    <a:lnTo>
                      <a:pt x="148" y="342"/>
                    </a:lnTo>
                    <a:lnTo>
                      <a:pt x="148" y="340"/>
                    </a:lnTo>
                    <a:lnTo>
                      <a:pt x="144" y="338"/>
                    </a:lnTo>
                    <a:lnTo>
                      <a:pt x="144" y="336"/>
                    </a:lnTo>
                    <a:lnTo>
                      <a:pt x="142" y="336"/>
                    </a:lnTo>
                    <a:lnTo>
                      <a:pt x="140" y="334"/>
                    </a:lnTo>
                    <a:lnTo>
                      <a:pt x="140" y="332"/>
                    </a:lnTo>
                    <a:lnTo>
                      <a:pt x="142" y="330"/>
                    </a:lnTo>
                    <a:lnTo>
                      <a:pt x="140" y="328"/>
                    </a:lnTo>
                    <a:lnTo>
                      <a:pt x="142" y="324"/>
                    </a:lnTo>
                    <a:lnTo>
                      <a:pt x="144" y="324"/>
                    </a:lnTo>
                    <a:lnTo>
                      <a:pt x="142" y="322"/>
                    </a:lnTo>
                    <a:lnTo>
                      <a:pt x="144" y="318"/>
                    </a:lnTo>
                    <a:lnTo>
                      <a:pt x="144" y="316"/>
                    </a:lnTo>
                    <a:lnTo>
                      <a:pt x="142" y="316"/>
                    </a:lnTo>
                    <a:lnTo>
                      <a:pt x="140" y="314"/>
                    </a:lnTo>
                    <a:lnTo>
                      <a:pt x="138" y="314"/>
                    </a:lnTo>
                    <a:lnTo>
                      <a:pt x="136" y="312"/>
                    </a:lnTo>
                    <a:lnTo>
                      <a:pt x="134" y="312"/>
                    </a:lnTo>
                    <a:lnTo>
                      <a:pt x="132" y="314"/>
                    </a:lnTo>
                    <a:lnTo>
                      <a:pt x="132" y="316"/>
                    </a:lnTo>
                    <a:lnTo>
                      <a:pt x="130" y="316"/>
                    </a:lnTo>
                    <a:lnTo>
                      <a:pt x="130" y="318"/>
                    </a:lnTo>
                    <a:lnTo>
                      <a:pt x="128" y="318"/>
                    </a:lnTo>
                    <a:lnTo>
                      <a:pt x="124" y="316"/>
                    </a:lnTo>
                    <a:lnTo>
                      <a:pt x="122" y="316"/>
                    </a:lnTo>
                    <a:lnTo>
                      <a:pt x="124" y="314"/>
                    </a:lnTo>
                    <a:lnTo>
                      <a:pt x="122" y="314"/>
                    </a:lnTo>
                    <a:lnTo>
                      <a:pt x="124" y="310"/>
                    </a:lnTo>
                    <a:lnTo>
                      <a:pt x="122" y="310"/>
                    </a:lnTo>
                    <a:lnTo>
                      <a:pt x="124" y="308"/>
                    </a:lnTo>
                    <a:lnTo>
                      <a:pt x="124" y="306"/>
                    </a:lnTo>
                    <a:lnTo>
                      <a:pt x="126" y="304"/>
                    </a:lnTo>
                    <a:lnTo>
                      <a:pt x="124" y="304"/>
                    </a:lnTo>
                    <a:lnTo>
                      <a:pt x="124" y="302"/>
                    </a:lnTo>
                    <a:lnTo>
                      <a:pt x="122" y="300"/>
                    </a:lnTo>
                    <a:lnTo>
                      <a:pt x="122" y="298"/>
                    </a:lnTo>
                    <a:lnTo>
                      <a:pt x="124" y="296"/>
                    </a:lnTo>
                    <a:lnTo>
                      <a:pt x="124" y="294"/>
                    </a:lnTo>
                    <a:lnTo>
                      <a:pt x="122" y="294"/>
                    </a:lnTo>
                    <a:lnTo>
                      <a:pt x="122" y="292"/>
                    </a:lnTo>
                    <a:lnTo>
                      <a:pt x="122" y="290"/>
                    </a:lnTo>
                    <a:lnTo>
                      <a:pt x="124" y="290"/>
                    </a:lnTo>
                    <a:lnTo>
                      <a:pt x="124" y="288"/>
                    </a:lnTo>
                    <a:lnTo>
                      <a:pt x="124" y="286"/>
                    </a:lnTo>
                    <a:lnTo>
                      <a:pt x="126" y="286"/>
                    </a:lnTo>
                    <a:lnTo>
                      <a:pt x="128" y="284"/>
                    </a:lnTo>
                    <a:lnTo>
                      <a:pt x="130" y="282"/>
                    </a:lnTo>
                    <a:lnTo>
                      <a:pt x="132" y="282"/>
                    </a:lnTo>
                    <a:lnTo>
                      <a:pt x="130" y="280"/>
                    </a:lnTo>
                    <a:lnTo>
                      <a:pt x="128" y="278"/>
                    </a:lnTo>
                    <a:lnTo>
                      <a:pt x="126" y="276"/>
                    </a:lnTo>
                    <a:lnTo>
                      <a:pt x="128" y="276"/>
                    </a:lnTo>
                    <a:lnTo>
                      <a:pt x="128" y="274"/>
                    </a:lnTo>
                    <a:lnTo>
                      <a:pt x="126" y="272"/>
                    </a:lnTo>
                    <a:lnTo>
                      <a:pt x="124" y="272"/>
                    </a:lnTo>
                    <a:lnTo>
                      <a:pt x="122" y="270"/>
                    </a:lnTo>
                    <a:lnTo>
                      <a:pt x="120" y="270"/>
                    </a:lnTo>
                    <a:lnTo>
                      <a:pt x="118" y="270"/>
                    </a:lnTo>
                    <a:lnTo>
                      <a:pt x="116" y="268"/>
                    </a:lnTo>
                    <a:lnTo>
                      <a:pt x="114" y="270"/>
                    </a:lnTo>
                    <a:lnTo>
                      <a:pt x="112" y="270"/>
                    </a:lnTo>
                    <a:lnTo>
                      <a:pt x="110" y="270"/>
                    </a:lnTo>
                    <a:lnTo>
                      <a:pt x="108" y="272"/>
                    </a:lnTo>
                    <a:lnTo>
                      <a:pt x="108" y="270"/>
                    </a:lnTo>
                    <a:lnTo>
                      <a:pt x="106" y="272"/>
                    </a:lnTo>
                    <a:lnTo>
                      <a:pt x="102" y="272"/>
                    </a:lnTo>
                    <a:lnTo>
                      <a:pt x="102" y="270"/>
                    </a:lnTo>
                    <a:lnTo>
                      <a:pt x="100" y="268"/>
                    </a:lnTo>
                    <a:lnTo>
                      <a:pt x="102" y="266"/>
                    </a:lnTo>
                    <a:lnTo>
                      <a:pt x="102" y="264"/>
                    </a:lnTo>
                    <a:lnTo>
                      <a:pt x="102" y="262"/>
                    </a:lnTo>
                    <a:lnTo>
                      <a:pt x="104" y="260"/>
                    </a:lnTo>
                    <a:lnTo>
                      <a:pt x="102" y="256"/>
                    </a:lnTo>
                    <a:lnTo>
                      <a:pt x="104" y="254"/>
                    </a:lnTo>
                    <a:lnTo>
                      <a:pt x="104" y="252"/>
                    </a:lnTo>
                    <a:lnTo>
                      <a:pt x="106" y="252"/>
                    </a:lnTo>
                    <a:lnTo>
                      <a:pt x="108" y="252"/>
                    </a:lnTo>
                    <a:lnTo>
                      <a:pt x="108" y="250"/>
                    </a:lnTo>
                    <a:lnTo>
                      <a:pt x="110" y="250"/>
                    </a:lnTo>
                    <a:lnTo>
                      <a:pt x="112" y="250"/>
                    </a:lnTo>
                    <a:lnTo>
                      <a:pt x="114" y="248"/>
                    </a:lnTo>
                    <a:lnTo>
                      <a:pt x="116" y="246"/>
                    </a:lnTo>
                    <a:lnTo>
                      <a:pt x="114" y="244"/>
                    </a:lnTo>
                    <a:lnTo>
                      <a:pt x="114" y="242"/>
                    </a:lnTo>
                    <a:lnTo>
                      <a:pt x="114" y="240"/>
                    </a:lnTo>
                    <a:lnTo>
                      <a:pt x="116" y="240"/>
                    </a:lnTo>
                    <a:lnTo>
                      <a:pt x="118" y="240"/>
                    </a:lnTo>
                    <a:lnTo>
                      <a:pt x="118" y="238"/>
                    </a:lnTo>
                    <a:lnTo>
                      <a:pt x="118" y="236"/>
                    </a:lnTo>
                    <a:lnTo>
                      <a:pt x="118" y="234"/>
                    </a:lnTo>
                    <a:lnTo>
                      <a:pt x="118" y="232"/>
                    </a:lnTo>
                    <a:lnTo>
                      <a:pt x="116" y="232"/>
                    </a:lnTo>
                    <a:lnTo>
                      <a:pt x="116" y="230"/>
                    </a:lnTo>
                    <a:lnTo>
                      <a:pt x="114" y="230"/>
                    </a:lnTo>
                    <a:lnTo>
                      <a:pt x="114" y="228"/>
                    </a:lnTo>
                    <a:lnTo>
                      <a:pt x="112" y="228"/>
                    </a:lnTo>
                    <a:lnTo>
                      <a:pt x="112" y="226"/>
                    </a:lnTo>
                    <a:lnTo>
                      <a:pt x="110" y="226"/>
                    </a:lnTo>
                    <a:lnTo>
                      <a:pt x="110" y="224"/>
                    </a:lnTo>
                    <a:lnTo>
                      <a:pt x="108" y="222"/>
                    </a:lnTo>
                    <a:lnTo>
                      <a:pt x="108" y="220"/>
                    </a:lnTo>
                    <a:lnTo>
                      <a:pt x="108" y="218"/>
                    </a:lnTo>
                    <a:lnTo>
                      <a:pt x="110" y="216"/>
                    </a:lnTo>
                    <a:lnTo>
                      <a:pt x="112" y="214"/>
                    </a:lnTo>
                    <a:lnTo>
                      <a:pt x="114" y="212"/>
                    </a:lnTo>
                    <a:lnTo>
                      <a:pt x="114" y="210"/>
                    </a:lnTo>
                    <a:lnTo>
                      <a:pt x="112" y="210"/>
                    </a:lnTo>
                    <a:lnTo>
                      <a:pt x="112" y="208"/>
                    </a:lnTo>
                    <a:lnTo>
                      <a:pt x="110" y="206"/>
                    </a:lnTo>
                    <a:lnTo>
                      <a:pt x="108" y="206"/>
                    </a:lnTo>
                    <a:lnTo>
                      <a:pt x="110" y="204"/>
                    </a:lnTo>
                    <a:lnTo>
                      <a:pt x="110" y="200"/>
                    </a:lnTo>
                    <a:lnTo>
                      <a:pt x="104" y="200"/>
                    </a:lnTo>
                    <a:lnTo>
                      <a:pt x="104" y="198"/>
                    </a:lnTo>
                    <a:lnTo>
                      <a:pt x="106" y="196"/>
                    </a:lnTo>
                    <a:lnTo>
                      <a:pt x="108" y="194"/>
                    </a:lnTo>
                    <a:lnTo>
                      <a:pt x="110" y="190"/>
                    </a:lnTo>
                    <a:lnTo>
                      <a:pt x="112" y="190"/>
                    </a:lnTo>
                    <a:lnTo>
                      <a:pt x="4" y="190"/>
                    </a:lnTo>
                    <a:lnTo>
                      <a:pt x="4" y="188"/>
                    </a:lnTo>
                    <a:lnTo>
                      <a:pt x="0" y="186"/>
                    </a:lnTo>
                    <a:lnTo>
                      <a:pt x="0" y="184"/>
                    </a:lnTo>
                    <a:lnTo>
                      <a:pt x="0" y="182"/>
                    </a:lnTo>
                    <a:lnTo>
                      <a:pt x="4" y="182"/>
                    </a:lnTo>
                    <a:lnTo>
                      <a:pt x="4" y="180"/>
                    </a:lnTo>
                    <a:lnTo>
                      <a:pt x="6" y="178"/>
                    </a:lnTo>
                    <a:lnTo>
                      <a:pt x="8" y="176"/>
                    </a:lnTo>
                    <a:lnTo>
                      <a:pt x="8" y="174"/>
                    </a:lnTo>
                    <a:lnTo>
                      <a:pt x="8" y="172"/>
                    </a:lnTo>
                    <a:lnTo>
                      <a:pt x="10" y="172"/>
                    </a:lnTo>
                    <a:lnTo>
                      <a:pt x="12" y="174"/>
                    </a:lnTo>
                    <a:lnTo>
                      <a:pt x="12" y="170"/>
                    </a:lnTo>
                    <a:lnTo>
                      <a:pt x="10" y="168"/>
                    </a:lnTo>
                    <a:lnTo>
                      <a:pt x="8" y="168"/>
                    </a:lnTo>
                    <a:lnTo>
                      <a:pt x="8" y="170"/>
                    </a:lnTo>
                    <a:lnTo>
                      <a:pt x="6" y="170"/>
                    </a:lnTo>
                    <a:lnTo>
                      <a:pt x="6" y="168"/>
                    </a:lnTo>
                    <a:lnTo>
                      <a:pt x="8" y="168"/>
                    </a:lnTo>
                    <a:lnTo>
                      <a:pt x="6" y="166"/>
                    </a:lnTo>
                    <a:lnTo>
                      <a:pt x="4" y="164"/>
                    </a:lnTo>
                    <a:lnTo>
                      <a:pt x="4" y="162"/>
                    </a:lnTo>
                    <a:lnTo>
                      <a:pt x="6" y="164"/>
                    </a:lnTo>
                    <a:lnTo>
                      <a:pt x="8" y="164"/>
                    </a:lnTo>
                    <a:lnTo>
                      <a:pt x="10" y="164"/>
                    </a:lnTo>
                    <a:lnTo>
                      <a:pt x="10" y="166"/>
                    </a:lnTo>
                    <a:lnTo>
                      <a:pt x="12" y="166"/>
                    </a:lnTo>
                    <a:lnTo>
                      <a:pt x="14" y="164"/>
                    </a:lnTo>
                    <a:lnTo>
                      <a:pt x="14" y="162"/>
                    </a:lnTo>
                    <a:lnTo>
                      <a:pt x="14" y="160"/>
                    </a:lnTo>
                    <a:lnTo>
                      <a:pt x="12" y="158"/>
                    </a:lnTo>
                    <a:lnTo>
                      <a:pt x="12" y="156"/>
                    </a:lnTo>
                    <a:lnTo>
                      <a:pt x="10" y="156"/>
                    </a:lnTo>
                    <a:lnTo>
                      <a:pt x="10" y="158"/>
                    </a:lnTo>
                    <a:lnTo>
                      <a:pt x="8" y="156"/>
                    </a:lnTo>
                    <a:lnTo>
                      <a:pt x="8" y="154"/>
                    </a:lnTo>
                    <a:lnTo>
                      <a:pt x="8" y="152"/>
                    </a:lnTo>
                    <a:lnTo>
                      <a:pt x="8" y="150"/>
                    </a:lnTo>
                    <a:lnTo>
                      <a:pt x="8" y="148"/>
                    </a:lnTo>
                    <a:lnTo>
                      <a:pt x="10" y="146"/>
                    </a:lnTo>
                    <a:lnTo>
                      <a:pt x="10" y="144"/>
                    </a:lnTo>
                    <a:lnTo>
                      <a:pt x="10" y="142"/>
                    </a:lnTo>
                    <a:lnTo>
                      <a:pt x="12" y="140"/>
                    </a:lnTo>
                    <a:lnTo>
                      <a:pt x="12" y="138"/>
                    </a:lnTo>
                    <a:lnTo>
                      <a:pt x="10" y="138"/>
                    </a:lnTo>
                    <a:lnTo>
                      <a:pt x="12" y="136"/>
                    </a:lnTo>
                    <a:lnTo>
                      <a:pt x="12" y="134"/>
                    </a:lnTo>
                    <a:lnTo>
                      <a:pt x="14" y="134"/>
                    </a:lnTo>
                    <a:lnTo>
                      <a:pt x="14" y="132"/>
                    </a:lnTo>
                    <a:lnTo>
                      <a:pt x="14" y="130"/>
                    </a:lnTo>
                    <a:lnTo>
                      <a:pt x="16" y="130"/>
                    </a:lnTo>
                    <a:lnTo>
                      <a:pt x="18" y="128"/>
                    </a:lnTo>
                    <a:lnTo>
                      <a:pt x="20" y="128"/>
                    </a:lnTo>
                    <a:lnTo>
                      <a:pt x="20" y="126"/>
                    </a:lnTo>
                    <a:lnTo>
                      <a:pt x="20" y="124"/>
                    </a:lnTo>
                    <a:lnTo>
                      <a:pt x="18" y="124"/>
                    </a:lnTo>
                    <a:lnTo>
                      <a:pt x="18" y="122"/>
                    </a:lnTo>
                    <a:lnTo>
                      <a:pt x="18" y="120"/>
                    </a:lnTo>
                    <a:lnTo>
                      <a:pt x="16" y="118"/>
                    </a:lnTo>
                    <a:lnTo>
                      <a:pt x="18" y="118"/>
                    </a:lnTo>
                    <a:lnTo>
                      <a:pt x="20" y="118"/>
                    </a:lnTo>
                    <a:lnTo>
                      <a:pt x="22" y="118"/>
                    </a:lnTo>
                    <a:lnTo>
                      <a:pt x="26" y="116"/>
                    </a:lnTo>
                    <a:lnTo>
                      <a:pt x="26" y="114"/>
                    </a:lnTo>
                    <a:lnTo>
                      <a:pt x="26" y="112"/>
                    </a:lnTo>
                    <a:lnTo>
                      <a:pt x="26" y="110"/>
                    </a:lnTo>
                    <a:lnTo>
                      <a:pt x="24" y="110"/>
                    </a:lnTo>
                    <a:lnTo>
                      <a:pt x="22" y="112"/>
                    </a:lnTo>
                    <a:lnTo>
                      <a:pt x="22" y="114"/>
                    </a:lnTo>
                    <a:lnTo>
                      <a:pt x="20" y="114"/>
                    </a:lnTo>
                    <a:lnTo>
                      <a:pt x="18" y="112"/>
                    </a:lnTo>
                    <a:lnTo>
                      <a:pt x="18" y="110"/>
                    </a:lnTo>
                    <a:lnTo>
                      <a:pt x="16" y="110"/>
                    </a:lnTo>
                    <a:lnTo>
                      <a:pt x="18" y="108"/>
                    </a:lnTo>
                    <a:lnTo>
                      <a:pt x="20" y="106"/>
                    </a:lnTo>
                    <a:lnTo>
                      <a:pt x="22" y="104"/>
                    </a:lnTo>
                    <a:lnTo>
                      <a:pt x="24" y="104"/>
                    </a:lnTo>
                    <a:lnTo>
                      <a:pt x="24" y="102"/>
                    </a:lnTo>
                    <a:lnTo>
                      <a:pt x="26" y="100"/>
                    </a:lnTo>
                    <a:lnTo>
                      <a:pt x="26" y="96"/>
                    </a:lnTo>
                    <a:lnTo>
                      <a:pt x="26" y="86"/>
                    </a:lnTo>
                    <a:lnTo>
                      <a:pt x="24" y="82"/>
                    </a:lnTo>
                    <a:lnTo>
                      <a:pt x="26" y="78"/>
                    </a:lnTo>
                    <a:lnTo>
                      <a:pt x="28" y="74"/>
                    </a:lnTo>
                    <a:lnTo>
                      <a:pt x="28" y="66"/>
                    </a:lnTo>
                    <a:lnTo>
                      <a:pt x="28" y="62"/>
                    </a:lnTo>
                    <a:lnTo>
                      <a:pt x="34" y="58"/>
                    </a:lnTo>
                    <a:lnTo>
                      <a:pt x="36" y="58"/>
                    </a:lnTo>
                    <a:lnTo>
                      <a:pt x="40" y="58"/>
                    </a:lnTo>
                    <a:lnTo>
                      <a:pt x="48" y="52"/>
                    </a:lnTo>
                    <a:lnTo>
                      <a:pt x="50" y="52"/>
                    </a:lnTo>
                    <a:lnTo>
                      <a:pt x="54" y="48"/>
                    </a:lnTo>
                    <a:lnTo>
                      <a:pt x="52" y="46"/>
                    </a:lnTo>
                    <a:lnTo>
                      <a:pt x="54" y="44"/>
                    </a:lnTo>
                    <a:lnTo>
                      <a:pt x="58" y="42"/>
                    </a:lnTo>
                    <a:lnTo>
                      <a:pt x="60" y="42"/>
                    </a:lnTo>
                    <a:lnTo>
                      <a:pt x="64" y="42"/>
                    </a:lnTo>
                    <a:lnTo>
                      <a:pt x="68" y="42"/>
                    </a:lnTo>
                    <a:lnTo>
                      <a:pt x="68" y="38"/>
                    </a:lnTo>
                    <a:lnTo>
                      <a:pt x="72" y="36"/>
                    </a:lnTo>
                    <a:lnTo>
                      <a:pt x="78" y="30"/>
                    </a:lnTo>
                    <a:lnTo>
                      <a:pt x="78" y="18"/>
                    </a:lnTo>
                    <a:lnTo>
                      <a:pt x="80" y="18"/>
                    </a:lnTo>
                    <a:lnTo>
                      <a:pt x="82" y="18"/>
                    </a:lnTo>
                    <a:lnTo>
                      <a:pt x="82" y="16"/>
                    </a:lnTo>
                    <a:lnTo>
                      <a:pt x="82" y="14"/>
                    </a:lnTo>
                    <a:lnTo>
                      <a:pt x="84" y="12"/>
                    </a:lnTo>
                    <a:lnTo>
                      <a:pt x="84" y="14"/>
                    </a:lnTo>
                    <a:lnTo>
                      <a:pt x="84" y="16"/>
                    </a:lnTo>
                    <a:lnTo>
                      <a:pt x="88" y="16"/>
                    </a:lnTo>
                    <a:lnTo>
                      <a:pt x="90" y="12"/>
                    </a:lnTo>
                    <a:lnTo>
                      <a:pt x="92" y="12"/>
                    </a:lnTo>
                    <a:lnTo>
                      <a:pt x="92" y="8"/>
                    </a:lnTo>
                    <a:lnTo>
                      <a:pt x="90" y="2"/>
                    </a:lnTo>
                    <a:lnTo>
                      <a:pt x="92" y="0"/>
                    </a:lnTo>
                    <a:lnTo>
                      <a:pt x="92" y="2"/>
                    </a:lnTo>
                    <a:lnTo>
                      <a:pt x="98" y="0"/>
                    </a:lnTo>
                    <a:lnTo>
                      <a:pt x="100" y="0"/>
                    </a:lnTo>
                    <a:lnTo>
                      <a:pt x="94" y="4"/>
                    </a:lnTo>
                    <a:lnTo>
                      <a:pt x="96" y="4"/>
                    </a:lnTo>
                    <a:lnTo>
                      <a:pt x="96" y="6"/>
                    </a:lnTo>
                    <a:lnTo>
                      <a:pt x="94" y="6"/>
                    </a:lnTo>
                    <a:lnTo>
                      <a:pt x="94" y="8"/>
                    </a:lnTo>
                    <a:lnTo>
                      <a:pt x="96" y="8"/>
                    </a:lnTo>
                    <a:lnTo>
                      <a:pt x="96" y="10"/>
                    </a:lnTo>
                    <a:lnTo>
                      <a:pt x="96" y="14"/>
                    </a:lnTo>
                    <a:lnTo>
                      <a:pt x="96" y="16"/>
                    </a:lnTo>
                    <a:lnTo>
                      <a:pt x="92" y="18"/>
                    </a:lnTo>
                    <a:lnTo>
                      <a:pt x="92" y="20"/>
                    </a:lnTo>
                    <a:lnTo>
                      <a:pt x="90" y="18"/>
                    </a:lnTo>
                    <a:lnTo>
                      <a:pt x="88" y="20"/>
                    </a:lnTo>
                    <a:lnTo>
                      <a:pt x="84" y="22"/>
                    </a:lnTo>
                    <a:lnTo>
                      <a:pt x="82" y="22"/>
                    </a:lnTo>
                    <a:lnTo>
                      <a:pt x="82" y="24"/>
                    </a:lnTo>
                    <a:lnTo>
                      <a:pt x="86" y="24"/>
                    </a:lnTo>
                    <a:lnTo>
                      <a:pt x="90" y="24"/>
                    </a:lnTo>
                    <a:lnTo>
                      <a:pt x="92" y="22"/>
                    </a:lnTo>
                    <a:lnTo>
                      <a:pt x="92" y="24"/>
                    </a:lnTo>
                    <a:lnTo>
                      <a:pt x="96" y="24"/>
                    </a:lnTo>
                    <a:lnTo>
                      <a:pt x="98" y="24"/>
                    </a:lnTo>
                    <a:lnTo>
                      <a:pt x="102" y="20"/>
                    </a:lnTo>
                    <a:lnTo>
                      <a:pt x="106" y="20"/>
                    </a:lnTo>
                    <a:lnTo>
                      <a:pt x="108" y="18"/>
                    </a:lnTo>
                    <a:lnTo>
                      <a:pt x="110" y="20"/>
                    </a:lnTo>
                    <a:lnTo>
                      <a:pt x="114" y="20"/>
                    </a:lnTo>
                    <a:lnTo>
                      <a:pt x="114" y="22"/>
                    </a:lnTo>
                    <a:lnTo>
                      <a:pt x="112" y="22"/>
                    </a:lnTo>
                    <a:lnTo>
                      <a:pt x="110" y="24"/>
                    </a:lnTo>
                    <a:lnTo>
                      <a:pt x="112" y="26"/>
                    </a:lnTo>
                    <a:lnTo>
                      <a:pt x="108" y="24"/>
                    </a:lnTo>
                    <a:lnTo>
                      <a:pt x="106" y="24"/>
                    </a:lnTo>
                    <a:lnTo>
                      <a:pt x="106" y="26"/>
                    </a:lnTo>
                    <a:lnTo>
                      <a:pt x="104" y="26"/>
                    </a:lnTo>
                    <a:lnTo>
                      <a:pt x="102" y="28"/>
                    </a:lnTo>
                    <a:lnTo>
                      <a:pt x="100" y="30"/>
                    </a:lnTo>
                    <a:lnTo>
                      <a:pt x="98" y="34"/>
                    </a:lnTo>
                    <a:lnTo>
                      <a:pt x="98" y="32"/>
                    </a:lnTo>
                    <a:lnTo>
                      <a:pt x="94" y="30"/>
                    </a:lnTo>
                    <a:lnTo>
                      <a:pt x="92" y="28"/>
                    </a:lnTo>
                    <a:lnTo>
                      <a:pt x="94" y="32"/>
                    </a:lnTo>
                    <a:lnTo>
                      <a:pt x="92" y="32"/>
                    </a:lnTo>
                    <a:lnTo>
                      <a:pt x="92" y="36"/>
                    </a:lnTo>
                    <a:lnTo>
                      <a:pt x="90" y="38"/>
                    </a:lnTo>
                    <a:lnTo>
                      <a:pt x="88" y="34"/>
                    </a:lnTo>
                    <a:lnTo>
                      <a:pt x="88" y="42"/>
                    </a:lnTo>
                    <a:lnTo>
                      <a:pt x="84" y="40"/>
                    </a:lnTo>
                    <a:lnTo>
                      <a:pt x="84" y="38"/>
                    </a:lnTo>
                    <a:lnTo>
                      <a:pt x="80" y="42"/>
                    </a:lnTo>
                    <a:lnTo>
                      <a:pt x="78" y="42"/>
                    </a:lnTo>
                    <a:lnTo>
                      <a:pt x="80" y="44"/>
                    </a:lnTo>
                    <a:lnTo>
                      <a:pt x="80" y="46"/>
                    </a:lnTo>
                    <a:lnTo>
                      <a:pt x="82" y="44"/>
                    </a:lnTo>
                    <a:lnTo>
                      <a:pt x="82" y="46"/>
                    </a:lnTo>
                    <a:lnTo>
                      <a:pt x="84" y="46"/>
                    </a:lnTo>
                    <a:lnTo>
                      <a:pt x="84" y="48"/>
                    </a:lnTo>
                    <a:lnTo>
                      <a:pt x="88" y="48"/>
                    </a:lnTo>
                    <a:lnTo>
                      <a:pt x="92" y="46"/>
                    </a:lnTo>
                    <a:lnTo>
                      <a:pt x="96" y="44"/>
                    </a:lnTo>
                    <a:lnTo>
                      <a:pt x="96" y="42"/>
                    </a:lnTo>
                    <a:lnTo>
                      <a:pt x="98" y="42"/>
                    </a:lnTo>
                    <a:lnTo>
                      <a:pt x="102" y="38"/>
                    </a:lnTo>
                    <a:lnTo>
                      <a:pt x="102" y="42"/>
                    </a:lnTo>
                    <a:lnTo>
                      <a:pt x="104" y="44"/>
                    </a:lnTo>
                    <a:lnTo>
                      <a:pt x="104" y="42"/>
                    </a:lnTo>
                    <a:lnTo>
                      <a:pt x="104" y="34"/>
                    </a:lnTo>
                    <a:lnTo>
                      <a:pt x="106" y="38"/>
                    </a:lnTo>
                    <a:lnTo>
                      <a:pt x="108" y="38"/>
                    </a:lnTo>
                    <a:lnTo>
                      <a:pt x="108" y="34"/>
                    </a:lnTo>
                    <a:lnTo>
                      <a:pt x="110" y="36"/>
                    </a:lnTo>
                    <a:lnTo>
                      <a:pt x="112" y="34"/>
                    </a:lnTo>
                    <a:lnTo>
                      <a:pt x="110" y="36"/>
                    </a:lnTo>
                    <a:lnTo>
                      <a:pt x="116" y="34"/>
                    </a:lnTo>
                    <a:lnTo>
                      <a:pt x="114" y="38"/>
                    </a:lnTo>
                    <a:lnTo>
                      <a:pt x="110" y="40"/>
                    </a:lnTo>
                    <a:lnTo>
                      <a:pt x="110" y="46"/>
                    </a:lnTo>
                    <a:lnTo>
                      <a:pt x="116" y="46"/>
                    </a:lnTo>
                    <a:lnTo>
                      <a:pt x="120" y="40"/>
                    </a:lnTo>
                    <a:lnTo>
                      <a:pt x="122" y="40"/>
                    </a:lnTo>
                    <a:lnTo>
                      <a:pt x="124" y="36"/>
                    </a:lnTo>
                    <a:lnTo>
                      <a:pt x="128" y="34"/>
                    </a:lnTo>
                    <a:lnTo>
                      <a:pt x="130" y="28"/>
                    </a:lnTo>
                    <a:lnTo>
                      <a:pt x="134" y="28"/>
                    </a:lnTo>
                    <a:lnTo>
                      <a:pt x="138" y="30"/>
                    </a:lnTo>
                    <a:lnTo>
                      <a:pt x="142" y="30"/>
                    </a:lnTo>
                    <a:lnTo>
                      <a:pt x="142" y="28"/>
                    </a:lnTo>
                    <a:lnTo>
                      <a:pt x="144" y="30"/>
                    </a:lnTo>
                    <a:lnTo>
                      <a:pt x="148" y="30"/>
                    </a:lnTo>
                    <a:lnTo>
                      <a:pt x="146" y="32"/>
                    </a:lnTo>
                    <a:lnTo>
                      <a:pt x="144" y="32"/>
                    </a:lnTo>
                    <a:lnTo>
                      <a:pt x="144" y="38"/>
                    </a:lnTo>
                    <a:lnTo>
                      <a:pt x="140" y="36"/>
                    </a:lnTo>
                    <a:lnTo>
                      <a:pt x="138" y="34"/>
                    </a:lnTo>
                    <a:lnTo>
                      <a:pt x="136" y="34"/>
                    </a:lnTo>
                    <a:lnTo>
                      <a:pt x="136" y="38"/>
                    </a:lnTo>
                    <a:lnTo>
                      <a:pt x="134" y="42"/>
                    </a:lnTo>
                    <a:lnTo>
                      <a:pt x="136" y="50"/>
                    </a:lnTo>
                    <a:lnTo>
                      <a:pt x="136" y="52"/>
                    </a:lnTo>
                    <a:lnTo>
                      <a:pt x="136" y="56"/>
                    </a:lnTo>
                    <a:lnTo>
                      <a:pt x="136" y="60"/>
                    </a:lnTo>
                    <a:lnTo>
                      <a:pt x="138" y="64"/>
                    </a:lnTo>
                    <a:lnTo>
                      <a:pt x="140" y="64"/>
                    </a:lnTo>
                    <a:lnTo>
                      <a:pt x="142" y="66"/>
                    </a:lnTo>
                    <a:lnTo>
                      <a:pt x="146" y="66"/>
                    </a:lnTo>
                    <a:lnTo>
                      <a:pt x="148" y="64"/>
                    </a:lnTo>
                    <a:lnTo>
                      <a:pt x="148" y="62"/>
                    </a:lnTo>
                    <a:lnTo>
                      <a:pt x="150" y="62"/>
                    </a:lnTo>
                    <a:lnTo>
                      <a:pt x="152" y="60"/>
                    </a:lnTo>
                    <a:lnTo>
                      <a:pt x="154" y="58"/>
                    </a:lnTo>
                    <a:lnTo>
                      <a:pt x="152" y="58"/>
                    </a:lnTo>
                    <a:lnTo>
                      <a:pt x="152" y="56"/>
                    </a:lnTo>
                    <a:lnTo>
                      <a:pt x="150" y="54"/>
                    </a:lnTo>
                    <a:lnTo>
                      <a:pt x="146" y="54"/>
                    </a:lnTo>
                    <a:lnTo>
                      <a:pt x="142" y="48"/>
                    </a:lnTo>
                    <a:lnTo>
                      <a:pt x="144" y="48"/>
                    </a:lnTo>
                    <a:lnTo>
                      <a:pt x="146" y="48"/>
                    </a:lnTo>
                    <a:lnTo>
                      <a:pt x="146" y="46"/>
                    </a:lnTo>
                    <a:lnTo>
                      <a:pt x="146" y="40"/>
                    </a:lnTo>
                    <a:lnTo>
                      <a:pt x="148" y="38"/>
                    </a:lnTo>
                    <a:lnTo>
                      <a:pt x="148" y="40"/>
                    </a:lnTo>
                    <a:lnTo>
                      <a:pt x="150" y="40"/>
                    </a:lnTo>
                    <a:lnTo>
                      <a:pt x="152" y="40"/>
                    </a:lnTo>
                    <a:lnTo>
                      <a:pt x="152" y="36"/>
                    </a:lnTo>
                    <a:lnTo>
                      <a:pt x="156" y="36"/>
                    </a:lnTo>
                    <a:lnTo>
                      <a:pt x="158" y="32"/>
                    </a:lnTo>
                    <a:lnTo>
                      <a:pt x="160" y="32"/>
                    </a:lnTo>
                    <a:lnTo>
                      <a:pt x="162" y="32"/>
                    </a:lnTo>
                    <a:lnTo>
                      <a:pt x="164" y="34"/>
                    </a:lnTo>
                    <a:lnTo>
                      <a:pt x="166" y="32"/>
                    </a:lnTo>
                    <a:lnTo>
                      <a:pt x="168" y="32"/>
                    </a:lnTo>
                    <a:lnTo>
                      <a:pt x="168" y="34"/>
                    </a:lnTo>
                    <a:lnTo>
                      <a:pt x="168" y="36"/>
                    </a:lnTo>
                    <a:lnTo>
                      <a:pt x="166" y="38"/>
                    </a:lnTo>
                    <a:lnTo>
                      <a:pt x="168" y="40"/>
                    </a:lnTo>
                    <a:lnTo>
                      <a:pt x="176" y="40"/>
                    </a:lnTo>
                    <a:lnTo>
                      <a:pt x="180" y="42"/>
                    </a:lnTo>
                    <a:lnTo>
                      <a:pt x="182" y="38"/>
                    </a:lnTo>
                    <a:lnTo>
                      <a:pt x="194" y="34"/>
                    </a:lnTo>
                    <a:lnTo>
                      <a:pt x="200" y="32"/>
                    </a:lnTo>
                    <a:lnTo>
                      <a:pt x="206" y="30"/>
                    </a:lnTo>
                    <a:lnTo>
                      <a:pt x="210" y="28"/>
                    </a:lnTo>
                    <a:lnTo>
                      <a:pt x="214" y="24"/>
                    </a:lnTo>
                    <a:lnTo>
                      <a:pt x="216" y="26"/>
                    </a:lnTo>
                    <a:lnTo>
                      <a:pt x="216" y="30"/>
                    </a:lnTo>
                    <a:lnTo>
                      <a:pt x="218" y="32"/>
                    </a:lnTo>
                    <a:lnTo>
                      <a:pt x="220" y="36"/>
                    </a:lnTo>
                    <a:lnTo>
                      <a:pt x="222" y="38"/>
                    </a:lnTo>
                    <a:lnTo>
                      <a:pt x="224" y="36"/>
                    </a:lnTo>
                    <a:lnTo>
                      <a:pt x="226" y="40"/>
                    </a:lnTo>
                    <a:lnTo>
                      <a:pt x="228" y="40"/>
                    </a:lnTo>
                    <a:lnTo>
                      <a:pt x="228" y="44"/>
                    </a:lnTo>
                    <a:lnTo>
                      <a:pt x="242" y="50"/>
                    </a:lnTo>
                    <a:lnTo>
                      <a:pt x="248" y="48"/>
                    </a:lnTo>
                    <a:lnTo>
                      <a:pt x="248" y="52"/>
                    </a:lnTo>
                    <a:lnTo>
                      <a:pt x="250" y="52"/>
                    </a:lnTo>
                    <a:lnTo>
                      <a:pt x="252" y="52"/>
                    </a:lnTo>
                    <a:lnTo>
                      <a:pt x="254" y="52"/>
                    </a:lnTo>
                    <a:lnTo>
                      <a:pt x="256" y="54"/>
                    </a:lnTo>
                    <a:lnTo>
                      <a:pt x="260" y="60"/>
                    </a:lnTo>
                    <a:lnTo>
                      <a:pt x="260" y="66"/>
                    </a:lnTo>
                    <a:lnTo>
                      <a:pt x="262" y="68"/>
                    </a:lnTo>
                    <a:lnTo>
                      <a:pt x="264" y="64"/>
                    </a:lnTo>
                    <a:lnTo>
                      <a:pt x="266" y="60"/>
                    </a:lnTo>
                    <a:lnTo>
                      <a:pt x="270" y="60"/>
                    </a:lnTo>
                    <a:lnTo>
                      <a:pt x="270" y="58"/>
                    </a:lnTo>
                    <a:lnTo>
                      <a:pt x="274" y="62"/>
                    </a:lnTo>
                    <a:lnTo>
                      <a:pt x="276" y="62"/>
                    </a:lnTo>
                    <a:lnTo>
                      <a:pt x="278" y="62"/>
                    </a:lnTo>
                    <a:lnTo>
                      <a:pt x="280" y="60"/>
                    </a:lnTo>
                    <a:lnTo>
                      <a:pt x="282" y="56"/>
                    </a:lnTo>
                    <a:lnTo>
                      <a:pt x="284" y="56"/>
                    </a:lnTo>
                    <a:lnTo>
                      <a:pt x="286" y="56"/>
                    </a:lnTo>
                    <a:lnTo>
                      <a:pt x="288" y="56"/>
                    </a:lnTo>
                    <a:lnTo>
                      <a:pt x="290" y="56"/>
                    </a:lnTo>
                    <a:lnTo>
                      <a:pt x="292" y="60"/>
                    </a:lnTo>
                    <a:lnTo>
                      <a:pt x="294" y="62"/>
                    </a:lnTo>
                    <a:lnTo>
                      <a:pt x="294" y="64"/>
                    </a:lnTo>
                    <a:lnTo>
                      <a:pt x="302" y="66"/>
                    </a:lnTo>
                    <a:lnTo>
                      <a:pt x="308" y="64"/>
                    </a:lnTo>
                    <a:lnTo>
                      <a:pt x="312" y="70"/>
                    </a:lnTo>
                    <a:lnTo>
                      <a:pt x="310" y="70"/>
                    </a:lnTo>
                    <a:lnTo>
                      <a:pt x="302" y="78"/>
                    </a:lnTo>
                    <a:lnTo>
                      <a:pt x="304" y="80"/>
                    </a:lnTo>
                    <a:lnTo>
                      <a:pt x="308" y="86"/>
                    </a:lnTo>
                    <a:lnTo>
                      <a:pt x="314" y="86"/>
                    </a:lnTo>
                    <a:lnTo>
                      <a:pt x="314" y="82"/>
                    </a:lnTo>
                    <a:lnTo>
                      <a:pt x="316" y="80"/>
                    </a:lnTo>
                    <a:lnTo>
                      <a:pt x="316" y="78"/>
                    </a:lnTo>
                    <a:lnTo>
                      <a:pt x="312" y="74"/>
                    </a:lnTo>
                    <a:lnTo>
                      <a:pt x="316" y="74"/>
                    </a:lnTo>
                    <a:lnTo>
                      <a:pt x="318" y="70"/>
                    </a:lnTo>
                    <a:lnTo>
                      <a:pt x="318" y="68"/>
                    </a:lnTo>
                    <a:lnTo>
                      <a:pt x="320" y="70"/>
                    </a:lnTo>
                    <a:lnTo>
                      <a:pt x="320" y="74"/>
                    </a:lnTo>
                    <a:lnTo>
                      <a:pt x="324" y="76"/>
                    </a:lnTo>
                    <a:lnTo>
                      <a:pt x="324" y="74"/>
                    </a:lnTo>
                    <a:lnTo>
                      <a:pt x="326" y="76"/>
                    </a:lnTo>
                    <a:lnTo>
                      <a:pt x="326" y="80"/>
                    </a:lnTo>
                    <a:lnTo>
                      <a:pt x="330" y="80"/>
                    </a:lnTo>
                    <a:lnTo>
                      <a:pt x="330" y="84"/>
                    </a:lnTo>
                    <a:lnTo>
                      <a:pt x="334" y="86"/>
                    </a:lnTo>
                    <a:lnTo>
                      <a:pt x="340" y="88"/>
                    </a:lnTo>
                    <a:lnTo>
                      <a:pt x="346" y="98"/>
                    </a:lnTo>
                    <a:lnTo>
                      <a:pt x="350" y="102"/>
                    </a:lnTo>
                    <a:lnTo>
                      <a:pt x="350" y="98"/>
                    </a:lnTo>
                    <a:lnTo>
                      <a:pt x="354" y="98"/>
                    </a:lnTo>
                    <a:lnTo>
                      <a:pt x="354" y="102"/>
                    </a:lnTo>
                    <a:lnTo>
                      <a:pt x="362" y="102"/>
                    </a:lnTo>
                    <a:lnTo>
                      <a:pt x="372" y="108"/>
                    </a:lnTo>
                    <a:lnTo>
                      <a:pt x="376" y="106"/>
                    </a:lnTo>
                    <a:lnTo>
                      <a:pt x="376" y="108"/>
                    </a:lnTo>
                    <a:lnTo>
                      <a:pt x="376" y="110"/>
                    </a:lnTo>
                    <a:lnTo>
                      <a:pt x="382" y="114"/>
                    </a:lnTo>
                    <a:lnTo>
                      <a:pt x="380" y="116"/>
                    </a:lnTo>
                    <a:lnTo>
                      <a:pt x="382" y="120"/>
                    </a:lnTo>
                    <a:lnTo>
                      <a:pt x="384" y="122"/>
                    </a:lnTo>
                    <a:lnTo>
                      <a:pt x="394" y="124"/>
                    </a:lnTo>
                    <a:lnTo>
                      <a:pt x="398" y="126"/>
                    </a:lnTo>
                    <a:lnTo>
                      <a:pt x="400" y="126"/>
                    </a:lnTo>
                    <a:lnTo>
                      <a:pt x="402" y="126"/>
                    </a:lnTo>
                    <a:lnTo>
                      <a:pt x="404" y="124"/>
                    </a:lnTo>
                    <a:lnTo>
                      <a:pt x="404" y="122"/>
                    </a:lnTo>
                    <a:lnTo>
                      <a:pt x="406" y="122"/>
                    </a:lnTo>
                    <a:lnTo>
                      <a:pt x="408" y="122"/>
                    </a:lnTo>
                    <a:lnTo>
                      <a:pt x="408" y="120"/>
                    </a:lnTo>
                    <a:lnTo>
                      <a:pt x="404" y="120"/>
                    </a:lnTo>
                    <a:lnTo>
                      <a:pt x="402" y="120"/>
                    </a:lnTo>
                    <a:lnTo>
                      <a:pt x="406" y="118"/>
                    </a:lnTo>
                    <a:lnTo>
                      <a:pt x="408" y="116"/>
                    </a:lnTo>
                    <a:lnTo>
                      <a:pt x="410" y="114"/>
                    </a:lnTo>
                    <a:lnTo>
                      <a:pt x="408" y="112"/>
                    </a:lnTo>
                    <a:lnTo>
                      <a:pt x="404" y="108"/>
                    </a:lnTo>
                    <a:lnTo>
                      <a:pt x="400" y="106"/>
                    </a:lnTo>
                    <a:lnTo>
                      <a:pt x="398" y="104"/>
                    </a:lnTo>
                    <a:lnTo>
                      <a:pt x="402" y="104"/>
                    </a:lnTo>
                    <a:lnTo>
                      <a:pt x="404" y="106"/>
                    </a:lnTo>
                    <a:lnTo>
                      <a:pt x="406" y="108"/>
                    </a:lnTo>
                    <a:lnTo>
                      <a:pt x="412" y="108"/>
                    </a:lnTo>
                    <a:lnTo>
                      <a:pt x="414" y="110"/>
                    </a:lnTo>
                    <a:lnTo>
                      <a:pt x="416" y="102"/>
                    </a:lnTo>
                    <a:lnTo>
                      <a:pt x="418" y="102"/>
                    </a:lnTo>
                    <a:lnTo>
                      <a:pt x="418" y="110"/>
                    </a:lnTo>
                    <a:lnTo>
                      <a:pt x="422" y="108"/>
                    </a:lnTo>
                    <a:lnTo>
                      <a:pt x="422" y="104"/>
                    </a:lnTo>
                    <a:lnTo>
                      <a:pt x="424" y="102"/>
                    </a:lnTo>
                    <a:lnTo>
                      <a:pt x="426" y="110"/>
                    </a:lnTo>
                    <a:lnTo>
                      <a:pt x="428" y="104"/>
                    </a:lnTo>
                    <a:lnTo>
                      <a:pt x="428" y="108"/>
                    </a:lnTo>
                    <a:lnTo>
                      <a:pt x="430" y="110"/>
                    </a:lnTo>
                    <a:lnTo>
                      <a:pt x="434" y="112"/>
                    </a:lnTo>
                    <a:lnTo>
                      <a:pt x="436" y="112"/>
                    </a:lnTo>
                    <a:lnTo>
                      <a:pt x="438" y="118"/>
                    </a:lnTo>
                    <a:lnTo>
                      <a:pt x="440" y="120"/>
                    </a:lnTo>
                    <a:lnTo>
                      <a:pt x="436" y="122"/>
                    </a:lnTo>
                    <a:lnTo>
                      <a:pt x="436" y="126"/>
                    </a:lnTo>
                    <a:lnTo>
                      <a:pt x="434" y="130"/>
                    </a:lnTo>
                    <a:lnTo>
                      <a:pt x="436" y="132"/>
                    </a:lnTo>
                    <a:lnTo>
                      <a:pt x="438" y="130"/>
                    </a:lnTo>
                    <a:lnTo>
                      <a:pt x="442" y="128"/>
                    </a:lnTo>
                    <a:close/>
                  </a:path>
                </a:pathLst>
              </a:custGeom>
              <a:solidFill>
                <a:srgbClr val="0E0E1C"/>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ysClr val="windowText" lastClr="000000"/>
                  </a:solidFill>
                  <a:effectLst/>
                  <a:uLnTx/>
                  <a:uFillTx/>
                  <a:latin typeface="Pathway Gothic One" panose="020B0604020202020204" charset="0"/>
                  <a:ea typeface="+mn-ea"/>
                  <a:cs typeface="+mn-cs"/>
                </a:endParaRPr>
              </a:p>
            </p:txBody>
          </p:sp>
          <p:sp>
            <p:nvSpPr>
              <p:cNvPr id="43" name="Freeform 11">
                <a:extLst>
                  <a:ext uri="{FF2B5EF4-FFF2-40B4-BE49-F238E27FC236}">
                    <a16:creationId xmlns:a16="http://schemas.microsoft.com/office/drawing/2014/main" id="{2BDE19E5-34B2-4480-811E-9B3CBE23C7C4}"/>
                  </a:ext>
                </a:extLst>
              </p:cNvPr>
              <p:cNvSpPr>
                <a:spLocks/>
              </p:cNvSpPr>
              <p:nvPr/>
            </p:nvSpPr>
            <p:spPr bwMode="auto">
              <a:xfrm>
                <a:off x="1607" y="2076"/>
                <a:ext cx="633" cy="706"/>
              </a:xfrm>
              <a:custGeom>
                <a:avLst/>
                <a:gdLst>
                  <a:gd name="T0" fmla="*/ 290 w 633"/>
                  <a:gd name="T1" fmla="*/ 10 h 706"/>
                  <a:gd name="T2" fmla="*/ 304 w 633"/>
                  <a:gd name="T3" fmla="*/ 20 h 706"/>
                  <a:gd name="T4" fmla="*/ 314 w 633"/>
                  <a:gd name="T5" fmla="*/ 32 h 706"/>
                  <a:gd name="T6" fmla="*/ 322 w 633"/>
                  <a:gd name="T7" fmla="*/ 30 h 706"/>
                  <a:gd name="T8" fmla="*/ 348 w 633"/>
                  <a:gd name="T9" fmla="*/ 34 h 706"/>
                  <a:gd name="T10" fmla="*/ 382 w 633"/>
                  <a:gd name="T11" fmla="*/ 36 h 706"/>
                  <a:gd name="T12" fmla="*/ 400 w 633"/>
                  <a:gd name="T13" fmla="*/ 42 h 706"/>
                  <a:gd name="T14" fmla="*/ 410 w 633"/>
                  <a:gd name="T15" fmla="*/ 52 h 706"/>
                  <a:gd name="T16" fmla="*/ 414 w 633"/>
                  <a:gd name="T17" fmla="*/ 46 h 706"/>
                  <a:gd name="T18" fmla="*/ 422 w 633"/>
                  <a:gd name="T19" fmla="*/ 46 h 706"/>
                  <a:gd name="T20" fmla="*/ 434 w 633"/>
                  <a:gd name="T21" fmla="*/ 48 h 706"/>
                  <a:gd name="T22" fmla="*/ 446 w 633"/>
                  <a:gd name="T23" fmla="*/ 44 h 706"/>
                  <a:gd name="T24" fmla="*/ 458 w 633"/>
                  <a:gd name="T25" fmla="*/ 52 h 706"/>
                  <a:gd name="T26" fmla="*/ 466 w 633"/>
                  <a:gd name="T27" fmla="*/ 58 h 706"/>
                  <a:gd name="T28" fmla="*/ 480 w 633"/>
                  <a:gd name="T29" fmla="*/ 58 h 706"/>
                  <a:gd name="T30" fmla="*/ 488 w 633"/>
                  <a:gd name="T31" fmla="*/ 56 h 706"/>
                  <a:gd name="T32" fmla="*/ 494 w 633"/>
                  <a:gd name="T33" fmla="*/ 50 h 706"/>
                  <a:gd name="T34" fmla="*/ 502 w 633"/>
                  <a:gd name="T35" fmla="*/ 50 h 706"/>
                  <a:gd name="T36" fmla="*/ 514 w 633"/>
                  <a:gd name="T37" fmla="*/ 46 h 706"/>
                  <a:gd name="T38" fmla="*/ 528 w 633"/>
                  <a:gd name="T39" fmla="*/ 26 h 706"/>
                  <a:gd name="T40" fmla="*/ 540 w 633"/>
                  <a:gd name="T41" fmla="*/ 8 h 706"/>
                  <a:gd name="T42" fmla="*/ 578 w 633"/>
                  <a:gd name="T43" fmla="*/ 10 h 706"/>
                  <a:gd name="T44" fmla="*/ 600 w 633"/>
                  <a:gd name="T45" fmla="*/ 12 h 706"/>
                  <a:gd name="T46" fmla="*/ 627 w 633"/>
                  <a:gd name="T47" fmla="*/ 8 h 706"/>
                  <a:gd name="T48" fmla="*/ 360 w 633"/>
                  <a:gd name="T49" fmla="*/ 512 h 706"/>
                  <a:gd name="T50" fmla="*/ 90 w 633"/>
                  <a:gd name="T51" fmla="*/ 702 h 706"/>
                  <a:gd name="T52" fmla="*/ 48 w 633"/>
                  <a:gd name="T53" fmla="*/ 702 h 706"/>
                  <a:gd name="T54" fmla="*/ 30 w 633"/>
                  <a:gd name="T55" fmla="*/ 702 h 706"/>
                  <a:gd name="T56" fmla="*/ 18 w 633"/>
                  <a:gd name="T57" fmla="*/ 676 h 706"/>
                  <a:gd name="T58" fmla="*/ 12 w 633"/>
                  <a:gd name="T59" fmla="*/ 660 h 706"/>
                  <a:gd name="T60" fmla="*/ 24 w 633"/>
                  <a:gd name="T61" fmla="*/ 614 h 706"/>
                  <a:gd name="T62" fmla="*/ 22 w 633"/>
                  <a:gd name="T63" fmla="*/ 592 h 706"/>
                  <a:gd name="T64" fmla="*/ 26 w 633"/>
                  <a:gd name="T65" fmla="*/ 576 h 706"/>
                  <a:gd name="T66" fmla="*/ 0 w 633"/>
                  <a:gd name="T67" fmla="*/ 552 h 706"/>
                  <a:gd name="T68" fmla="*/ 12 w 633"/>
                  <a:gd name="T69" fmla="*/ 516 h 706"/>
                  <a:gd name="T70" fmla="*/ 8 w 633"/>
                  <a:gd name="T71" fmla="*/ 496 h 706"/>
                  <a:gd name="T72" fmla="*/ 36 w 633"/>
                  <a:gd name="T73" fmla="*/ 492 h 706"/>
                  <a:gd name="T74" fmla="*/ 52 w 633"/>
                  <a:gd name="T75" fmla="*/ 464 h 706"/>
                  <a:gd name="T76" fmla="*/ 74 w 633"/>
                  <a:gd name="T77" fmla="*/ 438 h 706"/>
                  <a:gd name="T78" fmla="*/ 92 w 633"/>
                  <a:gd name="T79" fmla="*/ 416 h 706"/>
                  <a:gd name="T80" fmla="*/ 86 w 633"/>
                  <a:gd name="T81" fmla="*/ 398 h 706"/>
                  <a:gd name="T82" fmla="*/ 92 w 633"/>
                  <a:gd name="T83" fmla="*/ 376 h 706"/>
                  <a:gd name="T84" fmla="*/ 92 w 633"/>
                  <a:gd name="T85" fmla="*/ 362 h 706"/>
                  <a:gd name="T86" fmla="*/ 90 w 633"/>
                  <a:gd name="T87" fmla="*/ 350 h 706"/>
                  <a:gd name="T88" fmla="*/ 106 w 633"/>
                  <a:gd name="T89" fmla="*/ 326 h 706"/>
                  <a:gd name="T90" fmla="*/ 102 w 633"/>
                  <a:gd name="T91" fmla="*/ 298 h 706"/>
                  <a:gd name="T92" fmla="*/ 90 w 633"/>
                  <a:gd name="T93" fmla="*/ 252 h 706"/>
                  <a:gd name="T94" fmla="*/ 104 w 633"/>
                  <a:gd name="T95" fmla="*/ 242 h 706"/>
                  <a:gd name="T96" fmla="*/ 100 w 633"/>
                  <a:gd name="T97" fmla="*/ 226 h 706"/>
                  <a:gd name="T98" fmla="*/ 92 w 633"/>
                  <a:gd name="T99" fmla="*/ 200 h 706"/>
                  <a:gd name="T100" fmla="*/ 114 w 633"/>
                  <a:gd name="T101" fmla="*/ 182 h 706"/>
                  <a:gd name="T102" fmla="*/ 122 w 633"/>
                  <a:gd name="T103" fmla="*/ 172 h 706"/>
                  <a:gd name="T104" fmla="*/ 132 w 633"/>
                  <a:gd name="T105" fmla="*/ 160 h 706"/>
                  <a:gd name="T106" fmla="*/ 138 w 633"/>
                  <a:gd name="T107" fmla="*/ 120 h 706"/>
                  <a:gd name="T108" fmla="*/ 168 w 633"/>
                  <a:gd name="T109" fmla="*/ 104 h 706"/>
                  <a:gd name="T110" fmla="*/ 198 w 633"/>
                  <a:gd name="T111" fmla="*/ 82 h 706"/>
                  <a:gd name="T112" fmla="*/ 222 w 633"/>
                  <a:gd name="T113" fmla="*/ 72 h 706"/>
                  <a:gd name="T114" fmla="*/ 230 w 633"/>
                  <a:gd name="T115" fmla="*/ 62 h 706"/>
                  <a:gd name="T116" fmla="*/ 256 w 633"/>
                  <a:gd name="T117" fmla="*/ 36 h 706"/>
                  <a:gd name="T118" fmla="*/ 270 w 633"/>
                  <a:gd name="T119" fmla="*/ 30 h 706"/>
                  <a:gd name="T120" fmla="*/ 268 w 633"/>
                  <a:gd name="T121" fmla="*/ 8 h 70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33" h="706">
                    <a:moveTo>
                      <a:pt x="268" y="8"/>
                    </a:moveTo>
                    <a:lnTo>
                      <a:pt x="272" y="8"/>
                    </a:lnTo>
                    <a:lnTo>
                      <a:pt x="280" y="12"/>
                    </a:lnTo>
                    <a:lnTo>
                      <a:pt x="282" y="12"/>
                    </a:lnTo>
                    <a:lnTo>
                      <a:pt x="284" y="12"/>
                    </a:lnTo>
                    <a:lnTo>
                      <a:pt x="286" y="10"/>
                    </a:lnTo>
                    <a:lnTo>
                      <a:pt x="288" y="10"/>
                    </a:lnTo>
                    <a:lnTo>
                      <a:pt x="290" y="10"/>
                    </a:lnTo>
                    <a:lnTo>
                      <a:pt x="290" y="12"/>
                    </a:lnTo>
                    <a:lnTo>
                      <a:pt x="292" y="12"/>
                    </a:lnTo>
                    <a:lnTo>
                      <a:pt x="296" y="14"/>
                    </a:lnTo>
                    <a:lnTo>
                      <a:pt x="298" y="14"/>
                    </a:lnTo>
                    <a:lnTo>
                      <a:pt x="300" y="16"/>
                    </a:lnTo>
                    <a:lnTo>
                      <a:pt x="302" y="18"/>
                    </a:lnTo>
                    <a:lnTo>
                      <a:pt x="302" y="20"/>
                    </a:lnTo>
                    <a:lnTo>
                      <a:pt x="304" y="20"/>
                    </a:lnTo>
                    <a:lnTo>
                      <a:pt x="306" y="22"/>
                    </a:lnTo>
                    <a:lnTo>
                      <a:pt x="308" y="22"/>
                    </a:lnTo>
                    <a:lnTo>
                      <a:pt x="308" y="24"/>
                    </a:lnTo>
                    <a:lnTo>
                      <a:pt x="310" y="24"/>
                    </a:lnTo>
                    <a:lnTo>
                      <a:pt x="310" y="28"/>
                    </a:lnTo>
                    <a:lnTo>
                      <a:pt x="312" y="28"/>
                    </a:lnTo>
                    <a:lnTo>
                      <a:pt x="314" y="28"/>
                    </a:lnTo>
                    <a:lnTo>
                      <a:pt x="314" y="30"/>
                    </a:lnTo>
                    <a:lnTo>
                      <a:pt x="314" y="32"/>
                    </a:lnTo>
                    <a:lnTo>
                      <a:pt x="316" y="32"/>
                    </a:lnTo>
                    <a:lnTo>
                      <a:pt x="318" y="30"/>
                    </a:lnTo>
                    <a:lnTo>
                      <a:pt x="320" y="30"/>
                    </a:lnTo>
                    <a:lnTo>
                      <a:pt x="320" y="28"/>
                    </a:lnTo>
                    <a:lnTo>
                      <a:pt x="322" y="28"/>
                    </a:lnTo>
                    <a:lnTo>
                      <a:pt x="322" y="30"/>
                    </a:lnTo>
                    <a:lnTo>
                      <a:pt x="324" y="34"/>
                    </a:lnTo>
                    <a:lnTo>
                      <a:pt x="326" y="34"/>
                    </a:lnTo>
                    <a:lnTo>
                      <a:pt x="328" y="36"/>
                    </a:lnTo>
                    <a:lnTo>
                      <a:pt x="330" y="34"/>
                    </a:lnTo>
                    <a:lnTo>
                      <a:pt x="334" y="34"/>
                    </a:lnTo>
                    <a:lnTo>
                      <a:pt x="336" y="36"/>
                    </a:lnTo>
                    <a:lnTo>
                      <a:pt x="338" y="34"/>
                    </a:lnTo>
                    <a:lnTo>
                      <a:pt x="342" y="34"/>
                    </a:lnTo>
                    <a:lnTo>
                      <a:pt x="348" y="34"/>
                    </a:lnTo>
                    <a:lnTo>
                      <a:pt x="352" y="34"/>
                    </a:lnTo>
                    <a:lnTo>
                      <a:pt x="354" y="34"/>
                    </a:lnTo>
                    <a:lnTo>
                      <a:pt x="360" y="36"/>
                    </a:lnTo>
                    <a:lnTo>
                      <a:pt x="362" y="36"/>
                    </a:lnTo>
                    <a:lnTo>
                      <a:pt x="362" y="38"/>
                    </a:lnTo>
                    <a:lnTo>
                      <a:pt x="364" y="38"/>
                    </a:lnTo>
                    <a:lnTo>
                      <a:pt x="366" y="38"/>
                    </a:lnTo>
                    <a:lnTo>
                      <a:pt x="378" y="38"/>
                    </a:lnTo>
                    <a:lnTo>
                      <a:pt x="380" y="38"/>
                    </a:lnTo>
                    <a:lnTo>
                      <a:pt x="382" y="36"/>
                    </a:lnTo>
                    <a:lnTo>
                      <a:pt x="386" y="36"/>
                    </a:lnTo>
                    <a:lnTo>
                      <a:pt x="388" y="36"/>
                    </a:lnTo>
                    <a:lnTo>
                      <a:pt x="390" y="34"/>
                    </a:lnTo>
                    <a:lnTo>
                      <a:pt x="396" y="36"/>
                    </a:lnTo>
                    <a:lnTo>
                      <a:pt x="398" y="36"/>
                    </a:lnTo>
                    <a:lnTo>
                      <a:pt x="398" y="38"/>
                    </a:lnTo>
                    <a:lnTo>
                      <a:pt x="400" y="38"/>
                    </a:lnTo>
                    <a:lnTo>
                      <a:pt x="400" y="40"/>
                    </a:lnTo>
                    <a:lnTo>
                      <a:pt x="400" y="42"/>
                    </a:lnTo>
                    <a:lnTo>
                      <a:pt x="400" y="44"/>
                    </a:lnTo>
                    <a:lnTo>
                      <a:pt x="402" y="44"/>
                    </a:lnTo>
                    <a:lnTo>
                      <a:pt x="404" y="50"/>
                    </a:lnTo>
                    <a:lnTo>
                      <a:pt x="404" y="52"/>
                    </a:lnTo>
                    <a:lnTo>
                      <a:pt x="406" y="52"/>
                    </a:lnTo>
                    <a:lnTo>
                      <a:pt x="408" y="52"/>
                    </a:lnTo>
                    <a:lnTo>
                      <a:pt x="410" y="52"/>
                    </a:lnTo>
                    <a:lnTo>
                      <a:pt x="410" y="50"/>
                    </a:lnTo>
                    <a:lnTo>
                      <a:pt x="412" y="50"/>
                    </a:lnTo>
                    <a:lnTo>
                      <a:pt x="414" y="50"/>
                    </a:lnTo>
                    <a:lnTo>
                      <a:pt x="414" y="48"/>
                    </a:lnTo>
                    <a:lnTo>
                      <a:pt x="414" y="46"/>
                    </a:lnTo>
                    <a:lnTo>
                      <a:pt x="416" y="46"/>
                    </a:lnTo>
                    <a:lnTo>
                      <a:pt x="416" y="48"/>
                    </a:lnTo>
                    <a:lnTo>
                      <a:pt x="418" y="48"/>
                    </a:lnTo>
                    <a:lnTo>
                      <a:pt x="418" y="46"/>
                    </a:lnTo>
                    <a:lnTo>
                      <a:pt x="420" y="46"/>
                    </a:lnTo>
                    <a:lnTo>
                      <a:pt x="422" y="46"/>
                    </a:lnTo>
                    <a:lnTo>
                      <a:pt x="424" y="46"/>
                    </a:lnTo>
                    <a:lnTo>
                      <a:pt x="428" y="48"/>
                    </a:lnTo>
                    <a:lnTo>
                      <a:pt x="430" y="48"/>
                    </a:lnTo>
                    <a:lnTo>
                      <a:pt x="432" y="50"/>
                    </a:lnTo>
                    <a:lnTo>
                      <a:pt x="434" y="50"/>
                    </a:lnTo>
                    <a:lnTo>
                      <a:pt x="434" y="48"/>
                    </a:lnTo>
                    <a:lnTo>
                      <a:pt x="436" y="48"/>
                    </a:lnTo>
                    <a:lnTo>
                      <a:pt x="438" y="46"/>
                    </a:lnTo>
                    <a:lnTo>
                      <a:pt x="440" y="46"/>
                    </a:lnTo>
                    <a:lnTo>
                      <a:pt x="442" y="44"/>
                    </a:lnTo>
                    <a:lnTo>
                      <a:pt x="444" y="44"/>
                    </a:lnTo>
                    <a:lnTo>
                      <a:pt x="446" y="44"/>
                    </a:lnTo>
                    <a:lnTo>
                      <a:pt x="448" y="42"/>
                    </a:lnTo>
                    <a:lnTo>
                      <a:pt x="450" y="42"/>
                    </a:lnTo>
                    <a:lnTo>
                      <a:pt x="452" y="42"/>
                    </a:lnTo>
                    <a:lnTo>
                      <a:pt x="454" y="42"/>
                    </a:lnTo>
                    <a:lnTo>
                      <a:pt x="456" y="48"/>
                    </a:lnTo>
                    <a:lnTo>
                      <a:pt x="456" y="50"/>
                    </a:lnTo>
                    <a:lnTo>
                      <a:pt x="458" y="52"/>
                    </a:lnTo>
                    <a:lnTo>
                      <a:pt x="458" y="54"/>
                    </a:lnTo>
                    <a:lnTo>
                      <a:pt x="460" y="52"/>
                    </a:lnTo>
                    <a:lnTo>
                      <a:pt x="460" y="54"/>
                    </a:lnTo>
                    <a:lnTo>
                      <a:pt x="462" y="56"/>
                    </a:lnTo>
                    <a:lnTo>
                      <a:pt x="464" y="56"/>
                    </a:lnTo>
                    <a:lnTo>
                      <a:pt x="464" y="58"/>
                    </a:lnTo>
                    <a:lnTo>
                      <a:pt x="466" y="58"/>
                    </a:lnTo>
                    <a:lnTo>
                      <a:pt x="468" y="58"/>
                    </a:lnTo>
                    <a:lnTo>
                      <a:pt x="470" y="60"/>
                    </a:lnTo>
                    <a:lnTo>
                      <a:pt x="472" y="60"/>
                    </a:lnTo>
                    <a:lnTo>
                      <a:pt x="474" y="60"/>
                    </a:lnTo>
                    <a:lnTo>
                      <a:pt x="478" y="60"/>
                    </a:lnTo>
                    <a:lnTo>
                      <a:pt x="478" y="58"/>
                    </a:lnTo>
                    <a:lnTo>
                      <a:pt x="480" y="58"/>
                    </a:lnTo>
                    <a:lnTo>
                      <a:pt x="482" y="58"/>
                    </a:lnTo>
                    <a:lnTo>
                      <a:pt x="484" y="58"/>
                    </a:lnTo>
                    <a:lnTo>
                      <a:pt x="486" y="58"/>
                    </a:lnTo>
                    <a:lnTo>
                      <a:pt x="486" y="56"/>
                    </a:lnTo>
                    <a:lnTo>
                      <a:pt x="488" y="56"/>
                    </a:lnTo>
                    <a:lnTo>
                      <a:pt x="490" y="54"/>
                    </a:lnTo>
                    <a:lnTo>
                      <a:pt x="492" y="52"/>
                    </a:lnTo>
                    <a:lnTo>
                      <a:pt x="492" y="54"/>
                    </a:lnTo>
                    <a:lnTo>
                      <a:pt x="494" y="52"/>
                    </a:lnTo>
                    <a:lnTo>
                      <a:pt x="492" y="52"/>
                    </a:lnTo>
                    <a:lnTo>
                      <a:pt x="494" y="50"/>
                    </a:lnTo>
                    <a:lnTo>
                      <a:pt x="496" y="52"/>
                    </a:lnTo>
                    <a:lnTo>
                      <a:pt x="498" y="52"/>
                    </a:lnTo>
                    <a:lnTo>
                      <a:pt x="498" y="50"/>
                    </a:lnTo>
                    <a:lnTo>
                      <a:pt x="500" y="50"/>
                    </a:lnTo>
                    <a:lnTo>
                      <a:pt x="502" y="50"/>
                    </a:lnTo>
                    <a:lnTo>
                      <a:pt x="504" y="50"/>
                    </a:lnTo>
                    <a:lnTo>
                      <a:pt x="506" y="50"/>
                    </a:lnTo>
                    <a:lnTo>
                      <a:pt x="508" y="48"/>
                    </a:lnTo>
                    <a:lnTo>
                      <a:pt x="510" y="48"/>
                    </a:lnTo>
                    <a:lnTo>
                      <a:pt x="512" y="48"/>
                    </a:lnTo>
                    <a:lnTo>
                      <a:pt x="514" y="46"/>
                    </a:lnTo>
                    <a:lnTo>
                      <a:pt x="514" y="44"/>
                    </a:lnTo>
                    <a:lnTo>
                      <a:pt x="516" y="44"/>
                    </a:lnTo>
                    <a:lnTo>
                      <a:pt x="520" y="42"/>
                    </a:lnTo>
                    <a:lnTo>
                      <a:pt x="522" y="32"/>
                    </a:lnTo>
                    <a:lnTo>
                      <a:pt x="524" y="30"/>
                    </a:lnTo>
                    <a:lnTo>
                      <a:pt x="526" y="28"/>
                    </a:lnTo>
                    <a:lnTo>
                      <a:pt x="528" y="26"/>
                    </a:lnTo>
                    <a:lnTo>
                      <a:pt x="528" y="24"/>
                    </a:lnTo>
                    <a:lnTo>
                      <a:pt x="534" y="18"/>
                    </a:lnTo>
                    <a:lnTo>
                      <a:pt x="536" y="16"/>
                    </a:lnTo>
                    <a:lnTo>
                      <a:pt x="538" y="16"/>
                    </a:lnTo>
                    <a:lnTo>
                      <a:pt x="538" y="12"/>
                    </a:lnTo>
                    <a:lnTo>
                      <a:pt x="538" y="10"/>
                    </a:lnTo>
                    <a:lnTo>
                      <a:pt x="540" y="8"/>
                    </a:lnTo>
                    <a:lnTo>
                      <a:pt x="542" y="6"/>
                    </a:lnTo>
                    <a:lnTo>
                      <a:pt x="544" y="6"/>
                    </a:lnTo>
                    <a:lnTo>
                      <a:pt x="548" y="4"/>
                    </a:lnTo>
                    <a:lnTo>
                      <a:pt x="552" y="4"/>
                    </a:lnTo>
                    <a:lnTo>
                      <a:pt x="556" y="8"/>
                    </a:lnTo>
                    <a:lnTo>
                      <a:pt x="560" y="8"/>
                    </a:lnTo>
                    <a:lnTo>
                      <a:pt x="564" y="6"/>
                    </a:lnTo>
                    <a:lnTo>
                      <a:pt x="568" y="8"/>
                    </a:lnTo>
                    <a:lnTo>
                      <a:pt x="576" y="8"/>
                    </a:lnTo>
                    <a:lnTo>
                      <a:pt x="578" y="10"/>
                    </a:lnTo>
                    <a:lnTo>
                      <a:pt x="580" y="10"/>
                    </a:lnTo>
                    <a:lnTo>
                      <a:pt x="582" y="10"/>
                    </a:lnTo>
                    <a:lnTo>
                      <a:pt x="584" y="10"/>
                    </a:lnTo>
                    <a:lnTo>
                      <a:pt x="586" y="10"/>
                    </a:lnTo>
                    <a:lnTo>
                      <a:pt x="588" y="10"/>
                    </a:lnTo>
                    <a:lnTo>
                      <a:pt x="592" y="10"/>
                    </a:lnTo>
                    <a:lnTo>
                      <a:pt x="596" y="12"/>
                    </a:lnTo>
                    <a:lnTo>
                      <a:pt x="598" y="12"/>
                    </a:lnTo>
                    <a:lnTo>
                      <a:pt x="598" y="14"/>
                    </a:lnTo>
                    <a:lnTo>
                      <a:pt x="600" y="12"/>
                    </a:lnTo>
                    <a:lnTo>
                      <a:pt x="602" y="12"/>
                    </a:lnTo>
                    <a:lnTo>
                      <a:pt x="604" y="10"/>
                    </a:lnTo>
                    <a:lnTo>
                      <a:pt x="606" y="10"/>
                    </a:lnTo>
                    <a:lnTo>
                      <a:pt x="610" y="12"/>
                    </a:lnTo>
                    <a:lnTo>
                      <a:pt x="617" y="14"/>
                    </a:lnTo>
                    <a:lnTo>
                      <a:pt x="619" y="14"/>
                    </a:lnTo>
                    <a:lnTo>
                      <a:pt x="621" y="14"/>
                    </a:lnTo>
                    <a:lnTo>
                      <a:pt x="625" y="12"/>
                    </a:lnTo>
                    <a:lnTo>
                      <a:pt x="627" y="8"/>
                    </a:lnTo>
                    <a:lnTo>
                      <a:pt x="627" y="6"/>
                    </a:lnTo>
                    <a:lnTo>
                      <a:pt x="629" y="4"/>
                    </a:lnTo>
                    <a:lnTo>
                      <a:pt x="629" y="2"/>
                    </a:lnTo>
                    <a:lnTo>
                      <a:pt x="629" y="0"/>
                    </a:lnTo>
                    <a:lnTo>
                      <a:pt x="631" y="0"/>
                    </a:lnTo>
                    <a:lnTo>
                      <a:pt x="633" y="0"/>
                    </a:lnTo>
                    <a:lnTo>
                      <a:pt x="633" y="512"/>
                    </a:lnTo>
                    <a:lnTo>
                      <a:pt x="360" y="512"/>
                    </a:lnTo>
                    <a:lnTo>
                      <a:pt x="356" y="512"/>
                    </a:lnTo>
                    <a:lnTo>
                      <a:pt x="352" y="512"/>
                    </a:lnTo>
                    <a:lnTo>
                      <a:pt x="352" y="466"/>
                    </a:lnTo>
                    <a:lnTo>
                      <a:pt x="210" y="466"/>
                    </a:lnTo>
                    <a:lnTo>
                      <a:pt x="210" y="562"/>
                    </a:lnTo>
                    <a:lnTo>
                      <a:pt x="210" y="560"/>
                    </a:lnTo>
                    <a:lnTo>
                      <a:pt x="210" y="704"/>
                    </a:lnTo>
                    <a:lnTo>
                      <a:pt x="96" y="704"/>
                    </a:lnTo>
                    <a:lnTo>
                      <a:pt x="94" y="704"/>
                    </a:lnTo>
                    <a:lnTo>
                      <a:pt x="90" y="702"/>
                    </a:lnTo>
                    <a:lnTo>
                      <a:pt x="78" y="700"/>
                    </a:lnTo>
                    <a:lnTo>
                      <a:pt x="74" y="698"/>
                    </a:lnTo>
                    <a:lnTo>
                      <a:pt x="70" y="700"/>
                    </a:lnTo>
                    <a:lnTo>
                      <a:pt x="68" y="702"/>
                    </a:lnTo>
                    <a:lnTo>
                      <a:pt x="66" y="704"/>
                    </a:lnTo>
                    <a:lnTo>
                      <a:pt x="64" y="706"/>
                    </a:lnTo>
                    <a:lnTo>
                      <a:pt x="56" y="706"/>
                    </a:lnTo>
                    <a:lnTo>
                      <a:pt x="52" y="704"/>
                    </a:lnTo>
                    <a:lnTo>
                      <a:pt x="48" y="704"/>
                    </a:lnTo>
                    <a:lnTo>
                      <a:pt x="48" y="702"/>
                    </a:lnTo>
                    <a:lnTo>
                      <a:pt x="46" y="702"/>
                    </a:lnTo>
                    <a:lnTo>
                      <a:pt x="44" y="698"/>
                    </a:lnTo>
                    <a:lnTo>
                      <a:pt x="42" y="696"/>
                    </a:lnTo>
                    <a:lnTo>
                      <a:pt x="42" y="694"/>
                    </a:lnTo>
                    <a:lnTo>
                      <a:pt x="40" y="694"/>
                    </a:lnTo>
                    <a:lnTo>
                      <a:pt x="38" y="694"/>
                    </a:lnTo>
                    <a:lnTo>
                      <a:pt x="36" y="694"/>
                    </a:lnTo>
                    <a:lnTo>
                      <a:pt x="34" y="702"/>
                    </a:lnTo>
                    <a:lnTo>
                      <a:pt x="32" y="702"/>
                    </a:lnTo>
                    <a:lnTo>
                      <a:pt x="30" y="702"/>
                    </a:lnTo>
                    <a:lnTo>
                      <a:pt x="28" y="700"/>
                    </a:lnTo>
                    <a:lnTo>
                      <a:pt x="26" y="698"/>
                    </a:lnTo>
                    <a:lnTo>
                      <a:pt x="26" y="696"/>
                    </a:lnTo>
                    <a:lnTo>
                      <a:pt x="26" y="694"/>
                    </a:lnTo>
                    <a:lnTo>
                      <a:pt x="26" y="692"/>
                    </a:lnTo>
                    <a:lnTo>
                      <a:pt x="26" y="688"/>
                    </a:lnTo>
                    <a:lnTo>
                      <a:pt x="24" y="688"/>
                    </a:lnTo>
                    <a:lnTo>
                      <a:pt x="22" y="684"/>
                    </a:lnTo>
                    <a:lnTo>
                      <a:pt x="20" y="680"/>
                    </a:lnTo>
                    <a:lnTo>
                      <a:pt x="18" y="676"/>
                    </a:lnTo>
                    <a:lnTo>
                      <a:pt x="18" y="674"/>
                    </a:lnTo>
                    <a:lnTo>
                      <a:pt x="16" y="672"/>
                    </a:lnTo>
                    <a:lnTo>
                      <a:pt x="14" y="672"/>
                    </a:lnTo>
                    <a:lnTo>
                      <a:pt x="12" y="674"/>
                    </a:lnTo>
                    <a:lnTo>
                      <a:pt x="12" y="672"/>
                    </a:lnTo>
                    <a:lnTo>
                      <a:pt x="10" y="670"/>
                    </a:lnTo>
                    <a:lnTo>
                      <a:pt x="10" y="664"/>
                    </a:lnTo>
                    <a:lnTo>
                      <a:pt x="12" y="660"/>
                    </a:lnTo>
                    <a:lnTo>
                      <a:pt x="12" y="654"/>
                    </a:lnTo>
                    <a:lnTo>
                      <a:pt x="14" y="650"/>
                    </a:lnTo>
                    <a:lnTo>
                      <a:pt x="20" y="640"/>
                    </a:lnTo>
                    <a:lnTo>
                      <a:pt x="24" y="634"/>
                    </a:lnTo>
                    <a:lnTo>
                      <a:pt x="24" y="630"/>
                    </a:lnTo>
                    <a:lnTo>
                      <a:pt x="24" y="626"/>
                    </a:lnTo>
                    <a:lnTo>
                      <a:pt x="24" y="624"/>
                    </a:lnTo>
                    <a:lnTo>
                      <a:pt x="24" y="620"/>
                    </a:lnTo>
                    <a:lnTo>
                      <a:pt x="24" y="618"/>
                    </a:lnTo>
                    <a:lnTo>
                      <a:pt x="24" y="614"/>
                    </a:lnTo>
                    <a:lnTo>
                      <a:pt x="24" y="612"/>
                    </a:lnTo>
                    <a:lnTo>
                      <a:pt x="24" y="610"/>
                    </a:lnTo>
                    <a:lnTo>
                      <a:pt x="24" y="608"/>
                    </a:lnTo>
                    <a:lnTo>
                      <a:pt x="26" y="606"/>
                    </a:lnTo>
                    <a:lnTo>
                      <a:pt x="26" y="602"/>
                    </a:lnTo>
                    <a:lnTo>
                      <a:pt x="26" y="600"/>
                    </a:lnTo>
                    <a:lnTo>
                      <a:pt x="26" y="596"/>
                    </a:lnTo>
                    <a:lnTo>
                      <a:pt x="24" y="594"/>
                    </a:lnTo>
                    <a:lnTo>
                      <a:pt x="22" y="592"/>
                    </a:lnTo>
                    <a:lnTo>
                      <a:pt x="20" y="590"/>
                    </a:lnTo>
                    <a:lnTo>
                      <a:pt x="18" y="588"/>
                    </a:lnTo>
                    <a:lnTo>
                      <a:pt x="18" y="586"/>
                    </a:lnTo>
                    <a:lnTo>
                      <a:pt x="20" y="584"/>
                    </a:lnTo>
                    <a:lnTo>
                      <a:pt x="20" y="582"/>
                    </a:lnTo>
                    <a:lnTo>
                      <a:pt x="22" y="582"/>
                    </a:lnTo>
                    <a:lnTo>
                      <a:pt x="24" y="580"/>
                    </a:lnTo>
                    <a:lnTo>
                      <a:pt x="26" y="580"/>
                    </a:lnTo>
                    <a:lnTo>
                      <a:pt x="26" y="578"/>
                    </a:lnTo>
                    <a:lnTo>
                      <a:pt x="26" y="576"/>
                    </a:lnTo>
                    <a:lnTo>
                      <a:pt x="24" y="570"/>
                    </a:lnTo>
                    <a:lnTo>
                      <a:pt x="20" y="568"/>
                    </a:lnTo>
                    <a:lnTo>
                      <a:pt x="16" y="566"/>
                    </a:lnTo>
                    <a:lnTo>
                      <a:pt x="14" y="566"/>
                    </a:lnTo>
                    <a:lnTo>
                      <a:pt x="8" y="566"/>
                    </a:lnTo>
                    <a:lnTo>
                      <a:pt x="6" y="564"/>
                    </a:lnTo>
                    <a:lnTo>
                      <a:pt x="4" y="562"/>
                    </a:lnTo>
                    <a:lnTo>
                      <a:pt x="0" y="558"/>
                    </a:lnTo>
                    <a:lnTo>
                      <a:pt x="0" y="556"/>
                    </a:lnTo>
                    <a:lnTo>
                      <a:pt x="0" y="552"/>
                    </a:lnTo>
                    <a:lnTo>
                      <a:pt x="2" y="550"/>
                    </a:lnTo>
                    <a:lnTo>
                      <a:pt x="4" y="548"/>
                    </a:lnTo>
                    <a:lnTo>
                      <a:pt x="8" y="544"/>
                    </a:lnTo>
                    <a:lnTo>
                      <a:pt x="10" y="540"/>
                    </a:lnTo>
                    <a:lnTo>
                      <a:pt x="12" y="536"/>
                    </a:lnTo>
                    <a:lnTo>
                      <a:pt x="14" y="532"/>
                    </a:lnTo>
                    <a:lnTo>
                      <a:pt x="14" y="528"/>
                    </a:lnTo>
                    <a:lnTo>
                      <a:pt x="14" y="526"/>
                    </a:lnTo>
                    <a:lnTo>
                      <a:pt x="14" y="522"/>
                    </a:lnTo>
                    <a:lnTo>
                      <a:pt x="12" y="516"/>
                    </a:lnTo>
                    <a:lnTo>
                      <a:pt x="10" y="514"/>
                    </a:lnTo>
                    <a:lnTo>
                      <a:pt x="10" y="510"/>
                    </a:lnTo>
                    <a:lnTo>
                      <a:pt x="8" y="508"/>
                    </a:lnTo>
                    <a:lnTo>
                      <a:pt x="2" y="502"/>
                    </a:lnTo>
                    <a:lnTo>
                      <a:pt x="2" y="500"/>
                    </a:lnTo>
                    <a:lnTo>
                      <a:pt x="2" y="498"/>
                    </a:lnTo>
                    <a:lnTo>
                      <a:pt x="2" y="496"/>
                    </a:lnTo>
                    <a:lnTo>
                      <a:pt x="4" y="496"/>
                    </a:lnTo>
                    <a:lnTo>
                      <a:pt x="8" y="496"/>
                    </a:lnTo>
                    <a:lnTo>
                      <a:pt x="10" y="496"/>
                    </a:lnTo>
                    <a:lnTo>
                      <a:pt x="12" y="496"/>
                    </a:lnTo>
                    <a:lnTo>
                      <a:pt x="14" y="494"/>
                    </a:lnTo>
                    <a:lnTo>
                      <a:pt x="16" y="494"/>
                    </a:lnTo>
                    <a:lnTo>
                      <a:pt x="18" y="492"/>
                    </a:lnTo>
                    <a:lnTo>
                      <a:pt x="20" y="490"/>
                    </a:lnTo>
                    <a:lnTo>
                      <a:pt x="22" y="490"/>
                    </a:lnTo>
                    <a:lnTo>
                      <a:pt x="26" y="490"/>
                    </a:lnTo>
                    <a:lnTo>
                      <a:pt x="34" y="494"/>
                    </a:lnTo>
                    <a:lnTo>
                      <a:pt x="36" y="492"/>
                    </a:lnTo>
                    <a:lnTo>
                      <a:pt x="38" y="492"/>
                    </a:lnTo>
                    <a:lnTo>
                      <a:pt x="42" y="488"/>
                    </a:lnTo>
                    <a:lnTo>
                      <a:pt x="44" y="486"/>
                    </a:lnTo>
                    <a:lnTo>
                      <a:pt x="48" y="482"/>
                    </a:lnTo>
                    <a:lnTo>
                      <a:pt x="48" y="480"/>
                    </a:lnTo>
                    <a:lnTo>
                      <a:pt x="48" y="474"/>
                    </a:lnTo>
                    <a:lnTo>
                      <a:pt x="48" y="472"/>
                    </a:lnTo>
                    <a:lnTo>
                      <a:pt x="50" y="470"/>
                    </a:lnTo>
                    <a:lnTo>
                      <a:pt x="50" y="466"/>
                    </a:lnTo>
                    <a:lnTo>
                      <a:pt x="52" y="464"/>
                    </a:lnTo>
                    <a:lnTo>
                      <a:pt x="58" y="456"/>
                    </a:lnTo>
                    <a:lnTo>
                      <a:pt x="60" y="450"/>
                    </a:lnTo>
                    <a:lnTo>
                      <a:pt x="62" y="446"/>
                    </a:lnTo>
                    <a:lnTo>
                      <a:pt x="64" y="444"/>
                    </a:lnTo>
                    <a:lnTo>
                      <a:pt x="66" y="444"/>
                    </a:lnTo>
                    <a:lnTo>
                      <a:pt x="68" y="442"/>
                    </a:lnTo>
                    <a:lnTo>
                      <a:pt x="70" y="442"/>
                    </a:lnTo>
                    <a:lnTo>
                      <a:pt x="74" y="438"/>
                    </a:lnTo>
                    <a:lnTo>
                      <a:pt x="76" y="438"/>
                    </a:lnTo>
                    <a:lnTo>
                      <a:pt x="76" y="436"/>
                    </a:lnTo>
                    <a:lnTo>
                      <a:pt x="78" y="430"/>
                    </a:lnTo>
                    <a:lnTo>
                      <a:pt x="78" y="428"/>
                    </a:lnTo>
                    <a:lnTo>
                      <a:pt x="80" y="428"/>
                    </a:lnTo>
                    <a:lnTo>
                      <a:pt x="82" y="426"/>
                    </a:lnTo>
                    <a:lnTo>
                      <a:pt x="84" y="424"/>
                    </a:lnTo>
                    <a:lnTo>
                      <a:pt x="86" y="422"/>
                    </a:lnTo>
                    <a:lnTo>
                      <a:pt x="92" y="418"/>
                    </a:lnTo>
                    <a:lnTo>
                      <a:pt x="92" y="416"/>
                    </a:lnTo>
                    <a:lnTo>
                      <a:pt x="92" y="414"/>
                    </a:lnTo>
                    <a:lnTo>
                      <a:pt x="90" y="412"/>
                    </a:lnTo>
                    <a:lnTo>
                      <a:pt x="88" y="410"/>
                    </a:lnTo>
                    <a:lnTo>
                      <a:pt x="88" y="408"/>
                    </a:lnTo>
                    <a:lnTo>
                      <a:pt x="88" y="406"/>
                    </a:lnTo>
                    <a:lnTo>
                      <a:pt x="86" y="404"/>
                    </a:lnTo>
                    <a:lnTo>
                      <a:pt x="86" y="402"/>
                    </a:lnTo>
                    <a:lnTo>
                      <a:pt x="86" y="400"/>
                    </a:lnTo>
                    <a:lnTo>
                      <a:pt x="86" y="398"/>
                    </a:lnTo>
                    <a:lnTo>
                      <a:pt x="86" y="396"/>
                    </a:lnTo>
                    <a:lnTo>
                      <a:pt x="88" y="394"/>
                    </a:lnTo>
                    <a:lnTo>
                      <a:pt x="92" y="388"/>
                    </a:lnTo>
                    <a:lnTo>
                      <a:pt x="94" y="386"/>
                    </a:lnTo>
                    <a:lnTo>
                      <a:pt x="94" y="384"/>
                    </a:lnTo>
                    <a:lnTo>
                      <a:pt x="92" y="382"/>
                    </a:lnTo>
                    <a:lnTo>
                      <a:pt x="92" y="380"/>
                    </a:lnTo>
                    <a:lnTo>
                      <a:pt x="92" y="378"/>
                    </a:lnTo>
                    <a:lnTo>
                      <a:pt x="92" y="376"/>
                    </a:lnTo>
                    <a:lnTo>
                      <a:pt x="92" y="374"/>
                    </a:lnTo>
                    <a:lnTo>
                      <a:pt x="94" y="372"/>
                    </a:lnTo>
                    <a:lnTo>
                      <a:pt x="94" y="370"/>
                    </a:lnTo>
                    <a:lnTo>
                      <a:pt x="94" y="368"/>
                    </a:lnTo>
                    <a:lnTo>
                      <a:pt x="92" y="368"/>
                    </a:lnTo>
                    <a:lnTo>
                      <a:pt x="92" y="366"/>
                    </a:lnTo>
                    <a:lnTo>
                      <a:pt x="90" y="364"/>
                    </a:lnTo>
                    <a:lnTo>
                      <a:pt x="92" y="362"/>
                    </a:lnTo>
                    <a:lnTo>
                      <a:pt x="94" y="360"/>
                    </a:lnTo>
                    <a:lnTo>
                      <a:pt x="96" y="360"/>
                    </a:lnTo>
                    <a:lnTo>
                      <a:pt x="98" y="358"/>
                    </a:lnTo>
                    <a:lnTo>
                      <a:pt x="98" y="356"/>
                    </a:lnTo>
                    <a:lnTo>
                      <a:pt x="96" y="356"/>
                    </a:lnTo>
                    <a:lnTo>
                      <a:pt x="92" y="356"/>
                    </a:lnTo>
                    <a:lnTo>
                      <a:pt x="90" y="354"/>
                    </a:lnTo>
                    <a:lnTo>
                      <a:pt x="90" y="352"/>
                    </a:lnTo>
                    <a:lnTo>
                      <a:pt x="90" y="350"/>
                    </a:lnTo>
                    <a:lnTo>
                      <a:pt x="92" y="348"/>
                    </a:lnTo>
                    <a:lnTo>
                      <a:pt x="92" y="344"/>
                    </a:lnTo>
                    <a:lnTo>
                      <a:pt x="94" y="344"/>
                    </a:lnTo>
                    <a:lnTo>
                      <a:pt x="96" y="342"/>
                    </a:lnTo>
                    <a:lnTo>
                      <a:pt x="104" y="338"/>
                    </a:lnTo>
                    <a:lnTo>
                      <a:pt x="106" y="338"/>
                    </a:lnTo>
                    <a:lnTo>
                      <a:pt x="108" y="334"/>
                    </a:lnTo>
                    <a:lnTo>
                      <a:pt x="108" y="332"/>
                    </a:lnTo>
                    <a:lnTo>
                      <a:pt x="106" y="326"/>
                    </a:lnTo>
                    <a:lnTo>
                      <a:pt x="106" y="324"/>
                    </a:lnTo>
                    <a:lnTo>
                      <a:pt x="104" y="322"/>
                    </a:lnTo>
                    <a:lnTo>
                      <a:pt x="102" y="320"/>
                    </a:lnTo>
                    <a:lnTo>
                      <a:pt x="100" y="320"/>
                    </a:lnTo>
                    <a:lnTo>
                      <a:pt x="100" y="316"/>
                    </a:lnTo>
                    <a:lnTo>
                      <a:pt x="102" y="312"/>
                    </a:lnTo>
                    <a:lnTo>
                      <a:pt x="104" y="308"/>
                    </a:lnTo>
                    <a:lnTo>
                      <a:pt x="102" y="304"/>
                    </a:lnTo>
                    <a:lnTo>
                      <a:pt x="102" y="298"/>
                    </a:lnTo>
                    <a:lnTo>
                      <a:pt x="96" y="284"/>
                    </a:lnTo>
                    <a:lnTo>
                      <a:pt x="94" y="280"/>
                    </a:lnTo>
                    <a:lnTo>
                      <a:pt x="92" y="274"/>
                    </a:lnTo>
                    <a:lnTo>
                      <a:pt x="92" y="272"/>
                    </a:lnTo>
                    <a:lnTo>
                      <a:pt x="94" y="270"/>
                    </a:lnTo>
                    <a:lnTo>
                      <a:pt x="94" y="268"/>
                    </a:lnTo>
                    <a:lnTo>
                      <a:pt x="96" y="268"/>
                    </a:lnTo>
                    <a:lnTo>
                      <a:pt x="94" y="266"/>
                    </a:lnTo>
                    <a:lnTo>
                      <a:pt x="90" y="252"/>
                    </a:lnTo>
                    <a:lnTo>
                      <a:pt x="90" y="250"/>
                    </a:lnTo>
                    <a:lnTo>
                      <a:pt x="92" y="250"/>
                    </a:lnTo>
                    <a:lnTo>
                      <a:pt x="92" y="248"/>
                    </a:lnTo>
                    <a:lnTo>
                      <a:pt x="94" y="250"/>
                    </a:lnTo>
                    <a:lnTo>
                      <a:pt x="96" y="250"/>
                    </a:lnTo>
                    <a:lnTo>
                      <a:pt x="98" y="248"/>
                    </a:lnTo>
                    <a:lnTo>
                      <a:pt x="102" y="248"/>
                    </a:lnTo>
                    <a:lnTo>
                      <a:pt x="102" y="246"/>
                    </a:lnTo>
                    <a:lnTo>
                      <a:pt x="104" y="244"/>
                    </a:lnTo>
                    <a:lnTo>
                      <a:pt x="104" y="242"/>
                    </a:lnTo>
                    <a:lnTo>
                      <a:pt x="104" y="240"/>
                    </a:lnTo>
                    <a:lnTo>
                      <a:pt x="96" y="232"/>
                    </a:lnTo>
                    <a:lnTo>
                      <a:pt x="94" y="230"/>
                    </a:lnTo>
                    <a:lnTo>
                      <a:pt x="92" y="228"/>
                    </a:lnTo>
                    <a:lnTo>
                      <a:pt x="94" y="226"/>
                    </a:lnTo>
                    <a:lnTo>
                      <a:pt x="96" y="226"/>
                    </a:lnTo>
                    <a:lnTo>
                      <a:pt x="100" y="226"/>
                    </a:lnTo>
                    <a:lnTo>
                      <a:pt x="102" y="224"/>
                    </a:lnTo>
                    <a:lnTo>
                      <a:pt x="100" y="222"/>
                    </a:lnTo>
                    <a:lnTo>
                      <a:pt x="98" y="218"/>
                    </a:lnTo>
                    <a:lnTo>
                      <a:pt x="94" y="216"/>
                    </a:lnTo>
                    <a:lnTo>
                      <a:pt x="90" y="212"/>
                    </a:lnTo>
                    <a:lnTo>
                      <a:pt x="88" y="212"/>
                    </a:lnTo>
                    <a:lnTo>
                      <a:pt x="88" y="210"/>
                    </a:lnTo>
                    <a:lnTo>
                      <a:pt x="90" y="206"/>
                    </a:lnTo>
                    <a:lnTo>
                      <a:pt x="92" y="200"/>
                    </a:lnTo>
                    <a:lnTo>
                      <a:pt x="94" y="198"/>
                    </a:lnTo>
                    <a:lnTo>
                      <a:pt x="96" y="196"/>
                    </a:lnTo>
                    <a:lnTo>
                      <a:pt x="98" y="196"/>
                    </a:lnTo>
                    <a:lnTo>
                      <a:pt x="102" y="194"/>
                    </a:lnTo>
                    <a:lnTo>
                      <a:pt x="104" y="194"/>
                    </a:lnTo>
                    <a:lnTo>
                      <a:pt x="106" y="192"/>
                    </a:lnTo>
                    <a:lnTo>
                      <a:pt x="112" y="184"/>
                    </a:lnTo>
                    <a:lnTo>
                      <a:pt x="114" y="182"/>
                    </a:lnTo>
                    <a:lnTo>
                      <a:pt x="116" y="180"/>
                    </a:lnTo>
                    <a:lnTo>
                      <a:pt x="118" y="178"/>
                    </a:lnTo>
                    <a:lnTo>
                      <a:pt x="120" y="176"/>
                    </a:lnTo>
                    <a:lnTo>
                      <a:pt x="122" y="174"/>
                    </a:lnTo>
                    <a:lnTo>
                      <a:pt x="124" y="174"/>
                    </a:lnTo>
                    <a:lnTo>
                      <a:pt x="124" y="172"/>
                    </a:lnTo>
                    <a:lnTo>
                      <a:pt x="122" y="172"/>
                    </a:lnTo>
                    <a:lnTo>
                      <a:pt x="120" y="170"/>
                    </a:lnTo>
                    <a:lnTo>
                      <a:pt x="120" y="168"/>
                    </a:lnTo>
                    <a:lnTo>
                      <a:pt x="122" y="166"/>
                    </a:lnTo>
                    <a:lnTo>
                      <a:pt x="126" y="166"/>
                    </a:lnTo>
                    <a:lnTo>
                      <a:pt x="128" y="164"/>
                    </a:lnTo>
                    <a:lnTo>
                      <a:pt x="132" y="162"/>
                    </a:lnTo>
                    <a:lnTo>
                      <a:pt x="132" y="160"/>
                    </a:lnTo>
                    <a:lnTo>
                      <a:pt x="134" y="156"/>
                    </a:lnTo>
                    <a:lnTo>
                      <a:pt x="134" y="150"/>
                    </a:lnTo>
                    <a:lnTo>
                      <a:pt x="132" y="146"/>
                    </a:lnTo>
                    <a:lnTo>
                      <a:pt x="132" y="142"/>
                    </a:lnTo>
                    <a:lnTo>
                      <a:pt x="132" y="140"/>
                    </a:lnTo>
                    <a:lnTo>
                      <a:pt x="132" y="136"/>
                    </a:lnTo>
                    <a:lnTo>
                      <a:pt x="134" y="126"/>
                    </a:lnTo>
                    <a:lnTo>
                      <a:pt x="136" y="124"/>
                    </a:lnTo>
                    <a:lnTo>
                      <a:pt x="136" y="122"/>
                    </a:lnTo>
                    <a:lnTo>
                      <a:pt x="138" y="120"/>
                    </a:lnTo>
                    <a:lnTo>
                      <a:pt x="140" y="116"/>
                    </a:lnTo>
                    <a:lnTo>
                      <a:pt x="144" y="112"/>
                    </a:lnTo>
                    <a:lnTo>
                      <a:pt x="148" y="110"/>
                    </a:lnTo>
                    <a:lnTo>
                      <a:pt x="152" y="112"/>
                    </a:lnTo>
                    <a:lnTo>
                      <a:pt x="154" y="112"/>
                    </a:lnTo>
                    <a:lnTo>
                      <a:pt x="156" y="110"/>
                    </a:lnTo>
                    <a:lnTo>
                      <a:pt x="158" y="110"/>
                    </a:lnTo>
                    <a:lnTo>
                      <a:pt x="162" y="108"/>
                    </a:lnTo>
                    <a:lnTo>
                      <a:pt x="166" y="106"/>
                    </a:lnTo>
                    <a:lnTo>
                      <a:pt x="168" y="104"/>
                    </a:lnTo>
                    <a:lnTo>
                      <a:pt x="172" y="100"/>
                    </a:lnTo>
                    <a:lnTo>
                      <a:pt x="174" y="98"/>
                    </a:lnTo>
                    <a:lnTo>
                      <a:pt x="178" y="98"/>
                    </a:lnTo>
                    <a:lnTo>
                      <a:pt x="180" y="98"/>
                    </a:lnTo>
                    <a:lnTo>
                      <a:pt x="184" y="96"/>
                    </a:lnTo>
                    <a:lnTo>
                      <a:pt x="188" y="94"/>
                    </a:lnTo>
                    <a:lnTo>
                      <a:pt x="190" y="92"/>
                    </a:lnTo>
                    <a:lnTo>
                      <a:pt x="194" y="86"/>
                    </a:lnTo>
                    <a:lnTo>
                      <a:pt x="198" y="82"/>
                    </a:lnTo>
                    <a:lnTo>
                      <a:pt x="200" y="80"/>
                    </a:lnTo>
                    <a:lnTo>
                      <a:pt x="204" y="78"/>
                    </a:lnTo>
                    <a:lnTo>
                      <a:pt x="206" y="78"/>
                    </a:lnTo>
                    <a:lnTo>
                      <a:pt x="208" y="78"/>
                    </a:lnTo>
                    <a:lnTo>
                      <a:pt x="216" y="76"/>
                    </a:lnTo>
                    <a:lnTo>
                      <a:pt x="220" y="74"/>
                    </a:lnTo>
                    <a:lnTo>
                      <a:pt x="222" y="74"/>
                    </a:lnTo>
                    <a:lnTo>
                      <a:pt x="222" y="72"/>
                    </a:lnTo>
                    <a:lnTo>
                      <a:pt x="224" y="72"/>
                    </a:lnTo>
                    <a:lnTo>
                      <a:pt x="226" y="70"/>
                    </a:lnTo>
                    <a:lnTo>
                      <a:pt x="228" y="70"/>
                    </a:lnTo>
                    <a:lnTo>
                      <a:pt x="228" y="68"/>
                    </a:lnTo>
                    <a:lnTo>
                      <a:pt x="230" y="66"/>
                    </a:lnTo>
                    <a:lnTo>
                      <a:pt x="230" y="64"/>
                    </a:lnTo>
                    <a:lnTo>
                      <a:pt x="230" y="62"/>
                    </a:lnTo>
                    <a:lnTo>
                      <a:pt x="230" y="60"/>
                    </a:lnTo>
                    <a:lnTo>
                      <a:pt x="234" y="56"/>
                    </a:lnTo>
                    <a:lnTo>
                      <a:pt x="236" y="56"/>
                    </a:lnTo>
                    <a:lnTo>
                      <a:pt x="238" y="54"/>
                    </a:lnTo>
                    <a:lnTo>
                      <a:pt x="250" y="42"/>
                    </a:lnTo>
                    <a:lnTo>
                      <a:pt x="252" y="40"/>
                    </a:lnTo>
                    <a:lnTo>
                      <a:pt x="252" y="38"/>
                    </a:lnTo>
                    <a:lnTo>
                      <a:pt x="254" y="38"/>
                    </a:lnTo>
                    <a:lnTo>
                      <a:pt x="254" y="36"/>
                    </a:lnTo>
                    <a:lnTo>
                      <a:pt x="256" y="36"/>
                    </a:lnTo>
                    <a:lnTo>
                      <a:pt x="258" y="34"/>
                    </a:lnTo>
                    <a:lnTo>
                      <a:pt x="258" y="32"/>
                    </a:lnTo>
                    <a:lnTo>
                      <a:pt x="258" y="30"/>
                    </a:lnTo>
                    <a:lnTo>
                      <a:pt x="260" y="30"/>
                    </a:lnTo>
                    <a:lnTo>
                      <a:pt x="262" y="30"/>
                    </a:lnTo>
                    <a:lnTo>
                      <a:pt x="266" y="30"/>
                    </a:lnTo>
                    <a:lnTo>
                      <a:pt x="268" y="30"/>
                    </a:lnTo>
                    <a:lnTo>
                      <a:pt x="270" y="30"/>
                    </a:lnTo>
                    <a:lnTo>
                      <a:pt x="272" y="30"/>
                    </a:lnTo>
                    <a:lnTo>
                      <a:pt x="272" y="28"/>
                    </a:lnTo>
                    <a:lnTo>
                      <a:pt x="272" y="26"/>
                    </a:lnTo>
                    <a:lnTo>
                      <a:pt x="272" y="24"/>
                    </a:lnTo>
                    <a:lnTo>
                      <a:pt x="270" y="22"/>
                    </a:lnTo>
                    <a:lnTo>
                      <a:pt x="270" y="20"/>
                    </a:lnTo>
                    <a:lnTo>
                      <a:pt x="270" y="16"/>
                    </a:lnTo>
                    <a:lnTo>
                      <a:pt x="270" y="14"/>
                    </a:lnTo>
                    <a:lnTo>
                      <a:pt x="268" y="8"/>
                    </a:lnTo>
                    <a:close/>
                  </a:path>
                </a:pathLst>
              </a:custGeom>
              <a:solidFill>
                <a:srgbClr val="0E0E1C"/>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ysClr val="windowText" lastClr="000000"/>
                  </a:solidFill>
                  <a:effectLst/>
                  <a:uLnTx/>
                  <a:uFillTx/>
                  <a:latin typeface="Pathway Gothic One" panose="020B0604020202020204" charset="0"/>
                  <a:ea typeface="+mn-ea"/>
                  <a:cs typeface="+mn-cs"/>
                </a:endParaRPr>
              </a:p>
            </p:txBody>
          </p:sp>
          <p:sp>
            <p:nvSpPr>
              <p:cNvPr id="44" name="Freeform 12">
                <a:extLst>
                  <a:ext uri="{FF2B5EF4-FFF2-40B4-BE49-F238E27FC236}">
                    <a16:creationId xmlns:a16="http://schemas.microsoft.com/office/drawing/2014/main" id="{4DF7CF51-AFD5-42E4-B583-06BA0E6038B3}"/>
                  </a:ext>
                </a:extLst>
              </p:cNvPr>
              <p:cNvSpPr>
                <a:spLocks/>
              </p:cNvSpPr>
              <p:nvPr/>
            </p:nvSpPr>
            <p:spPr bwMode="auto">
              <a:xfrm>
                <a:off x="2240" y="2224"/>
                <a:ext cx="1046" cy="841"/>
              </a:xfrm>
              <a:custGeom>
                <a:avLst/>
                <a:gdLst>
                  <a:gd name="T0" fmla="*/ 484 w 1046"/>
                  <a:gd name="T1" fmla="*/ 84 h 841"/>
                  <a:gd name="T2" fmla="*/ 496 w 1046"/>
                  <a:gd name="T3" fmla="*/ 78 h 841"/>
                  <a:gd name="T4" fmla="*/ 500 w 1046"/>
                  <a:gd name="T5" fmla="*/ 72 h 841"/>
                  <a:gd name="T6" fmla="*/ 498 w 1046"/>
                  <a:gd name="T7" fmla="*/ 58 h 841"/>
                  <a:gd name="T8" fmla="*/ 498 w 1046"/>
                  <a:gd name="T9" fmla="*/ 50 h 841"/>
                  <a:gd name="T10" fmla="*/ 508 w 1046"/>
                  <a:gd name="T11" fmla="*/ 46 h 841"/>
                  <a:gd name="T12" fmla="*/ 516 w 1046"/>
                  <a:gd name="T13" fmla="*/ 42 h 841"/>
                  <a:gd name="T14" fmla="*/ 520 w 1046"/>
                  <a:gd name="T15" fmla="*/ 30 h 841"/>
                  <a:gd name="T16" fmla="*/ 524 w 1046"/>
                  <a:gd name="T17" fmla="*/ 22 h 841"/>
                  <a:gd name="T18" fmla="*/ 530 w 1046"/>
                  <a:gd name="T19" fmla="*/ 18 h 841"/>
                  <a:gd name="T20" fmla="*/ 534 w 1046"/>
                  <a:gd name="T21" fmla="*/ 6 h 841"/>
                  <a:gd name="T22" fmla="*/ 732 w 1046"/>
                  <a:gd name="T23" fmla="*/ 26 h 841"/>
                  <a:gd name="T24" fmla="*/ 844 w 1046"/>
                  <a:gd name="T25" fmla="*/ 24 h 841"/>
                  <a:gd name="T26" fmla="*/ 848 w 1046"/>
                  <a:gd name="T27" fmla="*/ 24 h 841"/>
                  <a:gd name="T28" fmla="*/ 858 w 1046"/>
                  <a:gd name="T29" fmla="*/ 26 h 841"/>
                  <a:gd name="T30" fmla="*/ 862 w 1046"/>
                  <a:gd name="T31" fmla="*/ 28 h 841"/>
                  <a:gd name="T32" fmla="*/ 866 w 1046"/>
                  <a:gd name="T33" fmla="*/ 36 h 841"/>
                  <a:gd name="T34" fmla="*/ 858 w 1046"/>
                  <a:gd name="T35" fmla="*/ 40 h 841"/>
                  <a:gd name="T36" fmla="*/ 858 w 1046"/>
                  <a:gd name="T37" fmla="*/ 48 h 841"/>
                  <a:gd name="T38" fmla="*/ 858 w 1046"/>
                  <a:gd name="T39" fmla="*/ 58 h 841"/>
                  <a:gd name="T40" fmla="*/ 858 w 1046"/>
                  <a:gd name="T41" fmla="*/ 64 h 841"/>
                  <a:gd name="T42" fmla="*/ 862 w 1046"/>
                  <a:gd name="T43" fmla="*/ 72 h 841"/>
                  <a:gd name="T44" fmla="*/ 870 w 1046"/>
                  <a:gd name="T45" fmla="*/ 66 h 841"/>
                  <a:gd name="T46" fmla="*/ 876 w 1046"/>
                  <a:gd name="T47" fmla="*/ 74 h 841"/>
                  <a:gd name="T48" fmla="*/ 874 w 1046"/>
                  <a:gd name="T49" fmla="*/ 86 h 841"/>
                  <a:gd name="T50" fmla="*/ 882 w 1046"/>
                  <a:gd name="T51" fmla="*/ 94 h 841"/>
                  <a:gd name="T52" fmla="*/ 886 w 1046"/>
                  <a:gd name="T53" fmla="*/ 102 h 841"/>
                  <a:gd name="T54" fmla="*/ 884 w 1046"/>
                  <a:gd name="T55" fmla="*/ 116 h 841"/>
                  <a:gd name="T56" fmla="*/ 894 w 1046"/>
                  <a:gd name="T57" fmla="*/ 124 h 841"/>
                  <a:gd name="T58" fmla="*/ 886 w 1046"/>
                  <a:gd name="T59" fmla="*/ 132 h 841"/>
                  <a:gd name="T60" fmla="*/ 886 w 1046"/>
                  <a:gd name="T61" fmla="*/ 148 h 841"/>
                  <a:gd name="T62" fmla="*/ 888 w 1046"/>
                  <a:gd name="T63" fmla="*/ 160 h 841"/>
                  <a:gd name="T64" fmla="*/ 892 w 1046"/>
                  <a:gd name="T65" fmla="*/ 164 h 841"/>
                  <a:gd name="T66" fmla="*/ 908 w 1046"/>
                  <a:gd name="T67" fmla="*/ 178 h 841"/>
                  <a:gd name="T68" fmla="*/ 914 w 1046"/>
                  <a:gd name="T69" fmla="*/ 198 h 841"/>
                  <a:gd name="T70" fmla="*/ 924 w 1046"/>
                  <a:gd name="T71" fmla="*/ 206 h 841"/>
                  <a:gd name="T72" fmla="*/ 934 w 1046"/>
                  <a:gd name="T73" fmla="*/ 218 h 841"/>
                  <a:gd name="T74" fmla="*/ 940 w 1046"/>
                  <a:gd name="T75" fmla="*/ 226 h 841"/>
                  <a:gd name="T76" fmla="*/ 950 w 1046"/>
                  <a:gd name="T77" fmla="*/ 232 h 841"/>
                  <a:gd name="T78" fmla="*/ 964 w 1046"/>
                  <a:gd name="T79" fmla="*/ 238 h 841"/>
                  <a:gd name="T80" fmla="*/ 970 w 1046"/>
                  <a:gd name="T81" fmla="*/ 222 h 841"/>
                  <a:gd name="T82" fmla="*/ 978 w 1046"/>
                  <a:gd name="T83" fmla="*/ 214 h 841"/>
                  <a:gd name="T84" fmla="*/ 986 w 1046"/>
                  <a:gd name="T85" fmla="*/ 208 h 841"/>
                  <a:gd name="T86" fmla="*/ 798 w 1046"/>
                  <a:gd name="T87" fmla="*/ 364 h 841"/>
                  <a:gd name="T88" fmla="*/ 568 w 1046"/>
                  <a:gd name="T89" fmla="*/ 456 h 841"/>
                  <a:gd name="T90" fmla="*/ 562 w 1046"/>
                  <a:gd name="T91" fmla="*/ 448 h 841"/>
                  <a:gd name="T92" fmla="*/ 552 w 1046"/>
                  <a:gd name="T93" fmla="*/ 442 h 841"/>
                  <a:gd name="T94" fmla="*/ 544 w 1046"/>
                  <a:gd name="T95" fmla="*/ 440 h 841"/>
                  <a:gd name="T96" fmla="*/ 542 w 1046"/>
                  <a:gd name="T97" fmla="*/ 432 h 841"/>
                  <a:gd name="T98" fmla="*/ 530 w 1046"/>
                  <a:gd name="T99" fmla="*/ 432 h 841"/>
                  <a:gd name="T100" fmla="*/ 524 w 1046"/>
                  <a:gd name="T101" fmla="*/ 422 h 841"/>
                  <a:gd name="T102" fmla="*/ 516 w 1046"/>
                  <a:gd name="T103" fmla="*/ 404 h 841"/>
                  <a:gd name="T104" fmla="*/ 516 w 1046"/>
                  <a:gd name="T105" fmla="*/ 604 h 841"/>
                  <a:gd name="T106" fmla="*/ 0 w 1046"/>
                  <a:gd name="T107" fmla="*/ 26 h 84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046" h="841">
                    <a:moveTo>
                      <a:pt x="0" y="26"/>
                    </a:moveTo>
                    <a:lnTo>
                      <a:pt x="268" y="26"/>
                    </a:lnTo>
                    <a:lnTo>
                      <a:pt x="482" y="90"/>
                    </a:lnTo>
                    <a:lnTo>
                      <a:pt x="480" y="86"/>
                    </a:lnTo>
                    <a:lnTo>
                      <a:pt x="482" y="84"/>
                    </a:lnTo>
                    <a:lnTo>
                      <a:pt x="484" y="84"/>
                    </a:lnTo>
                    <a:lnTo>
                      <a:pt x="486" y="82"/>
                    </a:lnTo>
                    <a:lnTo>
                      <a:pt x="488" y="82"/>
                    </a:lnTo>
                    <a:lnTo>
                      <a:pt x="490" y="78"/>
                    </a:lnTo>
                    <a:lnTo>
                      <a:pt x="492" y="78"/>
                    </a:lnTo>
                    <a:lnTo>
                      <a:pt x="494" y="78"/>
                    </a:lnTo>
                    <a:lnTo>
                      <a:pt x="496" y="78"/>
                    </a:lnTo>
                    <a:lnTo>
                      <a:pt x="498" y="78"/>
                    </a:lnTo>
                    <a:lnTo>
                      <a:pt x="498" y="76"/>
                    </a:lnTo>
                    <a:lnTo>
                      <a:pt x="496" y="72"/>
                    </a:lnTo>
                    <a:lnTo>
                      <a:pt x="498" y="72"/>
                    </a:lnTo>
                    <a:lnTo>
                      <a:pt x="500" y="72"/>
                    </a:lnTo>
                    <a:lnTo>
                      <a:pt x="502" y="64"/>
                    </a:lnTo>
                    <a:lnTo>
                      <a:pt x="502" y="62"/>
                    </a:lnTo>
                    <a:lnTo>
                      <a:pt x="502" y="60"/>
                    </a:lnTo>
                    <a:lnTo>
                      <a:pt x="500" y="60"/>
                    </a:lnTo>
                    <a:lnTo>
                      <a:pt x="498" y="58"/>
                    </a:lnTo>
                    <a:lnTo>
                      <a:pt x="500" y="56"/>
                    </a:lnTo>
                    <a:lnTo>
                      <a:pt x="500" y="54"/>
                    </a:lnTo>
                    <a:lnTo>
                      <a:pt x="498" y="54"/>
                    </a:lnTo>
                    <a:lnTo>
                      <a:pt x="498" y="52"/>
                    </a:lnTo>
                    <a:lnTo>
                      <a:pt x="498" y="50"/>
                    </a:lnTo>
                    <a:lnTo>
                      <a:pt x="500" y="50"/>
                    </a:lnTo>
                    <a:lnTo>
                      <a:pt x="502" y="50"/>
                    </a:lnTo>
                    <a:lnTo>
                      <a:pt x="504" y="48"/>
                    </a:lnTo>
                    <a:lnTo>
                      <a:pt x="506" y="48"/>
                    </a:lnTo>
                    <a:lnTo>
                      <a:pt x="508" y="46"/>
                    </a:lnTo>
                    <a:lnTo>
                      <a:pt x="510" y="46"/>
                    </a:lnTo>
                    <a:lnTo>
                      <a:pt x="510" y="44"/>
                    </a:lnTo>
                    <a:lnTo>
                      <a:pt x="512" y="42"/>
                    </a:lnTo>
                    <a:lnTo>
                      <a:pt x="514" y="42"/>
                    </a:lnTo>
                    <a:lnTo>
                      <a:pt x="516" y="42"/>
                    </a:lnTo>
                    <a:lnTo>
                      <a:pt x="518" y="40"/>
                    </a:lnTo>
                    <a:lnTo>
                      <a:pt x="518" y="38"/>
                    </a:lnTo>
                    <a:lnTo>
                      <a:pt x="520" y="36"/>
                    </a:lnTo>
                    <a:lnTo>
                      <a:pt x="520" y="34"/>
                    </a:lnTo>
                    <a:lnTo>
                      <a:pt x="520" y="30"/>
                    </a:lnTo>
                    <a:lnTo>
                      <a:pt x="522" y="28"/>
                    </a:lnTo>
                    <a:lnTo>
                      <a:pt x="522" y="26"/>
                    </a:lnTo>
                    <a:lnTo>
                      <a:pt x="524" y="26"/>
                    </a:lnTo>
                    <a:lnTo>
                      <a:pt x="526" y="24"/>
                    </a:lnTo>
                    <a:lnTo>
                      <a:pt x="524" y="22"/>
                    </a:lnTo>
                    <a:lnTo>
                      <a:pt x="524" y="20"/>
                    </a:lnTo>
                    <a:lnTo>
                      <a:pt x="524" y="18"/>
                    </a:lnTo>
                    <a:lnTo>
                      <a:pt x="528" y="18"/>
                    </a:lnTo>
                    <a:lnTo>
                      <a:pt x="528" y="16"/>
                    </a:lnTo>
                    <a:lnTo>
                      <a:pt x="530" y="16"/>
                    </a:lnTo>
                    <a:lnTo>
                      <a:pt x="530" y="18"/>
                    </a:lnTo>
                    <a:lnTo>
                      <a:pt x="532" y="20"/>
                    </a:lnTo>
                    <a:lnTo>
                      <a:pt x="534" y="16"/>
                    </a:lnTo>
                    <a:lnTo>
                      <a:pt x="532" y="12"/>
                    </a:lnTo>
                    <a:lnTo>
                      <a:pt x="532" y="10"/>
                    </a:lnTo>
                    <a:lnTo>
                      <a:pt x="532" y="8"/>
                    </a:lnTo>
                    <a:lnTo>
                      <a:pt x="534" y="6"/>
                    </a:lnTo>
                    <a:lnTo>
                      <a:pt x="538" y="4"/>
                    </a:lnTo>
                    <a:lnTo>
                      <a:pt x="536" y="2"/>
                    </a:lnTo>
                    <a:lnTo>
                      <a:pt x="534" y="2"/>
                    </a:lnTo>
                    <a:lnTo>
                      <a:pt x="532" y="0"/>
                    </a:lnTo>
                    <a:lnTo>
                      <a:pt x="732" y="26"/>
                    </a:lnTo>
                    <a:lnTo>
                      <a:pt x="836" y="26"/>
                    </a:lnTo>
                    <a:lnTo>
                      <a:pt x="840" y="26"/>
                    </a:lnTo>
                    <a:lnTo>
                      <a:pt x="842" y="24"/>
                    </a:lnTo>
                    <a:lnTo>
                      <a:pt x="842" y="26"/>
                    </a:lnTo>
                    <a:lnTo>
                      <a:pt x="844" y="24"/>
                    </a:lnTo>
                    <a:lnTo>
                      <a:pt x="846" y="24"/>
                    </a:lnTo>
                    <a:lnTo>
                      <a:pt x="848" y="24"/>
                    </a:lnTo>
                    <a:lnTo>
                      <a:pt x="850" y="22"/>
                    </a:lnTo>
                    <a:lnTo>
                      <a:pt x="852" y="24"/>
                    </a:lnTo>
                    <a:lnTo>
                      <a:pt x="854" y="24"/>
                    </a:lnTo>
                    <a:lnTo>
                      <a:pt x="856" y="24"/>
                    </a:lnTo>
                    <a:lnTo>
                      <a:pt x="858" y="26"/>
                    </a:lnTo>
                    <a:lnTo>
                      <a:pt x="860" y="26"/>
                    </a:lnTo>
                    <a:lnTo>
                      <a:pt x="862" y="28"/>
                    </a:lnTo>
                    <a:lnTo>
                      <a:pt x="862" y="30"/>
                    </a:lnTo>
                    <a:lnTo>
                      <a:pt x="860" y="30"/>
                    </a:lnTo>
                    <a:lnTo>
                      <a:pt x="862" y="32"/>
                    </a:lnTo>
                    <a:lnTo>
                      <a:pt x="864" y="34"/>
                    </a:lnTo>
                    <a:lnTo>
                      <a:pt x="866" y="36"/>
                    </a:lnTo>
                    <a:lnTo>
                      <a:pt x="864" y="36"/>
                    </a:lnTo>
                    <a:lnTo>
                      <a:pt x="862" y="38"/>
                    </a:lnTo>
                    <a:lnTo>
                      <a:pt x="860" y="40"/>
                    </a:lnTo>
                    <a:lnTo>
                      <a:pt x="858" y="40"/>
                    </a:lnTo>
                    <a:lnTo>
                      <a:pt x="858" y="42"/>
                    </a:lnTo>
                    <a:lnTo>
                      <a:pt x="858" y="44"/>
                    </a:lnTo>
                    <a:lnTo>
                      <a:pt x="856" y="44"/>
                    </a:lnTo>
                    <a:lnTo>
                      <a:pt x="856" y="46"/>
                    </a:lnTo>
                    <a:lnTo>
                      <a:pt x="856" y="48"/>
                    </a:lnTo>
                    <a:lnTo>
                      <a:pt x="858" y="48"/>
                    </a:lnTo>
                    <a:lnTo>
                      <a:pt x="858" y="50"/>
                    </a:lnTo>
                    <a:lnTo>
                      <a:pt x="856" y="52"/>
                    </a:lnTo>
                    <a:lnTo>
                      <a:pt x="856" y="54"/>
                    </a:lnTo>
                    <a:lnTo>
                      <a:pt x="858" y="56"/>
                    </a:lnTo>
                    <a:lnTo>
                      <a:pt x="858" y="58"/>
                    </a:lnTo>
                    <a:lnTo>
                      <a:pt x="860" y="58"/>
                    </a:lnTo>
                    <a:lnTo>
                      <a:pt x="858" y="60"/>
                    </a:lnTo>
                    <a:lnTo>
                      <a:pt x="858" y="62"/>
                    </a:lnTo>
                    <a:lnTo>
                      <a:pt x="856" y="64"/>
                    </a:lnTo>
                    <a:lnTo>
                      <a:pt x="858" y="64"/>
                    </a:lnTo>
                    <a:lnTo>
                      <a:pt x="856" y="68"/>
                    </a:lnTo>
                    <a:lnTo>
                      <a:pt x="858" y="68"/>
                    </a:lnTo>
                    <a:lnTo>
                      <a:pt x="856" y="70"/>
                    </a:lnTo>
                    <a:lnTo>
                      <a:pt x="858" y="70"/>
                    </a:lnTo>
                    <a:lnTo>
                      <a:pt x="862" y="72"/>
                    </a:lnTo>
                    <a:lnTo>
                      <a:pt x="864" y="72"/>
                    </a:lnTo>
                    <a:lnTo>
                      <a:pt x="864" y="70"/>
                    </a:lnTo>
                    <a:lnTo>
                      <a:pt x="866" y="70"/>
                    </a:lnTo>
                    <a:lnTo>
                      <a:pt x="866" y="68"/>
                    </a:lnTo>
                    <a:lnTo>
                      <a:pt x="868" y="66"/>
                    </a:lnTo>
                    <a:lnTo>
                      <a:pt x="870" y="66"/>
                    </a:lnTo>
                    <a:lnTo>
                      <a:pt x="872" y="68"/>
                    </a:lnTo>
                    <a:lnTo>
                      <a:pt x="874" y="68"/>
                    </a:lnTo>
                    <a:lnTo>
                      <a:pt x="876" y="70"/>
                    </a:lnTo>
                    <a:lnTo>
                      <a:pt x="878" y="70"/>
                    </a:lnTo>
                    <a:lnTo>
                      <a:pt x="876" y="74"/>
                    </a:lnTo>
                    <a:lnTo>
                      <a:pt x="876" y="76"/>
                    </a:lnTo>
                    <a:lnTo>
                      <a:pt x="878" y="78"/>
                    </a:lnTo>
                    <a:lnTo>
                      <a:pt x="876" y="78"/>
                    </a:lnTo>
                    <a:lnTo>
                      <a:pt x="874" y="82"/>
                    </a:lnTo>
                    <a:lnTo>
                      <a:pt x="876" y="84"/>
                    </a:lnTo>
                    <a:lnTo>
                      <a:pt x="874" y="86"/>
                    </a:lnTo>
                    <a:lnTo>
                      <a:pt x="874" y="88"/>
                    </a:lnTo>
                    <a:lnTo>
                      <a:pt x="876" y="90"/>
                    </a:lnTo>
                    <a:lnTo>
                      <a:pt x="878" y="90"/>
                    </a:lnTo>
                    <a:lnTo>
                      <a:pt x="878" y="92"/>
                    </a:lnTo>
                    <a:lnTo>
                      <a:pt x="882" y="94"/>
                    </a:lnTo>
                    <a:lnTo>
                      <a:pt x="882" y="96"/>
                    </a:lnTo>
                    <a:lnTo>
                      <a:pt x="882" y="98"/>
                    </a:lnTo>
                    <a:lnTo>
                      <a:pt x="884" y="98"/>
                    </a:lnTo>
                    <a:lnTo>
                      <a:pt x="884" y="100"/>
                    </a:lnTo>
                    <a:lnTo>
                      <a:pt x="886" y="100"/>
                    </a:lnTo>
                    <a:lnTo>
                      <a:pt x="886" y="102"/>
                    </a:lnTo>
                    <a:lnTo>
                      <a:pt x="884" y="104"/>
                    </a:lnTo>
                    <a:lnTo>
                      <a:pt x="884" y="108"/>
                    </a:lnTo>
                    <a:lnTo>
                      <a:pt x="882" y="110"/>
                    </a:lnTo>
                    <a:lnTo>
                      <a:pt x="884" y="114"/>
                    </a:lnTo>
                    <a:lnTo>
                      <a:pt x="884" y="116"/>
                    </a:lnTo>
                    <a:lnTo>
                      <a:pt x="886" y="116"/>
                    </a:lnTo>
                    <a:lnTo>
                      <a:pt x="888" y="116"/>
                    </a:lnTo>
                    <a:lnTo>
                      <a:pt x="890" y="118"/>
                    </a:lnTo>
                    <a:lnTo>
                      <a:pt x="892" y="122"/>
                    </a:lnTo>
                    <a:lnTo>
                      <a:pt x="894" y="122"/>
                    </a:lnTo>
                    <a:lnTo>
                      <a:pt x="894" y="124"/>
                    </a:lnTo>
                    <a:lnTo>
                      <a:pt x="892" y="126"/>
                    </a:lnTo>
                    <a:lnTo>
                      <a:pt x="890" y="126"/>
                    </a:lnTo>
                    <a:lnTo>
                      <a:pt x="888" y="126"/>
                    </a:lnTo>
                    <a:lnTo>
                      <a:pt x="888" y="130"/>
                    </a:lnTo>
                    <a:lnTo>
                      <a:pt x="886" y="132"/>
                    </a:lnTo>
                    <a:lnTo>
                      <a:pt x="890" y="138"/>
                    </a:lnTo>
                    <a:lnTo>
                      <a:pt x="888" y="142"/>
                    </a:lnTo>
                    <a:lnTo>
                      <a:pt x="888" y="144"/>
                    </a:lnTo>
                    <a:lnTo>
                      <a:pt x="886" y="148"/>
                    </a:lnTo>
                    <a:lnTo>
                      <a:pt x="886" y="150"/>
                    </a:lnTo>
                    <a:lnTo>
                      <a:pt x="886" y="152"/>
                    </a:lnTo>
                    <a:lnTo>
                      <a:pt x="886" y="156"/>
                    </a:lnTo>
                    <a:lnTo>
                      <a:pt x="888" y="156"/>
                    </a:lnTo>
                    <a:lnTo>
                      <a:pt x="888" y="158"/>
                    </a:lnTo>
                    <a:lnTo>
                      <a:pt x="888" y="160"/>
                    </a:lnTo>
                    <a:lnTo>
                      <a:pt x="886" y="162"/>
                    </a:lnTo>
                    <a:lnTo>
                      <a:pt x="888" y="164"/>
                    </a:lnTo>
                    <a:lnTo>
                      <a:pt x="890" y="162"/>
                    </a:lnTo>
                    <a:lnTo>
                      <a:pt x="892" y="164"/>
                    </a:lnTo>
                    <a:lnTo>
                      <a:pt x="896" y="166"/>
                    </a:lnTo>
                    <a:lnTo>
                      <a:pt x="900" y="168"/>
                    </a:lnTo>
                    <a:lnTo>
                      <a:pt x="902" y="172"/>
                    </a:lnTo>
                    <a:lnTo>
                      <a:pt x="904" y="172"/>
                    </a:lnTo>
                    <a:lnTo>
                      <a:pt x="908" y="178"/>
                    </a:lnTo>
                    <a:lnTo>
                      <a:pt x="908" y="188"/>
                    </a:lnTo>
                    <a:lnTo>
                      <a:pt x="910" y="192"/>
                    </a:lnTo>
                    <a:lnTo>
                      <a:pt x="910" y="194"/>
                    </a:lnTo>
                    <a:lnTo>
                      <a:pt x="910" y="196"/>
                    </a:lnTo>
                    <a:lnTo>
                      <a:pt x="914" y="198"/>
                    </a:lnTo>
                    <a:lnTo>
                      <a:pt x="916" y="198"/>
                    </a:lnTo>
                    <a:lnTo>
                      <a:pt x="920" y="200"/>
                    </a:lnTo>
                    <a:lnTo>
                      <a:pt x="920" y="202"/>
                    </a:lnTo>
                    <a:lnTo>
                      <a:pt x="922" y="206"/>
                    </a:lnTo>
                    <a:lnTo>
                      <a:pt x="924" y="206"/>
                    </a:lnTo>
                    <a:lnTo>
                      <a:pt x="926" y="210"/>
                    </a:lnTo>
                    <a:lnTo>
                      <a:pt x="930" y="212"/>
                    </a:lnTo>
                    <a:lnTo>
                      <a:pt x="932" y="212"/>
                    </a:lnTo>
                    <a:lnTo>
                      <a:pt x="932" y="214"/>
                    </a:lnTo>
                    <a:lnTo>
                      <a:pt x="932" y="216"/>
                    </a:lnTo>
                    <a:lnTo>
                      <a:pt x="934" y="218"/>
                    </a:lnTo>
                    <a:lnTo>
                      <a:pt x="936" y="220"/>
                    </a:lnTo>
                    <a:lnTo>
                      <a:pt x="936" y="224"/>
                    </a:lnTo>
                    <a:lnTo>
                      <a:pt x="938" y="224"/>
                    </a:lnTo>
                    <a:lnTo>
                      <a:pt x="940" y="226"/>
                    </a:lnTo>
                    <a:lnTo>
                      <a:pt x="940" y="228"/>
                    </a:lnTo>
                    <a:lnTo>
                      <a:pt x="942" y="230"/>
                    </a:lnTo>
                    <a:lnTo>
                      <a:pt x="944" y="232"/>
                    </a:lnTo>
                    <a:lnTo>
                      <a:pt x="946" y="234"/>
                    </a:lnTo>
                    <a:lnTo>
                      <a:pt x="948" y="232"/>
                    </a:lnTo>
                    <a:lnTo>
                      <a:pt x="950" y="232"/>
                    </a:lnTo>
                    <a:lnTo>
                      <a:pt x="952" y="232"/>
                    </a:lnTo>
                    <a:lnTo>
                      <a:pt x="954" y="234"/>
                    </a:lnTo>
                    <a:lnTo>
                      <a:pt x="958" y="240"/>
                    </a:lnTo>
                    <a:lnTo>
                      <a:pt x="962" y="242"/>
                    </a:lnTo>
                    <a:lnTo>
                      <a:pt x="964" y="240"/>
                    </a:lnTo>
                    <a:lnTo>
                      <a:pt x="964" y="238"/>
                    </a:lnTo>
                    <a:lnTo>
                      <a:pt x="968" y="234"/>
                    </a:lnTo>
                    <a:lnTo>
                      <a:pt x="968" y="232"/>
                    </a:lnTo>
                    <a:lnTo>
                      <a:pt x="966" y="226"/>
                    </a:lnTo>
                    <a:lnTo>
                      <a:pt x="968" y="224"/>
                    </a:lnTo>
                    <a:lnTo>
                      <a:pt x="970" y="224"/>
                    </a:lnTo>
                    <a:lnTo>
                      <a:pt x="970" y="222"/>
                    </a:lnTo>
                    <a:lnTo>
                      <a:pt x="972" y="222"/>
                    </a:lnTo>
                    <a:lnTo>
                      <a:pt x="974" y="220"/>
                    </a:lnTo>
                    <a:lnTo>
                      <a:pt x="974" y="218"/>
                    </a:lnTo>
                    <a:lnTo>
                      <a:pt x="976" y="216"/>
                    </a:lnTo>
                    <a:lnTo>
                      <a:pt x="978" y="216"/>
                    </a:lnTo>
                    <a:lnTo>
                      <a:pt x="978" y="214"/>
                    </a:lnTo>
                    <a:lnTo>
                      <a:pt x="980" y="214"/>
                    </a:lnTo>
                    <a:lnTo>
                      <a:pt x="980" y="212"/>
                    </a:lnTo>
                    <a:lnTo>
                      <a:pt x="982" y="212"/>
                    </a:lnTo>
                    <a:lnTo>
                      <a:pt x="984" y="212"/>
                    </a:lnTo>
                    <a:lnTo>
                      <a:pt x="984" y="210"/>
                    </a:lnTo>
                    <a:lnTo>
                      <a:pt x="986" y="208"/>
                    </a:lnTo>
                    <a:lnTo>
                      <a:pt x="992" y="202"/>
                    </a:lnTo>
                    <a:lnTo>
                      <a:pt x="994" y="206"/>
                    </a:lnTo>
                    <a:lnTo>
                      <a:pt x="1046" y="318"/>
                    </a:lnTo>
                    <a:lnTo>
                      <a:pt x="798" y="318"/>
                    </a:lnTo>
                    <a:lnTo>
                      <a:pt x="800" y="364"/>
                    </a:lnTo>
                    <a:lnTo>
                      <a:pt x="798" y="364"/>
                    </a:lnTo>
                    <a:lnTo>
                      <a:pt x="798" y="460"/>
                    </a:lnTo>
                    <a:lnTo>
                      <a:pt x="572" y="460"/>
                    </a:lnTo>
                    <a:lnTo>
                      <a:pt x="570" y="458"/>
                    </a:lnTo>
                    <a:lnTo>
                      <a:pt x="568" y="458"/>
                    </a:lnTo>
                    <a:lnTo>
                      <a:pt x="568" y="456"/>
                    </a:lnTo>
                    <a:lnTo>
                      <a:pt x="568" y="452"/>
                    </a:lnTo>
                    <a:lnTo>
                      <a:pt x="566" y="452"/>
                    </a:lnTo>
                    <a:lnTo>
                      <a:pt x="566" y="450"/>
                    </a:lnTo>
                    <a:lnTo>
                      <a:pt x="566" y="448"/>
                    </a:lnTo>
                    <a:lnTo>
                      <a:pt x="564" y="448"/>
                    </a:lnTo>
                    <a:lnTo>
                      <a:pt x="562" y="448"/>
                    </a:lnTo>
                    <a:lnTo>
                      <a:pt x="560" y="444"/>
                    </a:lnTo>
                    <a:lnTo>
                      <a:pt x="558" y="444"/>
                    </a:lnTo>
                    <a:lnTo>
                      <a:pt x="556" y="444"/>
                    </a:lnTo>
                    <a:lnTo>
                      <a:pt x="554" y="444"/>
                    </a:lnTo>
                    <a:lnTo>
                      <a:pt x="552" y="442"/>
                    </a:lnTo>
                    <a:lnTo>
                      <a:pt x="550" y="442"/>
                    </a:lnTo>
                    <a:lnTo>
                      <a:pt x="548" y="442"/>
                    </a:lnTo>
                    <a:lnTo>
                      <a:pt x="546" y="442"/>
                    </a:lnTo>
                    <a:lnTo>
                      <a:pt x="544" y="440"/>
                    </a:lnTo>
                    <a:lnTo>
                      <a:pt x="544" y="438"/>
                    </a:lnTo>
                    <a:lnTo>
                      <a:pt x="544" y="436"/>
                    </a:lnTo>
                    <a:lnTo>
                      <a:pt x="544" y="434"/>
                    </a:lnTo>
                    <a:lnTo>
                      <a:pt x="542" y="432"/>
                    </a:lnTo>
                    <a:lnTo>
                      <a:pt x="538" y="432"/>
                    </a:lnTo>
                    <a:lnTo>
                      <a:pt x="538" y="434"/>
                    </a:lnTo>
                    <a:lnTo>
                      <a:pt x="536" y="434"/>
                    </a:lnTo>
                    <a:lnTo>
                      <a:pt x="534" y="432"/>
                    </a:lnTo>
                    <a:lnTo>
                      <a:pt x="532" y="432"/>
                    </a:lnTo>
                    <a:lnTo>
                      <a:pt x="530" y="432"/>
                    </a:lnTo>
                    <a:lnTo>
                      <a:pt x="530" y="430"/>
                    </a:lnTo>
                    <a:lnTo>
                      <a:pt x="528" y="430"/>
                    </a:lnTo>
                    <a:lnTo>
                      <a:pt x="526" y="428"/>
                    </a:lnTo>
                    <a:lnTo>
                      <a:pt x="526" y="426"/>
                    </a:lnTo>
                    <a:lnTo>
                      <a:pt x="526" y="424"/>
                    </a:lnTo>
                    <a:lnTo>
                      <a:pt x="524" y="422"/>
                    </a:lnTo>
                    <a:lnTo>
                      <a:pt x="522" y="420"/>
                    </a:lnTo>
                    <a:lnTo>
                      <a:pt x="520" y="418"/>
                    </a:lnTo>
                    <a:lnTo>
                      <a:pt x="518" y="414"/>
                    </a:lnTo>
                    <a:lnTo>
                      <a:pt x="518" y="408"/>
                    </a:lnTo>
                    <a:lnTo>
                      <a:pt x="516" y="406"/>
                    </a:lnTo>
                    <a:lnTo>
                      <a:pt x="516" y="404"/>
                    </a:lnTo>
                    <a:lnTo>
                      <a:pt x="516" y="414"/>
                    </a:lnTo>
                    <a:lnTo>
                      <a:pt x="516" y="554"/>
                    </a:lnTo>
                    <a:lnTo>
                      <a:pt x="516" y="602"/>
                    </a:lnTo>
                    <a:lnTo>
                      <a:pt x="516" y="604"/>
                    </a:lnTo>
                    <a:lnTo>
                      <a:pt x="516" y="841"/>
                    </a:lnTo>
                    <a:lnTo>
                      <a:pt x="0" y="841"/>
                    </a:lnTo>
                    <a:lnTo>
                      <a:pt x="2" y="364"/>
                    </a:lnTo>
                    <a:lnTo>
                      <a:pt x="0" y="364"/>
                    </a:lnTo>
                    <a:lnTo>
                      <a:pt x="0" y="26"/>
                    </a:lnTo>
                    <a:close/>
                  </a:path>
                </a:pathLst>
              </a:custGeom>
              <a:solidFill>
                <a:srgbClr val="BD1717"/>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ysClr val="windowText" lastClr="000000"/>
                  </a:solidFill>
                  <a:effectLst/>
                  <a:uLnTx/>
                  <a:uFillTx/>
                  <a:latin typeface="Pathway Gothic One" panose="020B0604020202020204" charset="0"/>
                  <a:ea typeface="+mn-ea"/>
                  <a:cs typeface="+mn-cs"/>
                </a:endParaRPr>
              </a:p>
            </p:txBody>
          </p:sp>
          <p:sp>
            <p:nvSpPr>
              <p:cNvPr id="45" name="Freeform 13">
                <a:extLst>
                  <a:ext uri="{FF2B5EF4-FFF2-40B4-BE49-F238E27FC236}">
                    <a16:creationId xmlns:a16="http://schemas.microsoft.com/office/drawing/2014/main" id="{D6DBCDEC-39C0-462A-A0F4-57CDA125CEB0}"/>
                  </a:ext>
                </a:extLst>
              </p:cNvPr>
              <p:cNvSpPr>
                <a:spLocks/>
              </p:cNvSpPr>
              <p:nvPr/>
            </p:nvSpPr>
            <p:spPr bwMode="auto">
              <a:xfrm>
                <a:off x="3987" y="2372"/>
                <a:ext cx="204" cy="737"/>
              </a:xfrm>
              <a:custGeom>
                <a:avLst/>
                <a:gdLst>
                  <a:gd name="T0" fmla="*/ 202 w 204"/>
                  <a:gd name="T1" fmla="*/ 737 h 737"/>
                  <a:gd name="T2" fmla="*/ 160 w 204"/>
                  <a:gd name="T3" fmla="*/ 723 h 737"/>
                  <a:gd name="T4" fmla="*/ 158 w 204"/>
                  <a:gd name="T5" fmla="*/ 721 h 737"/>
                  <a:gd name="T6" fmla="*/ 158 w 204"/>
                  <a:gd name="T7" fmla="*/ 717 h 737"/>
                  <a:gd name="T8" fmla="*/ 156 w 204"/>
                  <a:gd name="T9" fmla="*/ 713 h 737"/>
                  <a:gd name="T10" fmla="*/ 154 w 204"/>
                  <a:gd name="T11" fmla="*/ 711 h 737"/>
                  <a:gd name="T12" fmla="*/ 150 w 204"/>
                  <a:gd name="T13" fmla="*/ 711 h 737"/>
                  <a:gd name="T14" fmla="*/ 146 w 204"/>
                  <a:gd name="T15" fmla="*/ 707 h 737"/>
                  <a:gd name="T16" fmla="*/ 144 w 204"/>
                  <a:gd name="T17" fmla="*/ 703 h 737"/>
                  <a:gd name="T18" fmla="*/ 142 w 204"/>
                  <a:gd name="T19" fmla="*/ 695 h 737"/>
                  <a:gd name="T20" fmla="*/ 136 w 204"/>
                  <a:gd name="T21" fmla="*/ 695 h 737"/>
                  <a:gd name="T22" fmla="*/ 134 w 204"/>
                  <a:gd name="T23" fmla="*/ 685 h 737"/>
                  <a:gd name="T24" fmla="*/ 122 w 204"/>
                  <a:gd name="T25" fmla="*/ 673 h 737"/>
                  <a:gd name="T26" fmla="*/ 124 w 204"/>
                  <a:gd name="T27" fmla="*/ 641 h 737"/>
                  <a:gd name="T28" fmla="*/ 126 w 204"/>
                  <a:gd name="T29" fmla="*/ 613 h 737"/>
                  <a:gd name="T30" fmla="*/ 114 w 204"/>
                  <a:gd name="T31" fmla="*/ 567 h 737"/>
                  <a:gd name="T32" fmla="*/ 110 w 204"/>
                  <a:gd name="T33" fmla="*/ 560 h 737"/>
                  <a:gd name="T34" fmla="*/ 74 w 204"/>
                  <a:gd name="T35" fmla="*/ 510 h 737"/>
                  <a:gd name="T36" fmla="*/ 0 w 204"/>
                  <a:gd name="T37" fmla="*/ 64 h 737"/>
                  <a:gd name="T38" fmla="*/ 6 w 204"/>
                  <a:gd name="T39" fmla="*/ 56 h 737"/>
                  <a:gd name="T40" fmla="*/ 8 w 204"/>
                  <a:gd name="T41" fmla="*/ 44 h 737"/>
                  <a:gd name="T42" fmla="*/ 10 w 204"/>
                  <a:gd name="T43" fmla="*/ 42 h 737"/>
                  <a:gd name="T44" fmla="*/ 18 w 204"/>
                  <a:gd name="T45" fmla="*/ 40 h 737"/>
                  <a:gd name="T46" fmla="*/ 22 w 204"/>
                  <a:gd name="T47" fmla="*/ 32 h 737"/>
                  <a:gd name="T48" fmla="*/ 30 w 204"/>
                  <a:gd name="T49" fmla="*/ 32 h 737"/>
                  <a:gd name="T50" fmla="*/ 36 w 204"/>
                  <a:gd name="T51" fmla="*/ 34 h 737"/>
                  <a:gd name="T52" fmla="*/ 38 w 204"/>
                  <a:gd name="T53" fmla="*/ 32 h 737"/>
                  <a:gd name="T54" fmla="*/ 44 w 204"/>
                  <a:gd name="T55" fmla="*/ 34 h 737"/>
                  <a:gd name="T56" fmla="*/ 46 w 204"/>
                  <a:gd name="T57" fmla="*/ 30 h 737"/>
                  <a:gd name="T58" fmla="*/ 52 w 204"/>
                  <a:gd name="T59" fmla="*/ 28 h 737"/>
                  <a:gd name="T60" fmla="*/ 56 w 204"/>
                  <a:gd name="T61" fmla="*/ 26 h 737"/>
                  <a:gd name="T62" fmla="*/ 62 w 204"/>
                  <a:gd name="T63" fmla="*/ 24 h 737"/>
                  <a:gd name="T64" fmla="*/ 62 w 204"/>
                  <a:gd name="T65" fmla="*/ 20 h 737"/>
                  <a:gd name="T66" fmla="*/ 60 w 204"/>
                  <a:gd name="T67" fmla="*/ 16 h 737"/>
                  <a:gd name="T68" fmla="*/ 64 w 204"/>
                  <a:gd name="T69" fmla="*/ 2 h 737"/>
                  <a:gd name="T70" fmla="*/ 204 w 204"/>
                  <a:gd name="T71" fmla="*/ 0 h 73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04" h="737">
                    <a:moveTo>
                      <a:pt x="204" y="0"/>
                    </a:moveTo>
                    <a:lnTo>
                      <a:pt x="202" y="737"/>
                    </a:lnTo>
                    <a:lnTo>
                      <a:pt x="170" y="737"/>
                    </a:lnTo>
                    <a:lnTo>
                      <a:pt x="160" y="723"/>
                    </a:lnTo>
                    <a:lnTo>
                      <a:pt x="160" y="721"/>
                    </a:lnTo>
                    <a:lnTo>
                      <a:pt x="158" y="721"/>
                    </a:lnTo>
                    <a:lnTo>
                      <a:pt x="160" y="719"/>
                    </a:lnTo>
                    <a:lnTo>
                      <a:pt x="158" y="717"/>
                    </a:lnTo>
                    <a:lnTo>
                      <a:pt x="156" y="713"/>
                    </a:lnTo>
                    <a:lnTo>
                      <a:pt x="154" y="713"/>
                    </a:lnTo>
                    <a:lnTo>
                      <a:pt x="154" y="711"/>
                    </a:lnTo>
                    <a:lnTo>
                      <a:pt x="152" y="711"/>
                    </a:lnTo>
                    <a:lnTo>
                      <a:pt x="150" y="711"/>
                    </a:lnTo>
                    <a:lnTo>
                      <a:pt x="146" y="707"/>
                    </a:lnTo>
                    <a:lnTo>
                      <a:pt x="144" y="705"/>
                    </a:lnTo>
                    <a:lnTo>
                      <a:pt x="144" y="703"/>
                    </a:lnTo>
                    <a:lnTo>
                      <a:pt x="144" y="699"/>
                    </a:lnTo>
                    <a:lnTo>
                      <a:pt x="142" y="695"/>
                    </a:lnTo>
                    <a:lnTo>
                      <a:pt x="138" y="695"/>
                    </a:lnTo>
                    <a:lnTo>
                      <a:pt x="136" y="695"/>
                    </a:lnTo>
                    <a:lnTo>
                      <a:pt x="136" y="693"/>
                    </a:lnTo>
                    <a:lnTo>
                      <a:pt x="134" y="685"/>
                    </a:lnTo>
                    <a:lnTo>
                      <a:pt x="122" y="679"/>
                    </a:lnTo>
                    <a:lnTo>
                      <a:pt x="122" y="673"/>
                    </a:lnTo>
                    <a:lnTo>
                      <a:pt x="128" y="651"/>
                    </a:lnTo>
                    <a:lnTo>
                      <a:pt x="124" y="641"/>
                    </a:lnTo>
                    <a:lnTo>
                      <a:pt x="130" y="621"/>
                    </a:lnTo>
                    <a:lnTo>
                      <a:pt x="126" y="613"/>
                    </a:lnTo>
                    <a:lnTo>
                      <a:pt x="126" y="595"/>
                    </a:lnTo>
                    <a:lnTo>
                      <a:pt x="114" y="567"/>
                    </a:lnTo>
                    <a:lnTo>
                      <a:pt x="112" y="560"/>
                    </a:lnTo>
                    <a:lnTo>
                      <a:pt x="110" y="560"/>
                    </a:lnTo>
                    <a:lnTo>
                      <a:pt x="80" y="510"/>
                    </a:lnTo>
                    <a:lnTo>
                      <a:pt x="74" y="510"/>
                    </a:lnTo>
                    <a:lnTo>
                      <a:pt x="2" y="384"/>
                    </a:lnTo>
                    <a:lnTo>
                      <a:pt x="0" y="64"/>
                    </a:lnTo>
                    <a:lnTo>
                      <a:pt x="6" y="60"/>
                    </a:lnTo>
                    <a:lnTo>
                      <a:pt x="6" y="56"/>
                    </a:lnTo>
                    <a:lnTo>
                      <a:pt x="8" y="46"/>
                    </a:lnTo>
                    <a:lnTo>
                      <a:pt x="8" y="44"/>
                    </a:lnTo>
                    <a:lnTo>
                      <a:pt x="10" y="42"/>
                    </a:lnTo>
                    <a:lnTo>
                      <a:pt x="14" y="40"/>
                    </a:lnTo>
                    <a:lnTo>
                      <a:pt x="18" y="40"/>
                    </a:lnTo>
                    <a:lnTo>
                      <a:pt x="18" y="38"/>
                    </a:lnTo>
                    <a:lnTo>
                      <a:pt x="22" y="32"/>
                    </a:lnTo>
                    <a:lnTo>
                      <a:pt x="24" y="32"/>
                    </a:lnTo>
                    <a:lnTo>
                      <a:pt x="30" y="32"/>
                    </a:lnTo>
                    <a:lnTo>
                      <a:pt x="36" y="34"/>
                    </a:lnTo>
                    <a:lnTo>
                      <a:pt x="38" y="32"/>
                    </a:lnTo>
                    <a:lnTo>
                      <a:pt x="42" y="34"/>
                    </a:lnTo>
                    <a:lnTo>
                      <a:pt x="44" y="34"/>
                    </a:lnTo>
                    <a:lnTo>
                      <a:pt x="44" y="32"/>
                    </a:lnTo>
                    <a:lnTo>
                      <a:pt x="46" y="30"/>
                    </a:lnTo>
                    <a:lnTo>
                      <a:pt x="52" y="28"/>
                    </a:lnTo>
                    <a:lnTo>
                      <a:pt x="54" y="28"/>
                    </a:lnTo>
                    <a:lnTo>
                      <a:pt x="56" y="26"/>
                    </a:lnTo>
                    <a:lnTo>
                      <a:pt x="58" y="24"/>
                    </a:lnTo>
                    <a:lnTo>
                      <a:pt x="62" y="24"/>
                    </a:lnTo>
                    <a:lnTo>
                      <a:pt x="64" y="24"/>
                    </a:lnTo>
                    <a:lnTo>
                      <a:pt x="62" y="20"/>
                    </a:lnTo>
                    <a:lnTo>
                      <a:pt x="60" y="18"/>
                    </a:lnTo>
                    <a:lnTo>
                      <a:pt x="60" y="16"/>
                    </a:lnTo>
                    <a:lnTo>
                      <a:pt x="60" y="12"/>
                    </a:lnTo>
                    <a:lnTo>
                      <a:pt x="64" y="2"/>
                    </a:lnTo>
                    <a:lnTo>
                      <a:pt x="64" y="0"/>
                    </a:lnTo>
                    <a:lnTo>
                      <a:pt x="204" y="0"/>
                    </a:lnTo>
                    <a:close/>
                  </a:path>
                </a:pathLst>
              </a:custGeom>
              <a:solidFill>
                <a:srgbClr val="0E0E1C"/>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ysClr val="windowText" lastClr="000000"/>
                  </a:solidFill>
                  <a:effectLst/>
                  <a:uLnTx/>
                  <a:uFillTx/>
                  <a:latin typeface="Pathway Gothic One" panose="020B0604020202020204" charset="0"/>
                  <a:ea typeface="+mn-ea"/>
                  <a:cs typeface="+mn-cs"/>
                </a:endParaRPr>
              </a:p>
            </p:txBody>
          </p:sp>
          <p:sp>
            <p:nvSpPr>
              <p:cNvPr id="46" name="Freeform 14">
                <a:extLst>
                  <a:ext uri="{FF2B5EF4-FFF2-40B4-BE49-F238E27FC236}">
                    <a16:creationId xmlns:a16="http://schemas.microsoft.com/office/drawing/2014/main" id="{2C0B93A7-6727-4C53-8C5E-5C0A6B72F4DD}"/>
                  </a:ext>
                </a:extLst>
              </p:cNvPr>
              <p:cNvSpPr>
                <a:spLocks/>
              </p:cNvSpPr>
              <p:nvPr/>
            </p:nvSpPr>
            <p:spPr bwMode="auto">
              <a:xfrm>
                <a:off x="3551" y="2436"/>
                <a:ext cx="606" cy="675"/>
              </a:xfrm>
              <a:custGeom>
                <a:avLst/>
                <a:gdLst>
                  <a:gd name="T0" fmla="*/ 264 w 606"/>
                  <a:gd name="T1" fmla="*/ 46 h 675"/>
                  <a:gd name="T2" fmla="*/ 272 w 606"/>
                  <a:gd name="T3" fmla="*/ 56 h 675"/>
                  <a:gd name="T4" fmla="*/ 278 w 606"/>
                  <a:gd name="T5" fmla="*/ 62 h 675"/>
                  <a:gd name="T6" fmla="*/ 284 w 606"/>
                  <a:gd name="T7" fmla="*/ 66 h 675"/>
                  <a:gd name="T8" fmla="*/ 290 w 606"/>
                  <a:gd name="T9" fmla="*/ 68 h 675"/>
                  <a:gd name="T10" fmla="*/ 290 w 606"/>
                  <a:gd name="T11" fmla="*/ 76 h 675"/>
                  <a:gd name="T12" fmla="*/ 294 w 606"/>
                  <a:gd name="T13" fmla="*/ 86 h 675"/>
                  <a:gd name="T14" fmla="*/ 296 w 606"/>
                  <a:gd name="T15" fmla="*/ 92 h 675"/>
                  <a:gd name="T16" fmla="*/ 310 w 606"/>
                  <a:gd name="T17" fmla="*/ 94 h 675"/>
                  <a:gd name="T18" fmla="*/ 322 w 606"/>
                  <a:gd name="T19" fmla="*/ 88 h 675"/>
                  <a:gd name="T20" fmla="*/ 328 w 606"/>
                  <a:gd name="T21" fmla="*/ 74 h 675"/>
                  <a:gd name="T22" fmla="*/ 334 w 606"/>
                  <a:gd name="T23" fmla="*/ 70 h 675"/>
                  <a:gd name="T24" fmla="*/ 336 w 606"/>
                  <a:gd name="T25" fmla="*/ 68 h 675"/>
                  <a:gd name="T26" fmla="*/ 340 w 606"/>
                  <a:gd name="T27" fmla="*/ 62 h 675"/>
                  <a:gd name="T28" fmla="*/ 346 w 606"/>
                  <a:gd name="T29" fmla="*/ 60 h 675"/>
                  <a:gd name="T30" fmla="*/ 356 w 606"/>
                  <a:gd name="T31" fmla="*/ 54 h 675"/>
                  <a:gd name="T32" fmla="*/ 360 w 606"/>
                  <a:gd name="T33" fmla="*/ 48 h 675"/>
                  <a:gd name="T34" fmla="*/ 356 w 606"/>
                  <a:gd name="T35" fmla="*/ 42 h 675"/>
                  <a:gd name="T36" fmla="*/ 376 w 606"/>
                  <a:gd name="T37" fmla="*/ 38 h 675"/>
                  <a:gd name="T38" fmla="*/ 382 w 606"/>
                  <a:gd name="T39" fmla="*/ 30 h 675"/>
                  <a:gd name="T40" fmla="*/ 386 w 606"/>
                  <a:gd name="T41" fmla="*/ 26 h 675"/>
                  <a:gd name="T42" fmla="*/ 390 w 606"/>
                  <a:gd name="T43" fmla="*/ 22 h 675"/>
                  <a:gd name="T44" fmla="*/ 410 w 606"/>
                  <a:gd name="T45" fmla="*/ 18 h 675"/>
                  <a:gd name="T46" fmla="*/ 416 w 606"/>
                  <a:gd name="T47" fmla="*/ 16 h 675"/>
                  <a:gd name="T48" fmla="*/ 428 w 606"/>
                  <a:gd name="T49" fmla="*/ 8 h 675"/>
                  <a:gd name="T50" fmla="*/ 438 w 606"/>
                  <a:gd name="T51" fmla="*/ 320 h 675"/>
                  <a:gd name="T52" fmla="*/ 548 w 606"/>
                  <a:gd name="T53" fmla="*/ 496 h 675"/>
                  <a:gd name="T54" fmla="*/ 566 w 606"/>
                  <a:gd name="T55" fmla="*/ 557 h 675"/>
                  <a:gd name="T56" fmla="*/ 558 w 606"/>
                  <a:gd name="T57" fmla="*/ 615 h 675"/>
                  <a:gd name="T58" fmla="*/ 574 w 606"/>
                  <a:gd name="T59" fmla="*/ 631 h 675"/>
                  <a:gd name="T60" fmla="*/ 580 w 606"/>
                  <a:gd name="T61" fmla="*/ 641 h 675"/>
                  <a:gd name="T62" fmla="*/ 588 w 606"/>
                  <a:gd name="T63" fmla="*/ 647 h 675"/>
                  <a:gd name="T64" fmla="*/ 592 w 606"/>
                  <a:gd name="T65" fmla="*/ 649 h 675"/>
                  <a:gd name="T66" fmla="*/ 596 w 606"/>
                  <a:gd name="T67" fmla="*/ 657 h 675"/>
                  <a:gd name="T68" fmla="*/ 558 w 606"/>
                  <a:gd name="T69" fmla="*/ 675 h 675"/>
                  <a:gd name="T70" fmla="*/ 78 w 606"/>
                  <a:gd name="T71" fmla="*/ 673 h 675"/>
                  <a:gd name="T72" fmla="*/ 2 w 606"/>
                  <a:gd name="T73" fmla="*/ 625 h 675"/>
                  <a:gd name="T74" fmla="*/ 4 w 606"/>
                  <a:gd name="T75" fmla="*/ 368 h 675"/>
                  <a:gd name="T76" fmla="*/ 10 w 606"/>
                  <a:gd name="T77" fmla="*/ 254 h 675"/>
                  <a:gd name="T78" fmla="*/ 14 w 606"/>
                  <a:gd name="T79" fmla="*/ 246 h 675"/>
                  <a:gd name="T80" fmla="*/ 0 w 606"/>
                  <a:gd name="T81" fmla="*/ 220 h 675"/>
                  <a:gd name="T82" fmla="*/ 0 w 606"/>
                  <a:gd name="T83" fmla="*/ 186 h 675"/>
                  <a:gd name="T84" fmla="*/ 0 w 606"/>
                  <a:gd name="T85" fmla="*/ 172 h 675"/>
                  <a:gd name="T86" fmla="*/ 4 w 606"/>
                  <a:gd name="T87" fmla="*/ 154 h 675"/>
                  <a:gd name="T88" fmla="*/ 6 w 606"/>
                  <a:gd name="T89" fmla="*/ 146 h 675"/>
                  <a:gd name="T90" fmla="*/ 18 w 606"/>
                  <a:gd name="T91" fmla="*/ 138 h 675"/>
                  <a:gd name="T92" fmla="*/ 26 w 606"/>
                  <a:gd name="T93" fmla="*/ 138 h 675"/>
                  <a:gd name="T94" fmla="*/ 38 w 606"/>
                  <a:gd name="T95" fmla="*/ 138 h 675"/>
                  <a:gd name="T96" fmla="*/ 50 w 606"/>
                  <a:gd name="T97" fmla="*/ 126 h 675"/>
                  <a:gd name="T98" fmla="*/ 66 w 606"/>
                  <a:gd name="T99" fmla="*/ 122 h 675"/>
                  <a:gd name="T100" fmla="*/ 78 w 606"/>
                  <a:gd name="T101" fmla="*/ 118 h 675"/>
                  <a:gd name="T102" fmla="*/ 94 w 606"/>
                  <a:gd name="T103" fmla="*/ 118 h 675"/>
                  <a:gd name="T104" fmla="*/ 104 w 606"/>
                  <a:gd name="T105" fmla="*/ 114 h 675"/>
                  <a:gd name="T106" fmla="*/ 120 w 606"/>
                  <a:gd name="T107" fmla="*/ 114 h 675"/>
                  <a:gd name="T108" fmla="*/ 126 w 606"/>
                  <a:gd name="T109" fmla="*/ 110 h 675"/>
                  <a:gd name="T110" fmla="*/ 206 w 606"/>
                  <a:gd name="T111" fmla="*/ 106 h 675"/>
                  <a:gd name="T112" fmla="*/ 208 w 606"/>
                  <a:gd name="T113" fmla="*/ 42 h 675"/>
                  <a:gd name="T114" fmla="*/ 218 w 606"/>
                  <a:gd name="T115" fmla="*/ 42 h 675"/>
                  <a:gd name="T116" fmla="*/ 238 w 606"/>
                  <a:gd name="T117" fmla="*/ 46 h 675"/>
                  <a:gd name="T118" fmla="*/ 248 w 606"/>
                  <a:gd name="T119" fmla="*/ 44 h 675"/>
                  <a:gd name="T120" fmla="*/ 256 w 606"/>
                  <a:gd name="T121" fmla="*/ 44 h 67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06" h="675">
                    <a:moveTo>
                      <a:pt x="256" y="44"/>
                    </a:moveTo>
                    <a:lnTo>
                      <a:pt x="260" y="44"/>
                    </a:lnTo>
                    <a:lnTo>
                      <a:pt x="262" y="44"/>
                    </a:lnTo>
                    <a:lnTo>
                      <a:pt x="264" y="46"/>
                    </a:lnTo>
                    <a:lnTo>
                      <a:pt x="264" y="48"/>
                    </a:lnTo>
                    <a:lnTo>
                      <a:pt x="270" y="52"/>
                    </a:lnTo>
                    <a:lnTo>
                      <a:pt x="272" y="56"/>
                    </a:lnTo>
                    <a:lnTo>
                      <a:pt x="274" y="56"/>
                    </a:lnTo>
                    <a:lnTo>
                      <a:pt x="278" y="58"/>
                    </a:lnTo>
                    <a:lnTo>
                      <a:pt x="278" y="60"/>
                    </a:lnTo>
                    <a:lnTo>
                      <a:pt x="278" y="62"/>
                    </a:lnTo>
                    <a:lnTo>
                      <a:pt x="278" y="64"/>
                    </a:lnTo>
                    <a:lnTo>
                      <a:pt x="280" y="62"/>
                    </a:lnTo>
                    <a:lnTo>
                      <a:pt x="282" y="66"/>
                    </a:lnTo>
                    <a:lnTo>
                      <a:pt x="284" y="66"/>
                    </a:lnTo>
                    <a:lnTo>
                      <a:pt x="286" y="66"/>
                    </a:lnTo>
                    <a:lnTo>
                      <a:pt x="288" y="66"/>
                    </a:lnTo>
                    <a:lnTo>
                      <a:pt x="290" y="68"/>
                    </a:lnTo>
                    <a:lnTo>
                      <a:pt x="288" y="70"/>
                    </a:lnTo>
                    <a:lnTo>
                      <a:pt x="288" y="72"/>
                    </a:lnTo>
                    <a:lnTo>
                      <a:pt x="290" y="74"/>
                    </a:lnTo>
                    <a:lnTo>
                      <a:pt x="290" y="76"/>
                    </a:lnTo>
                    <a:lnTo>
                      <a:pt x="296" y="80"/>
                    </a:lnTo>
                    <a:lnTo>
                      <a:pt x="294" y="84"/>
                    </a:lnTo>
                    <a:lnTo>
                      <a:pt x="294" y="86"/>
                    </a:lnTo>
                    <a:lnTo>
                      <a:pt x="294" y="90"/>
                    </a:lnTo>
                    <a:lnTo>
                      <a:pt x="294" y="92"/>
                    </a:lnTo>
                    <a:lnTo>
                      <a:pt x="296" y="92"/>
                    </a:lnTo>
                    <a:lnTo>
                      <a:pt x="298" y="92"/>
                    </a:lnTo>
                    <a:lnTo>
                      <a:pt x="300" y="92"/>
                    </a:lnTo>
                    <a:lnTo>
                      <a:pt x="304" y="92"/>
                    </a:lnTo>
                    <a:lnTo>
                      <a:pt x="310" y="94"/>
                    </a:lnTo>
                    <a:lnTo>
                      <a:pt x="314" y="98"/>
                    </a:lnTo>
                    <a:lnTo>
                      <a:pt x="316" y="96"/>
                    </a:lnTo>
                    <a:lnTo>
                      <a:pt x="322" y="88"/>
                    </a:lnTo>
                    <a:lnTo>
                      <a:pt x="326" y="78"/>
                    </a:lnTo>
                    <a:lnTo>
                      <a:pt x="326" y="76"/>
                    </a:lnTo>
                    <a:lnTo>
                      <a:pt x="328" y="74"/>
                    </a:lnTo>
                    <a:lnTo>
                      <a:pt x="328" y="72"/>
                    </a:lnTo>
                    <a:lnTo>
                      <a:pt x="330" y="72"/>
                    </a:lnTo>
                    <a:lnTo>
                      <a:pt x="330" y="70"/>
                    </a:lnTo>
                    <a:lnTo>
                      <a:pt x="334" y="70"/>
                    </a:lnTo>
                    <a:lnTo>
                      <a:pt x="336" y="70"/>
                    </a:lnTo>
                    <a:lnTo>
                      <a:pt x="336" y="68"/>
                    </a:lnTo>
                    <a:lnTo>
                      <a:pt x="336" y="66"/>
                    </a:lnTo>
                    <a:lnTo>
                      <a:pt x="338" y="66"/>
                    </a:lnTo>
                    <a:lnTo>
                      <a:pt x="340" y="64"/>
                    </a:lnTo>
                    <a:lnTo>
                      <a:pt x="340" y="62"/>
                    </a:lnTo>
                    <a:lnTo>
                      <a:pt x="342" y="62"/>
                    </a:lnTo>
                    <a:lnTo>
                      <a:pt x="344" y="62"/>
                    </a:lnTo>
                    <a:lnTo>
                      <a:pt x="346" y="60"/>
                    </a:lnTo>
                    <a:lnTo>
                      <a:pt x="348" y="58"/>
                    </a:lnTo>
                    <a:lnTo>
                      <a:pt x="350" y="56"/>
                    </a:lnTo>
                    <a:lnTo>
                      <a:pt x="350" y="54"/>
                    </a:lnTo>
                    <a:lnTo>
                      <a:pt x="356" y="54"/>
                    </a:lnTo>
                    <a:lnTo>
                      <a:pt x="358" y="52"/>
                    </a:lnTo>
                    <a:lnTo>
                      <a:pt x="360" y="50"/>
                    </a:lnTo>
                    <a:lnTo>
                      <a:pt x="360" y="48"/>
                    </a:lnTo>
                    <a:lnTo>
                      <a:pt x="358" y="46"/>
                    </a:lnTo>
                    <a:lnTo>
                      <a:pt x="354" y="44"/>
                    </a:lnTo>
                    <a:lnTo>
                      <a:pt x="356" y="42"/>
                    </a:lnTo>
                    <a:lnTo>
                      <a:pt x="362" y="38"/>
                    </a:lnTo>
                    <a:lnTo>
                      <a:pt x="366" y="36"/>
                    </a:lnTo>
                    <a:lnTo>
                      <a:pt x="370" y="36"/>
                    </a:lnTo>
                    <a:lnTo>
                      <a:pt x="376" y="38"/>
                    </a:lnTo>
                    <a:lnTo>
                      <a:pt x="378" y="38"/>
                    </a:lnTo>
                    <a:lnTo>
                      <a:pt x="380" y="34"/>
                    </a:lnTo>
                    <a:lnTo>
                      <a:pt x="380" y="32"/>
                    </a:lnTo>
                    <a:lnTo>
                      <a:pt x="382" y="30"/>
                    </a:lnTo>
                    <a:lnTo>
                      <a:pt x="384" y="30"/>
                    </a:lnTo>
                    <a:lnTo>
                      <a:pt x="386" y="28"/>
                    </a:lnTo>
                    <a:lnTo>
                      <a:pt x="386" y="26"/>
                    </a:lnTo>
                    <a:lnTo>
                      <a:pt x="386" y="24"/>
                    </a:lnTo>
                    <a:lnTo>
                      <a:pt x="386" y="22"/>
                    </a:lnTo>
                    <a:lnTo>
                      <a:pt x="388" y="22"/>
                    </a:lnTo>
                    <a:lnTo>
                      <a:pt x="390" y="22"/>
                    </a:lnTo>
                    <a:lnTo>
                      <a:pt x="394" y="20"/>
                    </a:lnTo>
                    <a:lnTo>
                      <a:pt x="400" y="16"/>
                    </a:lnTo>
                    <a:lnTo>
                      <a:pt x="404" y="16"/>
                    </a:lnTo>
                    <a:lnTo>
                      <a:pt x="410" y="18"/>
                    </a:lnTo>
                    <a:lnTo>
                      <a:pt x="412" y="18"/>
                    </a:lnTo>
                    <a:lnTo>
                      <a:pt x="414" y="18"/>
                    </a:lnTo>
                    <a:lnTo>
                      <a:pt x="416" y="16"/>
                    </a:lnTo>
                    <a:lnTo>
                      <a:pt x="420" y="16"/>
                    </a:lnTo>
                    <a:lnTo>
                      <a:pt x="426" y="10"/>
                    </a:lnTo>
                    <a:lnTo>
                      <a:pt x="428" y="8"/>
                    </a:lnTo>
                    <a:lnTo>
                      <a:pt x="434" y="2"/>
                    </a:lnTo>
                    <a:lnTo>
                      <a:pt x="436" y="0"/>
                    </a:lnTo>
                    <a:lnTo>
                      <a:pt x="438" y="320"/>
                    </a:lnTo>
                    <a:lnTo>
                      <a:pt x="510" y="446"/>
                    </a:lnTo>
                    <a:lnTo>
                      <a:pt x="516" y="446"/>
                    </a:lnTo>
                    <a:lnTo>
                      <a:pt x="546" y="496"/>
                    </a:lnTo>
                    <a:lnTo>
                      <a:pt x="548" y="496"/>
                    </a:lnTo>
                    <a:lnTo>
                      <a:pt x="550" y="503"/>
                    </a:lnTo>
                    <a:lnTo>
                      <a:pt x="562" y="531"/>
                    </a:lnTo>
                    <a:lnTo>
                      <a:pt x="562" y="549"/>
                    </a:lnTo>
                    <a:lnTo>
                      <a:pt x="566" y="557"/>
                    </a:lnTo>
                    <a:lnTo>
                      <a:pt x="560" y="577"/>
                    </a:lnTo>
                    <a:lnTo>
                      <a:pt x="564" y="587"/>
                    </a:lnTo>
                    <a:lnTo>
                      <a:pt x="558" y="609"/>
                    </a:lnTo>
                    <a:lnTo>
                      <a:pt x="558" y="615"/>
                    </a:lnTo>
                    <a:lnTo>
                      <a:pt x="570" y="621"/>
                    </a:lnTo>
                    <a:lnTo>
                      <a:pt x="572" y="629"/>
                    </a:lnTo>
                    <a:lnTo>
                      <a:pt x="572" y="631"/>
                    </a:lnTo>
                    <a:lnTo>
                      <a:pt x="574" y="631"/>
                    </a:lnTo>
                    <a:lnTo>
                      <a:pt x="578" y="631"/>
                    </a:lnTo>
                    <a:lnTo>
                      <a:pt x="580" y="635"/>
                    </a:lnTo>
                    <a:lnTo>
                      <a:pt x="580" y="639"/>
                    </a:lnTo>
                    <a:lnTo>
                      <a:pt x="580" y="641"/>
                    </a:lnTo>
                    <a:lnTo>
                      <a:pt x="582" y="643"/>
                    </a:lnTo>
                    <a:lnTo>
                      <a:pt x="586" y="647"/>
                    </a:lnTo>
                    <a:lnTo>
                      <a:pt x="588" y="647"/>
                    </a:lnTo>
                    <a:lnTo>
                      <a:pt x="590" y="647"/>
                    </a:lnTo>
                    <a:lnTo>
                      <a:pt x="590" y="649"/>
                    </a:lnTo>
                    <a:lnTo>
                      <a:pt x="592" y="649"/>
                    </a:lnTo>
                    <a:lnTo>
                      <a:pt x="594" y="653"/>
                    </a:lnTo>
                    <a:lnTo>
                      <a:pt x="596" y="655"/>
                    </a:lnTo>
                    <a:lnTo>
                      <a:pt x="594" y="657"/>
                    </a:lnTo>
                    <a:lnTo>
                      <a:pt x="596" y="657"/>
                    </a:lnTo>
                    <a:lnTo>
                      <a:pt x="596" y="659"/>
                    </a:lnTo>
                    <a:lnTo>
                      <a:pt x="606" y="673"/>
                    </a:lnTo>
                    <a:lnTo>
                      <a:pt x="558" y="673"/>
                    </a:lnTo>
                    <a:lnTo>
                      <a:pt x="558" y="675"/>
                    </a:lnTo>
                    <a:lnTo>
                      <a:pt x="88" y="673"/>
                    </a:lnTo>
                    <a:lnTo>
                      <a:pt x="86" y="673"/>
                    </a:lnTo>
                    <a:lnTo>
                      <a:pt x="82" y="673"/>
                    </a:lnTo>
                    <a:lnTo>
                      <a:pt x="78" y="673"/>
                    </a:lnTo>
                    <a:lnTo>
                      <a:pt x="48" y="673"/>
                    </a:lnTo>
                    <a:lnTo>
                      <a:pt x="2" y="671"/>
                    </a:lnTo>
                    <a:lnTo>
                      <a:pt x="2" y="625"/>
                    </a:lnTo>
                    <a:lnTo>
                      <a:pt x="4" y="625"/>
                    </a:lnTo>
                    <a:lnTo>
                      <a:pt x="4" y="436"/>
                    </a:lnTo>
                    <a:lnTo>
                      <a:pt x="4" y="432"/>
                    </a:lnTo>
                    <a:lnTo>
                      <a:pt x="4" y="368"/>
                    </a:lnTo>
                    <a:lnTo>
                      <a:pt x="4" y="364"/>
                    </a:lnTo>
                    <a:lnTo>
                      <a:pt x="2" y="256"/>
                    </a:lnTo>
                    <a:lnTo>
                      <a:pt x="10" y="254"/>
                    </a:lnTo>
                    <a:lnTo>
                      <a:pt x="12" y="254"/>
                    </a:lnTo>
                    <a:lnTo>
                      <a:pt x="16" y="250"/>
                    </a:lnTo>
                    <a:lnTo>
                      <a:pt x="16" y="248"/>
                    </a:lnTo>
                    <a:lnTo>
                      <a:pt x="14" y="246"/>
                    </a:lnTo>
                    <a:lnTo>
                      <a:pt x="12" y="242"/>
                    </a:lnTo>
                    <a:lnTo>
                      <a:pt x="12" y="240"/>
                    </a:lnTo>
                    <a:lnTo>
                      <a:pt x="12" y="238"/>
                    </a:lnTo>
                    <a:lnTo>
                      <a:pt x="0" y="220"/>
                    </a:lnTo>
                    <a:lnTo>
                      <a:pt x="0" y="214"/>
                    </a:lnTo>
                    <a:lnTo>
                      <a:pt x="0" y="192"/>
                    </a:lnTo>
                    <a:lnTo>
                      <a:pt x="2" y="188"/>
                    </a:lnTo>
                    <a:lnTo>
                      <a:pt x="0" y="186"/>
                    </a:lnTo>
                    <a:lnTo>
                      <a:pt x="0" y="182"/>
                    </a:lnTo>
                    <a:lnTo>
                      <a:pt x="0" y="180"/>
                    </a:lnTo>
                    <a:lnTo>
                      <a:pt x="0" y="172"/>
                    </a:lnTo>
                    <a:lnTo>
                      <a:pt x="0" y="170"/>
                    </a:lnTo>
                    <a:lnTo>
                      <a:pt x="0" y="164"/>
                    </a:lnTo>
                    <a:lnTo>
                      <a:pt x="0" y="160"/>
                    </a:lnTo>
                    <a:lnTo>
                      <a:pt x="4" y="154"/>
                    </a:lnTo>
                    <a:lnTo>
                      <a:pt x="4" y="152"/>
                    </a:lnTo>
                    <a:lnTo>
                      <a:pt x="4" y="150"/>
                    </a:lnTo>
                    <a:lnTo>
                      <a:pt x="4" y="148"/>
                    </a:lnTo>
                    <a:lnTo>
                      <a:pt x="6" y="146"/>
                    </a:lnTo>
                    <a:lnTo>
                      <a:pt x="8" y="144"/>
                    </a:lnTo>
                    <a:lnTo>
                      <a:pt x="12" y="144"/>
                    </a:lnTo>
                    <a:lnTo>
                      <a:pt x="14" y="144"/>
                    </a:lnTo>
                    <a:lnTo>
                      <a:pt x="18" y="138"/>
                    </a:lnTo>
                    <a:lnTo>
                      <a:pt x="20" y="138"/>
                    </a:lnTo>
                    <a:lnTo>
                      <a:pt x="22" y="136"/>
                    </a:lnTo>
                    <a:lnTo>
                      <a:pt x="26" y="138"/>
                    </a:lnTo>
                    <a:lnTo>
                      <a:pt x="28" y="138"/>
                    </a:lnTo>
                    <a:lnTo>
                      <a:pt x="34" y="138"/>
                    </a:lnTo>
                    <a:lnTo>
                      <a:pt x="36" y="138"/>
                    </a:lnTo>
                    <a:lnTo>
                      <a:pt x="38" y="138"/>
                    </a:lnTo>
                    <a:lnTo>
                      <a:pt x="42" y="138"/>
                    </a:lnTo>
                    <a:lnTo>
                      <a:pt x="46" y="136"/>
                    </a:lnTo>
                    <a:lnTo>
                      <a:pt x="48" y="134"/>
                    </a:lnTo>
                    <a:lnTo>
                      <a:pt x="50" y="126"/>
                    </a:lnTo>
                    <a:lnTo>
                      <a:pt x="54" y="124"/>
                    </a:lnTo>
                    <a:lnTo>
                      <a:pt x="60" y="120"/>
                    </a:lnTo>
                    <a:lnTo>
                      <a:pt x="64" y="122"/>
                    </a:lnTo>
                    <a:lnTo>
                      <a:pt x="66" y="122"/>
                    </a:lnTo>
                    <a:lnTo>
                      <a:pt x="70" y="122"/>
                    </a:lnTo>
                    <a:lnTo>
                      <a:pt x="74" y="122"/>
                    </a:lnTo>
                    <a:lnTo>
                      <a:pt x="76" y="120"/>
                    </a:lnTo>
                    <a:lnTo>
                      <a:pt x="78" y="118"/>
                    </a:lnTo>
                    <a:lnTo>
                      <a:pt x="82" y="116"/>
                    </a:lnTo>
                    <a:lnTo>
                      <a:pt x="86" y="116"/>
                    </a:lnTo>
                    <a:lnTo>
                      <a:pt x="88" y="118"/>
                    </a:lnTo>
                    <a:lnTo>
                      <a:pt x="94" y="118"/>
                    </a:lnTo>
                    <a:lnTo>
                      <a:pt x="96" y="118"/>
                    </a:lnTo>
                    <a:lnTo>
                      <a:pt x="98" y="116"/>
                    </a:lnTo>
                    <a:lnTo>
                      <a:pt x="100" y="116"/>
                    </a:lnTo>
                    <a:lnTo>
                      <a:pt x="104" y="114"/>
                    </a:lnTo>
                    <a:lnTo>
                      <a:pt x="108" y="116"/>
                    </a:lnTo>
                    <a:lnTo>
                      <a:pt x="116" y="116"/>
                    </a:lnTo>
                    <a:lnTo>
                      <a:pt x="120" y="114"/>
                    </a:lnTo>
                    <a:lnTo>
                      <a:pt x="122" y="112"/>
                    </a:lnTo>
                    <a:lnTo>
                      <a:pt x="122" y="110"/>
                    </a:lnTo>
                    <a:lnTo>
                      <a:pt x="126" y="110"/>
                    </a:lnTo>
                    <a:lnTo>
                      <a:pt x="128" y="110"/>
                    </a:lnTo>
                    <a:lnTo>
                      <a:pt x="128" y="108"/>
                    </a:lnTo>
                    <a:lnTo>
                      <a:pt x="128" y="106"/>
                    </a:lnTo>
                    <a:lnTo>
                      <a:pt x="206" y="106"/>
                    </a:lnTo>
                    <a:lnTo>
                      <a:pt x="206" y="46"/>
                    </a:lnTo>
                    <a:lnTo>
                      <a:pt x="206" y="44"/>
                    </a:lnTo>
                    <a:lnTo>
                      <a:pt x="206" y="42"/>
                    </a:lnTo>
                    <a:lnTo>
                      <a:pt x="208" y="42"/>
                    </a:lnTo>
                    <a:lnTo>
                      <a:pt x="210" y="42"/>
                    </a:lnTo>
                    <a:lnTo>
                      <a:pt x="214" y="42"/>
                    </a:lnTo>
                    <a:lnTo>
                      <a:pt x="218" y="42"/>
                    </a:lnTo>
                    <a:lnTo>
                      <a:pt x="222" y="40"/>
                    </a:lnTo>
                    <a:lnTo>
                      <a:pt x="226" y="42"/>
                    </a:lnTo>
                    <a:lnTo>
                      <a:pt x="230" y="44"/>
                    </a:lnTo>
                    <a:lnTo>
                      <a:pt x="238" y="46"/>
                    </a:lnTo>
                    <a:lnTo>
                      <a:pt x="242" y="46"/>
                    </a:lnTo>
                    <a:lnTo>
                      <a:pt x="246" y="46"/>
                    </a:lnTo>
                    <a:lnTo>
                      <a:pt x="248" y="44"/>
                    </a:lnTo>
                    <a:lnTo>
                      <a:pt x="250" y="44"/>
                    </a:lnTo>
                    <a:lnTo>
                      <a:pt x="252" y="42"/>
                    </a:lnTo>
                    <a:lnTo>
                      <a:pt x="256" y="44"/>
                    </a:lnTo>
                    <a:close/>
                  </a:path>
                </a:pathLst>
              </a:custGeom>
              <a:solidFill>
                <a:srgbClr val="0E0E1C"/>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Pathway Gothic One" panose="020B0604020202020204" charset="0"/>
                  <a:ea typeface="+mn-ea"/>
                  <a:cs typeface="+mn-cs"/>
                </a:endParaRPr>
              </a:p>
            </p:txBody>
          </p:sp>
          <p:sp>
            <p:nvSpPr>
              <p:cNvPr id="47" name="Freeform 15">
                <a:extLst>
                  <a:ext uri="{FF2B5EF4-FFF2-40B4-BE49-F238E27FC236}">
                    <a16:creationId xmlns:a16="http://schemas.microsoft.com/office/drawing/2014/main" id="{95F496BF-4BA4-4AA7-B622-083ED5383D65}"/>
                  </a:ext>
                </a:extLst>
              </p:cNvPr>
              <p:cNvSpPr>
                <a:spLocks/>
              </p:cNvSpPr>
              <p:nvPr/>
            </p:nvSpPr>
            <p:spPr bwMode="auto">
              <a:xfrm>
                <a:off x="1567" y="2542"/>
                <a:ext cx="675" cy="777"/>
              </a:xfrm>
              <a:custGeom>
                <a:avLst/>
                <a:gdLst>
                  <a:gd name="T0" fmla="*/ 673 w 675"/>
                  <a:gd name="T1" fmla="*/ 777 h 777"/>
                  <a:gd name="T2" fmla="*/ 0 w 675"/>
                  <a:gd name="T3" fmla="*/ 525 h 777"/>
                  <a:gd name="T4" fmla="*/ 2 w 675"/>
                  <a:gd name="T5" fmla="*/ 521 h 777"/>
                  <a:gd name="T6" fmla="*/ 6 w 675"/>
                  <a:gd name="T7" fmla="*/ 521 h 777"/>
                  <a:gd name="T8" fmla="*/ 2 w 675"/>
                  <a:gd name="T9" fmla="*/ 513 h 777"/>
                  <a:gd name="T10" fmla="*/ 6 w 675"/>
                  <a:gd name="T11" fmla="*/ 505 h 777"/>
                  <a:gd name="T12" fmla="*/ 6 w 675"/>
                  <a:gd name="T13" fmla="*/ 503 h 777"/>
                  <a:gd name="T14" fmla="*/ 10 w 675"/>
                  <a:gd name="T15" fmla="*/ 497 h 777"/>
                  <a:gd name="T16" fmla="*/ 12 w 675"/>
                  <a:gd name="T17" fmla="*/ 493 h 777"/>
                  <a:gd name="T18" fmla="*/ 8 w 675"/>
                  <a:gd name="T19" fmla="*/ 491 h 777"/>
                  <a:gd name="T20" fmla="*/ 4 w 675"/>
                  <a:gd name="T21" fmla="*/ 495 h 777"/>
                  <a:gd name="T22" fmla="*/ 0 w 675"/>
                  <a:gd name="T23" fmla="*/ 493 h 777"/>
                  <a:gd name="T24" fmla="*/ 4 w 675"/>
                  <a:gd name="T25" fmla="*/ 487 h 777"/>
                  <a:gd name="T26" fmla="*/ 6 w 675"/>
                  <a:gd name="T27" fmla="*/ 483 h 777"/>
                  <a:gd name="T28" fmla="*/ 6 w 675"/>
                  <a:gd name="T29" fmla="*/ 475 h 777"/>
                  <a:gd name="T30" fmla="*/ 4 w 675"/>
                  <a:gd name="T31" fmla="*/ 469 h 777"/>
                  <a:gd name="T32" fmla="*/ 4 w 675"/>
                  <a:gd name="T33" fmla="*/ 461 h 777"/>
                  <a:gd name="T34" fmla="*/ 10 w 675"/>
                  <a:gd name="T35" fmla="*/ 461 h 777"/>
                  <a:gd name="T36" fmla="*/ 16 w 675"/>
                  <a:gd name="T37" fmla="*/ 459 h 777"/>
                  <a:gd name="T38" fmla="*/ 20 w 675"/>
                  <a:gd name="T39" fmla="*/ 451 h 777"/>
                  <a:gd name="T40" fmla="*/ 28 w 675"/>
                  <a:gd name="T41" fmla="*/ 443 h 777"/>
                  <a:gd name="T42" fmla="*/ 32 w 675"/>
                  <a:gd name="T43" fmla="*/ 431 h 777"/>
                  <a:gd name="T44" fmla="*/ 52 w 675"/>
                  <a:gd name="T45" fmla="*/ 394 h 777"/>
                  <a:gd name="T46" fmla="*/ 56 w 675"/>
                  <a:gd name="T47" fmla="*/ 394 h 777"/>
                  <a:gd name="T48" fmla="*/ 92 w 675"/>
                  <a:gd name="T49" fmla="*/ 401 h 777"/>
                  <a:gd name="T50" fmla="*/ 108 w 675"/>
                  <a:gd name="T51" fmla="*/ 394 h 777"/>
                  <a:gd name="T52" fmla="*/ 126 w 675"/>
                  <a:gd name="T53" fmla="*/ 390 h 777"/>
                  <a:gd name="T54" fmla="*/ 130 w 675"/>
                  <a:gd name="T55" fmla="*/ 378 h 777"/>
                  <a:gd name="T56" fmla="*/ 130 w 675"/>
                  <a:gd name="T57" fmla="*/ 370 h 777"/>
                  <a:gd name="T58" fmla="*/ 132 w 675"/>
                  <a:gd name="T59" fmla="*/ 364 h 777"/>
                  <a:gd name="T60" fmla="*/ 142 w 675"/>
                  <a:gd name="T61" fmla="*/ 354 h 777"/>
                  <a:gd name="T62" fmla="*/ 162 w 675"/>
                  <a:gd name="T63" fmla="*/ 308 h 777"/>
                  <a:gd name="T64" fmla="*/ 160 w 675"/>
                  <a:gd name="T65" fmla="*/ 300 h 777"/>
                  <a:gd name="T66" fmla="*/ 154 w 675"/>
                  <a:gd name="T67" fmla="*/ 292 h 777"/>
                  <a:gd name="T68" fmla="*/ 156 w 675"/>
                  <a:gd name="T69" fmla="*/ 284 h 777"/>
                  <a:gd name="T70" fmla="*/ 160 w 675"/>
                  <a:gd name="T71" fmla="*/ 274 h 777"/>
                  <a:gd name="T72" fmla="*/ 156 w 675"/>
                  <a:gd name="T73" fmla="*/ 268 h 777"/>
                  <a:gd name="T74" fmla="*/ 154 w 675"/>
                  <a:gd name="T75" fmla="*/ 268 h 777"/>
                  <a:gd name="T76" fmla="*/ 148 w 675"/>
                  <a:gd name="T77" fmla="*/ 270 h 777"/>
                  <a:gd name="T78" fmla="*/ 146 w 675"/>
                  <a:gd name="T79" fmla="*/ 264 h 777"/>
                  <a:gd name="T80" fmla="*/ 146 w 675"/>
                  <a:gd name="T81" fmla="*/ 254 h 777"/>
                  <a:gd name="T82" fmla="*/ 142 w 675"/>
                  <a:gd name="T83" fmla="*/ 244 h 777"/>
                  <a:gd name="T84" fmla="*/ 136 w 675"/>
                  <a:gd name="T85" fmla="*/ 238 h 777"/>
                  <a:gd name="T86" fmla="*/ 250 w 675"/>
                  <a:gd name="T87" fmla="*/ 96 h 777"/>
                  <a:gd name="T88" fmla="*/ 392 w 675"/>
                  <a:gd name="T89" fmla="*/ 46 h 777"/>
                  <a:gd name="T90" fmla="*/ 673 w 675"/>
                  <a:gd name="T91" fmla="*/ 46 h 77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75" h="777">
                    <a:moveTo>
                      <a:pt x="673" y="46"/>
                    </a:moveTo>
                    <a:lnTo>
                      <a:pt x="675" y="46"/>
                    </a:lnTo>
                    <a:lnTo>
                      <a:pt x="673" y="777"/>
                    </a:lnTo>
                    <a:lnTo>
                      <a:pt x="2" y="529"/>
                    </a:lnTo>
                    <a:lnTo>
                      <a:pt x="2" y="527"/>
                    </a:lnTo>
                    <a:lnTo>
                      <a:pt x="0" y="525"/>
                    </a:lnTo>
                    <a:lnTo>
                      <a:pt x="0" y="523"/>
                    </a:lnTo>
                    <a:lnTo>
                      <a:pt x="2" y="521"/>
                    </a:lnTo>
                    <a:lnTo>
                      <a:pt x="4" y="523"/>
                    </a:lnTo>
                    <a:lnTo>
                      <a:pt x="6" y="521"/>
                    </a:lnTo>
                    <a:lnTo>
                      <a:pt x="2" y="515"/>
                    </a:lnTo>
                    <a:lnTo>
                      <a:pt x="2" y="513"/>
                    </a:lnTo>
                    <a:lnTo>
                      <a:pt x="4" y="509"/>
                    </a:lnTo>
                    <a:lnTo>
                      <a:pt x="6" y="507"/>
                    </a:lnTo>
                    <a:lnTo>
                      <a:pt x="6" y="505"/>
                    </a:lnTo>
                    <a:lnTo>
                      <a:pt x="6" y="503"/>
                    </a:lnTo>
                    <a:lnTo>
                      <a:pt x="6" y="501"/>
                    </a:lnTo>
                    <a:lnTo>
                      <a:pt x="8" y="499"/>
                    </a:lnTo>
                    <a:lnTo>
                      <a:pt x="10" y="497"/>
                    </a:lnTo>
                    <a:lnTo>
                      <a:pt x="12" y="497"/>
                    </a:lnTo>
                    <a:lnTo>
                      <a:pt x="12" y="495"/>
                    </a:lnTo>
                    <a:lnTo>
                      <a:pt x="12" y="493"/>
                    </a:lnTo>
                    <a:lnTo>
                      <a:pt x="10" y="491"/>
                    </a:lnTo>
                    <a:lnTo>
                      <a:pt x="8" y="491"/>
                    </a:lnTo>
                    <a:lnTo>
                      <a:pt x="6" y="493"/>
                    </a:lnTo>
                    <a:lnTo>
                      <a:pt x="4" y="493"/>
                    </a:lnTo>
                    <a:lnTo>
                      <a:pt x="4" y="495"/>
                    </a:lnTo>
                    <a:lnTo>
                      <a:pt x="2" y="495"/>
                    </a:lnTo>
                    <a:lnTo>
                      <a:pt x="2" y="493"/>
                    </a:lnTo>
                    <a:lnTo>
                      <a:pt x="0" y="493"/>
                    </a:lnTo>
                    <a:lnTo>
                      <a:pt x="2" y="491"/>
                    </a:lnTo>
                    <a:lnTo>
                      <a:pt x="2" y="489"/>
                    </a:lnTo>
                    <a:lnTo>
                      <a:pt x="4" y="487"/>
                    </a:lnTo>
                    <a:lnTo>
                      <a:pt x="6" y="485"/>
                    </a:lnTo>
                    <a:lnTo>
                      <a:pt x="6" y="483"/>
                    </a:lnTo>
                    <a:lnTo>
                      <a:pt x="6" y="481"/>
                    </a:lnTo>
                    <a:lnTo>
                      <a:pt x="6" y="479"/>
                    </a:lnTo>
                    <a:lnTo>
                      <a:pt x="6" y="475"/>
                    </a:lnTo>
                    <a:lnTo>
                      <a:pt x="6" y="473"/>
                    </a:lnTo>
                    <a:lnTo>
                      <a:pt x="4" y="471"/>
                    </a:lnTo>
                    <a:lnTo>
                      <a:pt x="4" y="469"/>
                    </a:lnTo>
                    <a:lnTo>
                      <a:pt x="4" y="467"/>
                    </a:lnTo>
                    <a:lnTo>
                      <a:pt x="4" y="463"/>
                    </a:lnTo>
                    <a:lnTo>
                      <a:pt x="4" y="461"/>
                    </a:lnTo>
                    <a:lnTo>
                      <a:pt x="6" y="459"/>
                    </a:lnTo>
                    <a:lnTo>
                      <a:pt x="8" y="459"/>
                    </a:lnTo>
                    <a:lnTo>
                      <a:pt x="10" y="461"/>
                    </a:lnTo>
                    <a:lnTo>
                      <a:pt x="12" y="461"/>
                    </a:lnTo>
                    <a:lnTo>
                      <a:pt x="14" y="461"/>
                    </a:lnTo>
                    <a:lnTo>
                      <a:pt x="16" y="459"/>
                    </a:lnTo>
                    <a:lnTo>
                      <a:pt x="16" y="457"/>
                    </a:lnTo>
                    <a:lnTo>
                      <a:pt x="18" y="457"/>
                    </a:lnTo>
                    <a:lnTo>
                      <a:pt x="20" y="451"/>
                    </a:lnTo>
                    <a:lnTo>
                      <a:pt x="22" y="451"/>
                    </a:lnTo>
                    <a:lnTo>
                      <a:pt x="24" y="445"/>
                    </a:lnTo>
                    <a:lnTo>
                      <a:pt x="28" y="443"/>
                    </a:lnTo>
                    <a:lnTo>
                      <a:pt x="28" y="441"/>
                    </a:lnTo>
                    <a:lnTo>
                      <a:pt x="30" y="437"/>
                    </a:lnTo>
                    <a:lnTo>
                      <a:pt x="32" y="431"/>
                    </a:lnTo>
                    <a:lnTo>
                      <a:pt x="34" y="425"/>
                    </a:lnTo>
                    <a:lnTo>
                      <a:pt x="50" y="395"/>
                    </a:lnTo>
                    <a:lnTo>
                      <a:pt x="52" y="394"/>
                    </a:lnTo>
                    <a:lnTo>
                      <a:pt x="54" y="394"/>
                    </a:lnTo>
                    <a:lnTo>
                      <a:pt x="56" y="394"/>
                    </a:lnTo>
                    <a:lnTo>
                      <a:pt x="58" y="395"/>
                    </a:lnTo>
                    <a:lnTo>
                      <a:pt x="62" y="397"/>
                    </a:lnTo>
                    <a:lnTo>
                      <a:pt x="92" y="401"/>
                    </a:lnTo>
                    <a:lnTo>
                      <a:pt x="92" y="399"/>
                    </a:lnTo>
                    <a:lnTo>
                      <a:pt x="106" y="397"/>
                    </a:lnTo>
                    <a:lnTo>
                      <a:pt x="108" y="394"/>
                    </a:lnTo>
                    <a:lnTo>
                      <a:pt x="114" y="394"/>
                    </a:lnTo>
                    <a:lnTo>
                      <a:pt x="116" y="390"/>
                    </a:lnTo>
                    <a:lnTo>
                      <a:pt x="126" y="390"/>
                    </a:lnTo>
                    <a:lnTo>
                      <a:pt x="128" y="386"/>
                    </a:lnTo>
                    <a:lnTo>
                      <a:pt x="132" y="386"/>
                    </a:lnTo>
                    <a:lnTo>
                      <a:pt x="130" y="378"/>
                    </a:lnTo>
                    <a:lnTo>
                      <a:pt x="130" y="374"/>
                    </a:lnTo>
                    <a:lnTo>
                      <a:pt x="130" y="372"/>
                    </a:lnTo>
                    <a:lnTo>
                      <a:pt x="130" y="370"/>
                    </a:lnTo>
                    <a:lnTo>
                      <a:pt x="130" y="368"/>
                    </a:lnTo>
                    <a:lnTo>
                      <a:pt x="132" y="364"/>
                    </a:lnTo>
                    <a:lnTo>
                      <a:pt x="134" y="364"/>
                    </a:lnTo>
                    <a:lnTo>
                      <a:pt x="138" y="358"/>
                    </a:lnTo>
                    <a:lnTo>
                      <a:pt x="142" y="354"/>
                    </a:lnTo>
                    <a:lnTo>
                      <a:pt x="146" y="352"/>
                    </a:lnTo>
                    <a:lnTo>
                      <a:pt x="160" y="338"/>
                    </a:lnTo>
                    <a:lnTo>
                      <a:pt x="162" y="308"/>
                    </a:lnTo>
                    <a:lnTo>
                      <a:pt x="162" y="304"/>
                    </a:lnTo>
                    <a:lnTo>
                      <a:pt x="160" y="302"/>
                    </a:lnTo>
                    <a:lnTo>
                      <a:pt x="160" y="300"/>
                    </a:lnTo>
                    <a:lnTo>
                      <a:pt x="156" y="298"/>
                    </a:lnTo>
                    <a:lnTo>
                      <a:pt x="154" y="294"/>
                    </a:lnTo>
                    <a:lnTo>
                      <a:pt x="154" y="292"/>
                    </a:lnTo>
                    <a:lnTo>
                      <a:pt x="154" y="288"/>
                    </a:lnTo>
                    <a:lnTo>
                      <a:pt x="154" y="286"/>
                    </a:lnTo>
                    <a:lnTo>
                      <a:pt x="156" y="284"/>
                    </a:lnTo>
                    <a:lnTo>
                      <a:pt x="158" y="280"/>
                    </a:lnTo>
                    <a:lnTo>
                      <a:pt x="160" y="278"/>
                    </a:lnTo>
                    <a:lnTo>
                      <a:pt x="160" y="274"/>
                    </a:lnTo>
                    <a:lnTo>
                      <a:pt x="160" y="270"/>
                    </a:lnTo>
                    <a:lnTo>
                      <a:pt x="158" y="270"/>
                    </a:lnTo>
                    <a:lnTo>
                      <a:pt x="156" y="268"/>
                    </a:lnTo>
                    <a:lnTo>
                      <a:pt x="154" y="268"/>
                    </a:lnTo>
                    <a:lnTo>
                      <a:pt x="152" y="270"/>
                    </a:lnTo>
                    <a:lnTo>
                      <a:pt x="150" y="270"/>
                    </a:lnTo>
                    <a:lnTo>
                      <a:pt x="148" y="270"/>
                    </a:lnTo>
                    <a:lnTo>
                      <a:pt x="148" y="268"/>
                    </a:lnTo>
                    <a:lnTo>
                      <a:pt x="146" y="266"/>
                    </a:lnTo>
                    <a:lnTo>
                      <a:pt x="146" y="264"/>
                    </a:lnTo>
                    <a:lnTo>
                      <a:pt x="146" y="260"/>
                    </a:lnTo>
                    <a:lnTo>
                      <a:pt x="146" y="258"/>
                    </a:lnTo>
                    <a:lnTo>
                      <a:pt x="146" y="254"/>
                    </a:lnTo>
                    <a:lnTo>
                      <a:pt x="144" y="250"/>
                    </a:lnTo>
                    <a:lnTo>
                      <a:pt x="144" y="246"/>
                    </a:lnTo>
                    <a:lnTo>
                      <a:pt x="142" y="244"/>
                    </a:lnTo>
                    <a:lnTo>
                      <a:pt x="140" y="240"/>
                    </a:lnTo>
                    <a:lnTo>
                      <a:pt x="138" y="238"/>
                    </a:lnTo>
                    <a:lnTo>
                      <a:pt x="136" y="238"/>
                    </a:lnTo>
                    <a:lnTo>
                      <a:pt x="250" y="238"/>
                    </a:lnTo>
                    <a:lnTo>
                      <a:pt x="250" y="94"/>
                    </a:lnTo>
                    <a:lnTo>
                      <a:pt x="250" y="96"/>
                    </a:lnTo>
                    <a:lnTo>
                      <a:pt x="250" y="0"/>
                    </a:lnTo>
                    <a:lnTo>
                      <a:pt x="392" y="0"/>
                    </a:lnTo>
                    <a:lnTo>
                      <a:pt x="392" y="46"/>
                    </a:lnTo>
                    <a:lnTo>
                      <a:pt x="396" y="46"/>
                    </a:lnTo>
                    <a:lnTo>
                      <a:pt x="400" y="46"/>
                    </a:lnTo>
                    <a:lnTo>
                      <a:pt x="673" y="46"/>
                    </a:lnTo>
                    <a:close/>
                  </a:path>
                </a:pathLst>
              </a:custGeom>
              <a:solidFill>
                <a:srgbClr val="BD1717"/>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ysClr val="windowText" lastClr="000000"/>
                  </a:solidFill>
                  <a:effectLst/>
                  <a:uLnTx/>
                  <a:uFillTx/>
                  <a:latin typeface="Pathway Gothic One" panose="020B0604020202020204" charset="0"/>
                  <a:ea typeface="+mn-ea"/>
                  <a:cs typeface="+mn-cs"/>
                </a:endParaRPr>
              </a:p>
            </p:txBody>
          </p:sp>
          <p:sp>
            <p:nvSpPr>
              <p:cNvPr id="48" name="Freeform 16">
                <a:extLst>
                  <a:ext uri="{FF2B5EF4-FFF2-40B4-BE49-F238E27FC236}">
                    <a16:creationId xmlns:a16="http://schemas.microsoft.com/office/drawing/2014/main" id="{783C1609-56E4-41CD-882A-3E3C400C3670}"/>
                  </a:ext>
                </a:extLst>
              </p:cNvPr>
              <p:cNvSpPr>
                <a:spLocks/>
              </p:cNvSpPr>
              <p:nvPr/>
            </p:nvSpPr>
            <p:spPr bwMode="auto">
              <a:xfrm>
                <a:off x="2756" y="2542"/>
                <a:ext cx="799" cy="525"/>
              </a:xfrm>
              <a:custGeom>
                <a:avLst/>
                <a:gdLst>
                  <a:gd name="T0" fmla="*/ 799 w 799"/>
                  <a:gd name="T1" fmla="*/ 258 h 525"/>
                  <a:gd name="T2" fmla="*/ 799 w 799"/>
                  <a:gd name="T3" fmla="*/ 330 h 525"/>
                  <a:gd name="T4" fmla="*/ 620 w 799"/>
                  <a:gd name="T5" fmla="*/ 521 h 525"/>
                  <a:gd name="T6" fmla="*/ 288 w 799"/>
                  <a:gd name="T7" fmla="*/ 525 h 525"/>
                  <a:gd name="T8" fmla="*/ 0 w 799"/>
                  <a:gd name="T9" fmla="*/ 286 h 525"/>
                  <a:gd name="T10" fmla="*/ 0 w 799"/>
                  <a:gd name="T11" fmla="*/ 236 h 525"/>
                  <a:gd name="T12" fmla="*/ 0 w 799"/>
                  <a:gd name="T13" fmla="*/ 86 h 525"/>
                  <a:gd name="T14" fmla="*/ 2 w 799"/>
                  <a:gd name="T15" fmla="*/ 96 h 525"/>
                  <a:gd name="T16" fmla="*/ 8 w 799"/>
                  <a:gd name="T17" fmla="*/ 104 h 525"/>
                  <a:gd name="T18" fmla="*/ 10 w 799"/>
                  <a:gd name="T19" fmla="*/ 110 h 525"/>
                  <a:gd name="T20" fmla="*/ 14 w 799"/>
                  <a:gd name="T21" fmla="*/ 114 h 525"/>
                  <a:gd name="T22" fmla="*/ 20 w 799"/>
                  <a:gd name="T23" fmla="*/ 116 h 525"/>
                  <a:gd name="T24" fmla="*/ 26 w 799"/>
                  <a:gd name="T25" fmla="*/ 114 h 525"/>
                  <a:gd name="T26" fmla="*/ 28 w 799"/>
                  <a:gd name="T27" fmla="*/ 116 h 525"/>
                  <a:gd name="T28" fmla="*/ 28 w 799"/>
                  <a:gd name="T29" fmla="*/ 122 h 525"/>
                  <a:gd name="T30" fmla="*/ 32 w 799"/>
                  <a:gd name="T31" fmla="*/ 124 h 525"/>
                  <a:gd name="T32" fmla="*/ 36 w 799"/>
                  <a:gd name="T33" fmla="*/ 124 h 525"/>
                  <a:gd name="T34" fmla="*/ 42 w 799"/>
                  <a:gd name="T35" fmla="*/ 126 h 525"/>
                  <a:gd name="T36" fmla="*/ 46 w 799"/>
                  <a:gd name="T37" fmla="*/ 130 h 525"/>
                  <a:gd name="T38" fmla="*/ 50 w 799"/>
                  <a:gd name="T39" fmla="*/ 132 h 525"/>
                  <a:gd name="T40" fmla="*/ 52 w 799"/>
                  <a:gd name="T41" fmla="*/ 138 h 525"/>
                  <a:gd name="T42" fmla="*/ 54 w 799"/>
                  <a:gd name="T43" fmla="*/ 140 h 525"/>
                  <a:gd name="T44" fmla="*/ 282 w 799"/>
                  <a:gd name="T45" fmla="*/ 46 h 525"/>
                  <a:gd name="T46" fmla="*/ 530 w 799"/>
                  <a:gd name="T47" fmla="*/ 0 h 525"/>
                  <a:gd name="T48" fmla="*/ 648 w 799"/>
                  <a:gd name="T49" fmla="*/ 264 h 525"/>
                  <a:gd name="T50" fmla="*/ 652 w 799"/>
                  <a:gd name="T51" fmla="*/ 258 h 525"/>
                  <a:gd name="T52" fmla="*/ 656 w 799"/>
                  <a:gd name="T53" fmla="*/ 248 h 525"/>
                  <a:gd name="T54" fmla="*/ 664 w 799"/>
                  <a:gd name="T55" fmla="*/ 244 h 525"/>
                  <a:gd name="T56" fmla="*/ 668 w 799"/>
                  <a:gd name="T57" fmla="*/ 238 h 525"/>
                  <a:gd name="T58" fmla="*/ 672 w 799"/>
                  <a:gd name="T59" fmla="*/ 232 h 525"/>
                  <a:gd name="T60" fmla="*/ 674 w 799"/>
                  <a:gd name="T61" fmla="*/ 228 h 525"/>
                  <a:gd name="T62" fmla="*/ 672 w 799"/>
                  <a:gd name="T63" fmla="*/ 220 h 525"/>
                  <a:gd name="T64" fmla="*/ 674 w 799"/>
                  <a:gd name="T65" fmla="*/ 214 h 525"/>
                  <a:gd name="T66" fmla="*/ 680 w 799"/>
                  <a:gd name="T67" fmla="*/ 210 h 525"/>
                  <a:gd name="T68" fmla="*/ 684 w 799"/>
                  <a:gd name="T69" fmla="*/ 212 h 525"/>
                  <a:gd name="T70" fmla="*/ 686 w 799"/>
                  <a:gd name="T71" fmla="*/ 210 h 525"/>
                  <a:gd name="T72" fmla="*/ 682 w 799"/>
                  <a:gd name="T73" fmla="*/ 208 h 525"/>
                  <a:gd name="T74" fmla="*/ 686 w 799"/>
                  <a:gd name="T75" fmla="*/ 204 h 525"/>
                  <a:gd name="T76" fmla="*/ 692 w 799"/>
                  <a:gd name="T77" fmla="*/ 192 h 525"/>
                  <a:gd name="T78" fmla="*/ 696 w 799"/>
                  <a:gd name="T79" fmla="*/ 192 h 525"/>
                  <a:gd name="T80" fmla="*/ 700 w 799"/>
                  <a:gd name="T81" fmla="*/ 188 h 525"/>
                  <a:gd name="T82" fmla="*/ 702 w 799"/>
                  <a:gd name="T83" fmla="*/ 182 h 525"/>
                  <a:gd name="T84" fmla="*/ 706 w 799"/>
                  <a:gd name="T85" fmla="*/ 180 h 525"/>
                  <a:gd name="T86" fmla="*/ 712 w 799"/>
                  <a:gd name="T87" fmla="*/ 176 h 525"/>
                  <a:gd name="T88" fmla="*/ 722 w 799"/>
                  <a:gd name="T89" fmla="*/ 178 h 525"/>
                  <a:gd name="T90" fmla="*/ 728 w 799"/>
                  <a:gd name="T91" fmla="*/ 178 h 525"/>
                  <a:gd name="T92" fmla="*/ 734 w 799"/>
                  <a:gd name="T93" fmla="*/ 172 h 525"/>
                  <a:gd name="T94" fmla="*/ 738 w 799"/>
                  <a:gd name="T95" fmla="*/ 172 h 525"/>
                  <a:gd name="T96" fmla="*/ 742 w 799"/>
                  <a:gd name="T97" fmla="*/ 170 h 525"/>
                  <a:gd name="T98" fmla="*/ 746 w 799"/>
                  <a:gd name="T99" fmla="*/ 170 h 525"/>
                  <a:gd name="T100" fmla="*/ 748 w 799"/>
                  <a:gd name="T101" fmla="*/ 164 h 525"/>
                  <a:gd name="T102" fmla="*/ 752 w 799"/>
                  <a:gd name="T103" fmla="*/ 166 h 525"/>
                  <a:gd name="T104" fmla="*/ 756 w 799"/>
                  <a:gd name="T105" fmla="*/ 168 h 525"/>
                  <a:gd name="T106" fmla="*/ 760 w 799"/>
                  <a:gd name="T107" fmla="*/ 162 h 525"/>
                  <a:gd name="T108" fmla="*/ 766 w 799"/>
                  <a:gd name="T109" fmla="*/ 154 h 525"/>
                  <a:gd name="T110" fmla="*/ 785 w 799"/>
                  <a:gd name="T111" fmla="*/ 152 h 525"/>
                  <a:gd name="T112" fmla="*/ 797 w 799"/>
                  <a:gd name="T113" fmla="*/ 150 h 52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799" h="525">
                    <a:moveTo>
                      <a:pt x="797" y="150"/>
                    </a:moveTo>
                    <a:lnTo>
                      <a:pt x="799" y="258"/>
                    </a:lnTo>
                    <a:lnTo>
                      <a:pt x="799" y="262"/>
                    </a:lnTo>
                    <a:lnTo>
                      <a:pt x="799" y="326"/>
                    </a:lnTo>
                    <a:lnTo>
                      <a:pt x="799" y="330"/>
                    </a:lnTo>
                    <a:lnTo>
                      <a:pt x="799" y="519"/>
                    </a:lnTo>
                    <a:lnTo>
                      <a:pt x="620" y="519"/>
                    </a:lnTo>
                    <a:lnTo>
                      <a:pt x="620" y="521"/>
                    </a:lnTo>
                    <a:lnTo>
                      <a:pt x="476" y="521"/>
                    </a:lnTo>
                    <a:lnTo>
                      <a:pt x="476" y="525"/>
                    </a:lnTo>
                    <a:lnTo>
                      <a:pt x="288" y="525"/>
                    </a:lnTo>
                    <a:lnTo>
                      <a:pt x="288" y="523"/>
                    </a:lnTo>
                    <a:lnTo>
                      <a:pt x="0" y="523"/>
                    </a:lnTo>
                    <a:lnTo>
                      <a:pt x="0" y="286"/>
                    </a:lnTo>
                    <a:lnTo>
                      <a:pt x="0" y="284"/>
                    </a:lnTo>
                    <a:lnTo>
                      <a:pt x="0" y="236"/>
                    </a:lnTo>
                    <a:lnTo>
                      <a:pt x="0" y="96"/>
                    </a:lnTo>
                    <a:lnTo>
                      <a:pt x="0" y="86"/>
                    </a:lnTo>
                    <a:lnTo>
                      <a:pt x="0" y="88"/>
                    </a:lnTo>
                    <a:lnTo>
                      <a:pt x="2" y="90"/>
                    </a:lnTo>
                    <a:lnTo>
                      <a:pt x="2" y="96"/>
                    </a:lnTo>
                    <a:lnTo>
                      <a:pt x="4" y="100"/>
                    </a:lnTo>
                    <a:lnTo>
                      <a:pt x="6" y="102"/>
                    </a:lnTo>
                    <a:lnTo>
                      <a:pt x="8" y="104"/>
                    </a:lnTo>
                    <a:lnTo>
                      <a:pt x="10" y="106"/>
                    </a:lnTo>
                    <a:lnTo>
                      <a:pt x="10" y="108"/>
                    </a:lnTo>
                    <a:lnTo>
                      <a:pt x="10" y="110"/>
                    </a:lnTo>
                    <a:lnTo>
                      <a:pt x="12" y="112"/>
                    </a:lnTo>
                    <a:lnTo>
                      <a:pt x="14" y="112"/>
                    </a:lnTo>
                    <a:lnTo>
                      <a:pt x="14" y="114"/>
                    </a:lnTo>
                    <a:lnTo>
                      <a:pt x="16" y="114"/>
                    </a:lnTo>
                    <a:lnTo>
                      <a:pt x="18" y="114"/>
                    </a:lnTo>
                    <a:lnTo>
                      <a:pt x="20" y="116"/>
                    </a:lnTo>
                    <a:lnTo>
                      <a:pt x="22" y="116"/>
                    </a:lnTo>
                    <a:lnTo>
                      <a:pt x="22" y="114"/>
                    </a:lnTo>
                    <a:lnTo>
                      <a:pt x="26" y="114"/>
                    </a:lnTo>
                    <a:lnTo>
                      <a:pt x="28" y="116"/>
                    </a:lnTo>
                    <a:lnTo>
                      <a:pt x="28" y="118"/>
                    </a:lnTo>
                    <a:lnTo>
                      <a:pt x="28" y="120"/>
                    </a:lnTo>
                    <a:lnTo>
                      <a:pt x="28" y="122"/>
                    </a:lnTo>
                    <a:lnTo>
                      <a:pt x="30" y="124"/>
                    </a:lnTo>
                    <a:lnTo>
                      <a:pt x="32" y="124"/>
                    </a:lnTo>
                    <a:lnTo>
                      <a:pt x="34" y="124"/>
                    </a:lnTo>
                    <a:lnTo>
                      <a:pt x="36" y="124"/>
                    </a:lnTo>
                    <a:lnTo>
                      <a:pt x="38" y="126"/>
                    </a:lnTo>
                    <a:lnTo>
                      <a:pt x="40" y="126"/>
                    </a:lnTo>
                    <a:lnTo>
                      <a:pt x="42" y="126"/>
                    </a:lnTo>
                    <a:lnTo>
                      <a:pt x="44" y="126"/>
                    </a:lnTo>
                    <a:lnTo>
                      <a:pt x="46" y="130"/>
                    </a:lnTo>
                    <a:lnTo>
                      <a:pt x="48" y="130"/>
                    </a:lnTo>
                    <a:lnTo>
                      <a:pt x="50" y="130"/>
                    </a:lnTo>
                    <a:lnTo>
                      <a:pt x="50" y="132"/>
                    </a:lnTo>
                    <a:lnTo>
                      <a:pt x="50" y="134"/>
                    </a:lnTo>
                    <a:lnTo>
                      <a:pt x="52" y="134"/>
                    </a:lnTo>
                    <a:lnTo>
                      <a:pt x="52" y="138"/>
                    </a:lnTo>
                    <a:lnTo>
                      <a:pt x="52" y="140"/>
                    </a:lnTo>
                    <a:lnTo>
                      <a:pt x="54" y="140"/>
                    </a:lnTo>
                    <a:lnTo>
                      <a:pt x="56" y="142"/>
                    </a:lnTo>
                    <a:lnTo>
                      <a:pt x="282" y="142"/>
                    </a:lnTo>
                    <a:lnTo>
                      <a:pt x="282" y="46"/>
                    </a:lnTo>
                    <a:lnTo>
                      <a:pt x="284" y="46"/>
                    </a:lnTo>
                    <a:lnTo>
                      <a:pt x="282" y="0"/>
                    </a:lnTo>
                    <a:lnTo>
                      <a:pt x="530" y="0"/>
                    </a:lnTo>
                    <a:lnTo>
                      <a:pt x="552" y="50"/>
                    </a:lnTo>
                    <a:lnTo>
                      <a:pt x="572" y="116"/>
                    </a:lnTo>
                    <a:lnTo>
                      <a:pt x="648" y="264"/>
                    </a:lnTo>
                    <a:lnTo>
                      <a:pt x="650" y="260"/>
                    </a:lnTo>
                    <a:lnTo>
                      <a:pt x="652" y="258"/>
                    </a:lnTo>
                    <a:lnTo>
                      <a:pt x="654" y="256"/>
                    </a:lnTo>
                    <a:lnTo>
                      <a:pt x="656" y="252"/>
                    </a:lnTo>
                    <a:lnTo>
                      <a:pt x="656" y="248"/>
                    </a:lnTo>
                    <a:lnTo>
                      <a:pt x="658" y="248"/>
                    </a:lnTo>
                    <a:lnTo>
                      <a:pt x="664" y="244"/>
                    </a:lnTo>
                    <a:lnTo>
                      <a:pt x="666" y="242"/>
                    </a:lnTo>
                    <a:lnTo>
                      <a:pt x="668" y="240"/>
                    </a:lnTo>
                    <a:lnTo>
                      <a:pt x="668" y="238"/>
                    </a:lnTo>
                    <a:lnTo>
                      <a:pt x="670" y="236"/>
                    </a:lnTo>
                    <a:lnTo>
                      <a:pt x="670" y="232"/>
                    </a:lnTo>
                    <a:lnTo>
                      <a:pt x="672" y="232"/>
                    </a:lnTo>
                    <a:lnTo>
                      <a:pt x="672" y="230"/>
                    </a:lnTo>
                    <a:lnTo>
                      <a:pt x="674" y="228"/>
                    </a:lnTo>
                    <a:lnTo>
                      <a:pt x="674" y="226"/>
                    </a:lnTo>
                    <a:lnTo>
                      <a:pt x="672" y="220"/>
                    </a:lnTo>
                    <a:lnTo>
                      <a:pt x="670" y="218"/>
                    </a:lnTo>
                    <a:lnTo>
                      <a:pt x="672" y="216"/>
                    </a:lnTo>
                    <a:lnTo>
                      <a:pt x="674" y="214"/>
                    </a:lnTo>
                    <a:lnTo>
                      <a:pt x="676" y="212"/>
                    </a:lnTo>
                    <a:lnTo>
                      <a:pt x="678" y="210"/>
                    </a:lnTo>
                    <a:lnTo>
                      <a:pt x="680" y="210"/>
                    </a:lnTo>
                    <a:lnTo>
                      <a:pt x="680" y="212"/>
                    </a:lnTo>
                    <a:lnTo>
                      <a:pt x="682" y="212"/>
                    </a:lnTo>
                    <a:lnTo>
                      <a:pt x="684" y="212"/>
                    </a:lnTo>
                    <a:lnTo>
                      <a:pt x="686" y="212"/>
                    </a:lnTo>
                    <a:lnTo>
                      <a:pt x="686" y="210"/>
                    </a:lnTo>
                    <a:lnTo>
                      <a:pt x="684" y="210"/>
                    </a:lnTo>
                    <a:lnTo>
                      <a:pt x="682" y="208"/>
                    </a:lnTo>
                    <a:lnTo>
                      <a:pt x="682" y="204"/>
                    </a:lnTo>
                    <a:lnTo>
                      <a:pt x="684" y="204"/>
                    </a:lnTo>
                    <a:lnTo>
                      <a:pt x="686" y="204"/>
                    </a:lnTo>
                    <a:lnTo>
                      <a:pt x="688" y="202"/>
                    </a:lnTo>
                    <a:lnTo>
                      <a:pt x="688" y="200"/>
                    </a:lnTo>
                    <a:lnTo>
                      <a:pt x="692" y="192"/>
                    </a:lnTo>
                    <a:lnTo>
                      <a:pt x="694" y="192"/>
                    </a:lnTo>
                    <a:lnTo>
                      <a:pt x="696" y="192"/>
                    </a:lnTo>
                    <a:lnTo>
                      <a:pt x="698" y="190"/>
                    </a:lnTo>
                    <a:lnTo>
                      <a:pt x="700" y="188"/>
                    </a:lnTo>
                    <a:lnTo>
                      <a:pt x="700" y="186"/>
                    </a:lnTo>
                    <a:lnTo>
                      <a:pt x="702" y="184"/>
                    </a:lnTo>
                    <a:lnTo>
                      <a:pt x="702" y="182"/>
                    </a:lnTo>
                    <a:lnTo>
                      <a:pt x="704" y="182"/>
                    </a:lnTo>
                    <a:lnTo>
                      <a:pt x="706" y="182"/>
                    </a:lnTo>
                    <a:lnTo>
                      <a:pt x="706" y="180"/>
                    </a:lnTo>
                    <a:lnTo>
                      <a:pt x="708" y="178"/>
                    </a:lnTo>
                    <a:lnTo>
                      <a:pt x="708" y="176"/>
                    </a:lnTo>
                    <a:lnTo>
                      <a:pt x="712" y="176"/>
                    </a:lnTo>
                    <a:lnTo>
                      <a:pt x="714" y="174"/>
                    </a:lnTo>
                    <a:lnTo>
                      <a:pt x="720" y="176"/>
                    </a:lnTo>
                    <a:lnTo>
                      <a:pt x="722" y="178"/>
                    </a:lnTo>
                    <a:lnTo>
                      <a:pt x="726" y="178"/>
                    </a:lnTo>
                    <a:lnTo>
                      <a:pt x="728" y="178"/>
                    </a:lnTo>
                    <a:lnTo>
                      <a:pt x="730" y="176"/>
                    </a:lnTo>
                    <a:lnTo>
                      <a:pt x="732" y="176"/>
                    </a:lnTo>
                    <a:lnTo>
                      <a:pt x="734" y="172"/>
                    </a:lnTo>
                    <a:lnTo>
                      <a:pt x="736" y="172"/>
                    </a:lnTo>
                    <a:lnTo>
                      <a:pt x="738" y="172"/>
                    </a:lnTo>
                    <a:lnTo>
                      <a:pt x="740" y="174"/>
                    </a:lnTo>
                    <a:lnTo>
                      <a:pt x="742" y="172"/>
                    </a:lnTo>
                    <a:lnTo>
                      <a:pt x="742" y="170"/>
                    </a:lnTo>
                    <a:lnTo>
                      <a:pt x="744" y="170"/>
                    </a:lnTo>
                    <a:lnTo>
                      <a:pt x="746" y="170"/>
                    </a:lnTo>
                    <a:lnTo>
                      <a:pt x="748" y="170"/>
                    </a:lnTo>
                    <a:lnTo>
                      <a:pt x="748" y="166"/>
                    </a:lnTo>
                    <a:lnTo>
                      <a:pt x="748" y="164"/>
                    </a:lnTo>
                    <a:lnTo>
                      <a:pt x="750" y="164"/>
                    </a:lnTo>
                    <a:lnTo>
                      <a:pt x="752" y="166"/>
                    </a:lnTo>
                    <a:lnTo>
                      <a:pt x="754" y="168"/>
                    </a:lnTo>
                    <a:lnTo>
                      <a:pt x="756" y="168"/>
                    </a:lnTo>
                    <a:lnTo>
                      <a:pt x="756" y="164"/>
                    </a:lnTo>
                    <a:lnTo>
                      <a:pt x="758" y="162"/>
                    </a:lnTo>
                    <a:lnTo>
                      <a:pt x="760" y="162"/>
                    </a:lnTo>
                    <a:lnTo>
                      <a:pt x="760" y="160"/>
                    </a:lnTo>
                    <a:lnTo>
                      <a:pt x="764" y="156"/>
                    </a:lnTo>
                    <a:lnTo>
                      <a:pt x="766" y="154"/>
                    </a:lnTo>
                    <a:lnTo>
                      <a:pt x="768" y="152"/>
                    </a:lnTo>
                    <a:lnTo>
                      <a:pt x="772" y="152"/>
                    </a:lnTo>
                    <a:lnTo>
                      <a:pt x="785" y="152"/>
                    </a:lnTo>
                    <a:lnTo>
                      <a:pt x="793" y="150"/>
                    </a:lnTo>
                    <a:lnTo>
                      <a:pt x="797" y="150"/>
                    </a:lnTo>
                    <a:close/>
                  </a:path>
                </a:pathLst>
              </a:custGeom>
              <a:solidFill>
                <a:srgbClr val="0E0E1C"/>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ysClr val="windowText" lastClr="000000"/>
                  </a:solidFill>
                  <a:effectLst/>
                  <a:uLnTx/>
                  <a:uFillTx/>
                  <a:latin typeface="Pathway Gothic One" panose="020B0604020202020204" charset="0"/>
                  <a:ea typeface="+mn-ea"/>
                  <a:cs typeface="+mn-cs"/>
                </a:endParaRPr>
              </a:p>
            </p:txBody>
          </p:sp>
          <p:sp>
            <p:nvSpPr>
              <p:cNvPr id="49" name="Freeform 17">
                <a:extLst>
                  <a:ext uri="{FF2B5EF4-FFF2-40B4-BE49-F238E27FC236}">
                    <a16:creationId xmlns:a16="http://schemas.microsoft.com/office/drawing/2014/main" id="{DD83808E-9560-49F3-9827-93E34FA22895}"/>
                  </a:ext>
                </a:extLst>
              </p:cNvPr>
              <p:cNvSpPr>
                <a:spLocks/>
              </p:cNvSpPr>
              <p:nvPr/>
            </p:nvSpPr>
            <p:spPr bwMode="auto">
              <a:xfrm>
                <a:off x="2240" y="3061"/>
                <a:ext cx="1315" cy="596"/>
              </a:xfrm>
              <a:custGeom>
                <a:avLst/>
                <a:gdLst>
                  <a:gd name="T0" fmla="*/ 0 w 1315"/>
                  <a:gd name="T1" fmla="*/ 4 h 596"/>
                  <a:gd name="T2" fmla="*/ 804 w 1315"/>
                  <a:gd name="T3" fmla="*/ 4 h 596"/>
                  <a:gd name="T4" fmla="*/ 804 w 1315"/>
                  <a:gd name="T5" fmla="*/ 6 h 596"/>
                  <a:gd name="T6" fmla="*/ 992 w 1315"/>
                  <a:gd name="T7" fmla="*/ 6 h 596"/>
                  <a:gd name="T8" fmla="*/ 992 w 1315"/>
                  <a:gd name="T9" fmla="*/ 2 h 596"/>
                  <a:gd name="T10" fmla="*/ 1136 w 1315"/>
                  <a:gd name="T11" fmla="*/ 2 h 596"/>
                  <a:gd name="T12" fmla="*/ 1136 w 1315"/>
                  <a:gd name="T13" fmla="*/ 0 h 596"/>
                  <a:gd name="T14" fmla="*/ 1313 w 1315"/>
                  <a:gd name="T15" fmla="*/ 0 h 596"/>
                  <a:gd name="T16" fmla="*/ 1313 w 1315"/>
                  <a:gd name="T17" fmla="*/ 140 h 596"/>
                  <a:gd name="T18" fmla="*/ 1315 w 1315"/>
                  <a:gd name="T19" fmla="*/ 142 h 596"/>
                  <a:gd name="T20" fmla="*/ 1313 w 1315"/>
                  <a:gd name="T21" fmla="*/ 236 h 596"/>
                  <a:gd name="T22" fmla="*/ 1313 w 1315"/>
                  <a:gd name="T23" fmla="*/ 236 h 596"/>
                  <a:gd name="T24" fmla="*/ 1313 w 1315"/>
                  <a:gd name="T25" fmla="*/ 428 h 596"/>
                  <a:gd name="T26" fmla="*/ 1216 w 1315"/>
                  <a:gd name="T27" fmla="*/ 428 h 596"/>
                  <a:gd name="T28" fmla="*/ 1214 w 1315"/>
                  <a:gd name="T29" fmla="*/ 428 h 596"/>
                  <a:gd name="T30" fmla="*/ 1130 w 1315"/>
                  <a:gd name="T31" fmla="*/ 428 h 596"/>
                  <a:gd name="T32" fmla="*/ 1130 w 1315"/>
                  <a:gd name="T33" fmla="*/ 430 h 596"/>
                  <a:gd name="T34" fmla="*/ 990 w 1315"/>
                  <a:gd name="T35" fmla="*/ 430 h 596"/>
                  <a:gd name="T36" fmla="*/ 988 w 1315"/>
                  <a:gd name="T37" fmla="*/ 526 h 596"/>
                  <a:gd name="T38" fmla="*/ 990 w 1315"/>
                  <a:gd name="T39" fmla="*/ 532 h 596"/>
                  <a:gd name="T40" fmla="*/ 990 w 1315"/>
                  <a:gd name="T41" fmla="*/ 542 h 596"/>
                  <a:gd name="T42" fmla="*/ 896 w 1315"/>
                  <a:gd name="T43" fmla="*/ 542 h 596"/>
                  <a:gd name="T44" fmla="*/ 896 w 1315"/>
                  <a:gd name="T45" fmla="*/ 596 h 596"/>
                  <a:gd name="T46" fmla="*/ 116 w 1315"/>
                  <a:gd name="T47" fmla="*/ 302 h 596"/>
                  <a:gd name="T48" fmla="*/ 114 w 1315"/>
                  <a:gd name="T49" fmla="*/ 300 h 596"/>
                  <a:gd name="T50" fmla="*/ 0 w 1315"/>
                  <a:gd name="T51" fmla="*/ 258 h 596"/>
                  <a:gd name="T52" fmla="*/ 0 w 1315"/>
                  <a:gd name="T53" fmla="*/ 4 h 596"/>
                  <a:gd name="T54" fmla="*/ 0 w 1315"/>
                  <a:gd name="T55" fmla="*/ 4 h 596"/>
                  <a:gd name="T56" fmla="*/ 0 w 1315"/>
                  <a:gd name="T57" fmla="*/ 4 h 59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15" h="596">
                    <a:moveTo>
                      <a:pt x="0" y="4"/>
                    </a:moveTo>
                    <a:lnTo>
                      <a:pt x="804" y="4"/>
                    </a:lnTo>
                    <a:lnTo>
                      <a:pt x="804" y="6"/>
                    </a:lnTo>
                    <a:lnTo>
                      <a:pt x="992" y="6"/>
                    </a:lnTo>
                    <a:lnTo>
                      <a:pt x="992" y="2"/>
                    </a:lnTo>
                    <a:lnTo>
                      <a:pt x="1136" y="2"/>
                    </a:lnTo>
                    <a:lnTo>
                      <a:pt x="1136" y="0"/>
                    </a:lnTo>
                    <a:lnTo>
                      <a:pt x="1313" y="0"/>
                    </a:lnTo>
                    <a:lnTo>
                      <a:pt x="1313" y="140"/>
                    </a:lnTo>
                    <a:lnTo>
                      <a:pt x="1315" y="142"/>
                    </a:lnTo>
                    <a:lnTo>
                      <a:pt x="1313" y="236"/>
                    </a:lnTo>
                    <a:lnTo>
                      <a:pt x="1313" y="428"/>
                    </a:lnTo>
                    <a:lnTo>
                      <a:pt x="1216" y="428"/>
                    </a:lnTo>
                    <a:lnTo>
                      <a:pt x="1214" y="428"/>
                    </a:lnTo>
                    <a:lnTo>
                      <a:pt x="1130" y="428"/>
                    </a:lnTo>
                    <a:lnTo>
                      <a:pt x="1130" y="430"/>
                    </a:lnTo>
                    <a:lnTo>
                      <a:pt x="990" y="430"/>
                    </a:lnTo>
                    <a:lnTo>
                      <a:pt x="988" y="526"/>
                    </a:lnTo>
                    <a:lnTo>
                      <a:pt x="990" y="532"/>
                    </a:lnTo>
                    <a:lnTo>
                      <a:pt x="990" y="542"/>
                    </a:lnTo>
                    <a:lnTo>
                      <a:pt x="896" y="542"/>
                    </a:lnTo>
                    <a:lnTo>
                      <a:pt x="896" y="596"/>
                    </a:lnTo>
                    <a:lnTo>
                      <a:pt x="116" y="302"/>
                    </a:lnTo>
                    <a:lnTo>
                      <a:pt x="114" y="300"/>
                    </a:lnTo>
                    <a:lnTo>
                      <a:pt x="0" y="258"/>
                    </a:lnTo>
                    <a:lnTo>
                      <a:pt x="0" y="4"/>
                    </a:lnTo>
                    <a:close/>
                  </a:path>
                </a:pathLst>
              </a:custGeom>
              <a:solidFill>
                <a:srgbClr val="232347"/>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ysClr val="windowText" lastClr="000000"/>
                  </a:solidFill>
                  <a:effectLst/>
                  <a:uLnTx/>
                  <a:uFillTx/>
                  <a:latin typeface="Pathway Gothic One" panose="020B0604020202020204" charset="0"/>
                  <a:ea typeface="+mn-ea"/>
                  <a:cs typeface="+mn-cs"/>
                </a:endParaRPr>
              </a:p>
            </p:txBody>
          </p:sp>
          <p:sp>
            <p:nvSpPr>
              <p:cNvPr id="50" name="Freeform 18">
                <a:extLst>
                  <a:ext uri="{FF2B5EF4-FFF2-40B4-BE49-F238E27FC236}">
                    <a16:creationId xmlns:a16="http://schemas.microsoft.com/office/drawing/2014/main" id="{00FA7512-71FF-4610-A98C-4DD0D7F02A1E}"/>
                  </a:ext>
                </a:extLst>
              </p:cNvPr>
              <p:cNvSpPr>
                <a:spLocks/>
              </p:cNvSpPr>
              <p:nvPr/>
            </p:nvSpPr>
            <p:spPr bwMode="auto">
              <a:xfrm>
                <a:off x="3549" y="3107"/>
                <a:ext cx="640" cy="600"/>
              </a:xfrm>
              <a:custGeom>
                <a:avLst/>
                <a:gdLst>
                  <a:gd name="T0" fmla="*/ 608 w 640"/>
                  <a:gd name="T1" fmla="*/ 2 h 600"/>
                  <a:gd name="T2" fmla="*/ 640 w 640"/>
                  <a:gd name="T3" fmla="*/ 2 h 600"/>
                  <a:gd name="T4" fmla="*/ 640 w 640"/>
                  <a:gd name="T5" fmla="*/ 600 h 600"/>
                  <a:gd name="T6" fmla="*/ 0 w 640"/>
                  <a:gd name="T7" fmla="*/ 598 h 600"/>
                  <a:gd name="T8" fmla="*/ 0 w 640"/>
                  <a:gd name="T9" fmla="*/ 444 h 600"/>
                  <a:gd name="T10" fmla="*/ 4 w 640"/>
                  <a:gd name="T11" fmla="*/ 444 h 600"/>
                  <a:gd name="T12" fmla="*/ 4 w 640"/>
                  <a:gd name="T13" fmla="*/ 190 h 600"/>
                  <a:gd name="T14" fmla="*/ 4 w 640"/>
                  <a:gd name="T15" fmla="*/ 190 h 600"/>
                  <a:gd name="T16" fmla="*/ 6 w 640"/>
                  <a:gd name="T17" fmla="*/ 96 h 600"/>
                  <a:gd name="T18" fmla="*/ 4 w 640"/>
                  <a:gd name="T19" fmla="*/ 94 h 600"/>
                  <a:gd name="T20" fmla="*/ 4 w 640"/>
                  <a:gd name="T21" fmla="*/ 0 h 600"/>
                  <a:gd name="T22" fmla="*/ 50 w 640"/>
                  <a:gd name="T23" fmla="*/ 2 h 600"/>
                  <a:gd name="T24" fmla="*/ 50 w 640"/>
                  <a:gd name="T25" fmla="*/ 2 h 600"/>
                  <a:gd name="T26" fmla="*/ 80 w 640"/>
                  <a:gd name="T27" fmla="*/ 2 h 600"/>
                  <a:gd name="T28" fmla="*/ 84 w 640"/>
                  <a:gd name="T29" fmla="*/ 2 h 600"/>
                  <a:gd name="T30" fmla="*/ 88 w 640"/>
                  <a:gd name="T31" fmla="*/ 2 h 600"/>
                  <a:gd name="T32" fmla="*/ 90 w 640"/>
                  <a:gd name="T33" fmla="*/ 2 h 600"/>
                  <a:gd name="T34" fmla="*/ 560 w 640"/>
                  <a:gd name="T35" fmla="*/ 4 h 600"/>
                  <a:gd name="T36" fmla="*/ 560 w 640"/>
                  <a:gd name="T37" fmla="*/ 2 h 600"/>
                  <a:gd name="T38" fmla="*/ 608 w 640"/>
                  <a:gd name="T39" fmla="*/ 2 h 600"/>
                  <a:gd name="T40" fmla="*/ 608 w 640"/>
                  <a:gd name="T41" fmla="*/ 2 h 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40" h="600">
                    <a:moveTo>
                      <a:pt x="608" y="2"/>
                    </a:moveTo>
                    <a:lnTo>
                      <a:pt x="640" y="2"/>
                    </a:lnTo>
                    <a:lnTo>
                      <a:pt x="640" y="600"/>
                    </a:lnTo>
                    <a:lnTo>
                      <a:pt x="0" y="598"/>
                    </a:lnTo>
                    <a:lnTo>
                      <a:pt x="0" y="444"/>
                    </a:lnTo>
                    <a:lnTo>
                      <a:pt x="4" y="444"/>
                    </a:lnTo>
                    <a:lnTo>
                      <a:pt x="4" y="190"/>
                    </a:lnTo>
                    <a:lnTo>
                      <a:pt x="6" y="96"/>
                    </a:lnTo>
                    <a:lnTo>
                      <a:pt x="4" y="94"/>
                    </a:lnTo>
                    <a:lnTo>
                      <a:pt x="4" y="0"/>
                    </a:lnTo>
                    <a:lnTo>
                      <a:pt x="50" y="2"/>
                    </a:lnTo>
                    <a:lnTo>
                      <a:pt x="80" y="2"/>
                    </a:lnTo>
                    <a:lnTo>
                      <a:pt x="84" y="2"/>
                    </a:lnTo>
                    <a:lnTo>
                      <a:pt x="88" y="2"/>
                    </a:lnTo>
                    <a:lnTo>
                      <a:pt x="90" y="2"/>
                    </a:lnTo>
                    <a:lnTo>
                      <a:pt x="560" y="4"/>
                    </a:lnTo>
                    <a:lnTo>
                      <a:pt x="560" y="2"/>
                    </a:lnTo>
                    <a:lnTo>
                      <a:pt x="608" y="2"/>
                    </a:lnTo>
                    <a:close/>
                  </a:path>
                </a:pathLst>
              </a:custGeom>
              <a:solidFill>
                <a:srgbClr val="232347"/>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ysClr val="windowText" lastClr="000000"/>
                  </a:solidFill>
                  <a:effectLst/>
                  <a:uLnTx/>
                  <a:uFillTx/>
                  <a:latin typeface="Pathway Gothic One" panose="020B0604020202020204" charset="0"/>
                  <a:ea typeface="+mn-ea"/>
                  <a:cs typeface="+mn-cs"/>
                </a:endParaRPr>
              </a:p>
            </p:txBody>
          </p:sp>
          <p:sp>
            <p:nvSpPr>
              <p:cNvPr id="51" name="Freeform 19">
                <a:extLst>
                  <a:ext uri="{FF2B5EF4-FFF2-40B4-BE49-F238E27FC236}">
                    <a16:creationId xmlns:a16="http://schemas.microsoft.com/office/drawing/2014/main" id="{4237D684-F5C0-4603-AC5E-1FC0CE099E1C}"/>
                  </a:ext>
                </a:extLst>
              </p:cNvPr>
              <p:cNvSpPr>
                <a:spLocks/>
              </p:cNvSpPr>
              <p:nvPr/>
            </p:nvSpPr>
            <p:spPr bwMode="auto">
              <a:xfrm>
                <a:off x="3136" y="3489"/>
                <a:ext cx="417" cy="218"/>
              </a:xfrm>
              <a:custGeom>
                <a:avLst/>
                <a:gdLst>
                  <a:gd name="T0" fmla="*/ 0 w 417"/>
                  <a:gd name="T1" fmla="*/ 168 h 218"/>
                  <a:gd name="T2" fmla="*/ 0 w 417"/>
                  <a:gd name="T3" fmla="*/ 114 h 218"/>
                  <a:gd name="T4" fmla="*/ 94 w 417"/>
                  <a:gd name="T5" fmla="*/ 114 h 218"/>
                  <a:gd name="T6" fmla="*/ 94 w 417"/>
                  <a:gd name="T7" fmla="*/ 104 h 218"/>
                  <a:gd name="T8" fmla="*/ 92 w 417"/>
                  <a:gd name="T9" fmla="*/ 98 h 218"/>
                  <a:gd name="T10" fmla="*/ 94 w 417"/>
                  <a:gd name="T11" fmla="*/ 2 h 218"/>
                  <a:gd name="T12" fmla="*/ 234 w 417"/>
                  <a:gd name="T13" fmla="*/ 2 h 218"/>
                  <a:gd name="T14" fmla="*/ 234 w 417"/>
                  <a:gd name="T15" fmla="*/ 0 h 218"/>
                  <a:gd name="T16" fmla="*/ 318 w 417"/>
                  <a:gd name="T17" fmla="*/ 0 h 218"/>
                  <a:gd name="T18" fmla="*/ 320 w 417"/>
                  <a:gd name="T19" fmla="*/ 0 h 218"/>
                  <a:gd name="T20" fmla="*/ 417 w 417"/>
                  <a:gd name="T21" fmla="*/ 0 h 218"/>
                  <a:gd name="T22" fmla="*/ 417 w 417"/>
                  <a:gd name="T23" fmla="*/ 62 h 218"/>
                  <a:gd name="T24" fmla="*/ 413 w 417"/>
                  <a:gd name="T25" fmla="*/ 62 h 218"/>
                  <a:gd name="T26" fmla="*/ 413 w 417"/>
                  <a:gd name="T27" fmla="*/ 216 h 218"/>
                  <a:gd name="T28" fmla="*/ 134 w 417"/>
                  <a:gd name="T29" fmla="*/ 218 h 218"/>
                  <a:gd name="T30" fmla="*/ 0 w 417"/>
                  <a:gd name="T31" fmla="*/ 168 h 218"/>
                  <a:gd name="T32" fmla="*/ 0 w 417"/>
                  <a:gd name="T33" fmla="*/ 168 h 218"/>
                  <a:gd name="T34" fmla="*/ 0 w 417"/>
                  <a:gd name="T35" fmla="*/ 168 h 2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17" h="218">
                    <a:moveTo>
                      <a:pt x="0" y="168"/>
                    </a:moveTo>
                    <a:lnTo>
                      <a:pt x="0" y="114"/>
                    </a:lnTo>
                    <a:lnTo>
                      <a:pt x="94" y="114"/>
                    </a:lnTo>
                    <a:lnTo>
                      <a:pt x="94" y="104"/>
                    </a:lnTo>
                    <a:lnTo>
                      <a:pt x="92" y="98"/>
                    </a:lnTo>
                    <a:lnTo>
                      <a:pt x="94" y="2"/>
                    </a:lnTo>
                    <a:lnTo>
                      <a:pt x="234" y="2"/>
                    </a:lnTo>
                    <a:lnTo>
                      <a:pt x="234" y="0"/>
                    </a:lnTo>
                    <a:lnTo>
                      <a:pt x="318" y="0"/>
                    </a:lnTo>
                    <a:lnTo>
                      <a:pt x="320" y="0"/>
                    </a:lnTo>
                    <a:lnTo>
                      <a:pt x="417" y="0"/>
                    </a:lnTo>
                    <a:lnTo>
                      <a:pt x="417" y="62"/>
                    </a:lnTo>
                    <a:lnTo>
                      <a:pt x="413" y="62"/>
                    </a:lnTo>
                    <a:lnTo>
                      <a:pt x="413" y="216"/>
                    </a:lnTo>
                    <a:lnTo>
                      <a:pt x="134" y="218"/>
                    </a:lnTo>
                    <a:lnTo>
                      <a:pt x="0" y="168"/>
                    </a:lnTo>
                    <a:close/>
                  </a:path>
                </a:pathLst>
              </a:custGeom>
              <a:solidFill>
                <a:srgbClr val="232347"/>
              </a:solidFill>
              <a:ln w="3175" cmpd="sng">
                <a:solidFill>
                  <a:srgbClr val="FFFFFF"/>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ysClr val="windowText" lastClr="000000"/>
                  </a:solidFill>
                  <a:effectLst/>
                  <a:uLnTx/>
                  <a:uFillTx/>
                  <a:latin typeface="Pathway Gothic One" panose="020B0604020202020204" charset="0"/>
                  <a:ea typeface="+mn-ea"/>
                  <a:cs typeface="+mn-cs"/>
                </a:endParaRPr>
              </a:p>
            </p:txBody>
          </p:sp>
        </p:grpSp>
        <p:grpSp>
          <p:nvGrpSpPr>
            <p:cNvPr id="21" name="Group 37">
              <a:extLst>
                <a:ext uri="{FF2B5EF4-FFF2-40B4-BE49-F238E27FC236}">
                  <a16:creationId xmlns:a16="http://schemas.microsoft.com/office/drawing/2014/main" id="{5E3EF008-7913-4592-9B5D-8670AF312170}"/>
                </a:ext>
              </a:extLst>
            </p:cNvPr>
            <p:cNvGrpSpPr>
              <a:grpSpLocks/>
            </p:cNvGrpSpPr>
            <p:nvPr/>
          </p:nvGrpSpPr>
          <p:grpSpPr bwMode="auto">
            <a:xfrm>
              <a:off x="2760664" y="1482725"/>
              <a:ext cx="3881439" cy="4395788"/>
              <a:chOff x="1739" y="934"/>
              <a:chExt cx="2445" cy="2769"/>
            </a:xfrm>
          </p:grpSpPr>
          <p:sp>
            <p:nvSpPr>
              <p:cNvPr id="22" name="Rectangle 22">
                <a:extLst>
                  <a:ext uri="{FF2B5EF4-FFF2-40B4-BE49-F238E27FC236}">
                    <a16:creationId xmlns:a16="http://schemas.microsoft.com/office/drawing/2014/main" id="{E31D5103-8B19-4016-8CB7-2274E82F0AEA}"/>
                  </a:ext>
                </a:extLst>
              </p:cNvPr>
              <p:cNvSpPr>
                <a:spLocks noChangeArrowheads="1"/>
              </p:cNvSpPr>
              <p:nvPr/>
            </p:nvSpPr>
            <p:spPr bwMode="auto">
              <a:xfrm>
                <a:off x="3108" y="3541"/>
                <a:ext cx="696"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Santa Cruz </a:t>
                </a:r>
                <a:r>
                  <a:rPr kumimoji="0" lang="en-US" altLang="en-US" sz="1050" b="0" i="0" u="none" strike="noStrike" kern="1200" cap="none" spc="0" normalizeH="0" baseline="0" noProof="0" dirty="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(TBD)</a:t>
                </a:r>
              </a:p>
            </p:txBody>
          </p:sp>
          <p:sp>
            <p:nvSpPr>
              <p:cNvPr id="23" name="Rectangle 23">
                <a:extLst>
                  <a:ext uri="{FF2B5EF4-FFF2-40B4-BE49-F238E27FC236}">
                    <a16:creationId xmlns:a16="http://schemas.microsoft.com/office/drawing/2014/main" id="{DB64989E-00A8-48B6-BB4E-B660EAA37505}"/>
                  </a:ext>
                </a:extLst>
              </p:cNvPr>
              <p:cNvSpPr>
                <a:spLocks noChangeArrowheads="1"/>
              </p:cNvSpPr>
              <p:nvPr/>
            </p:nvSpPr>
            <p:spPr bwMode="auto">
              <a:xfrm>
                <a:off x="3682" y="3387"/>
                <a:ext cx="348"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Cochise</a:t>
                </a:r>
              </a:p>
            </p:txBody>
          </p:sp>
          <p:sp>
            <p:nvSpPr>
              <p:cNvPr id="24" name="Rectangle 24">
                <a:extLst>
                  <a:ext uri="{FF2B5EF4-FFF2-40B4-BE49-F238E27FC236}">
                    <a16:creationId xmlns:a16="http://schemas.microsoft.com/office/drawing/2014/main" id="{6FA2AB1D-3ADE-481E-818E-CECB30324289}"/>
                  </a:ext>
                </a:extLst>
              </p:cNvPr>
              <p:cNvSpPr>
                <a:spLocks noChangeArrowheads="1"/>
              </p:cNvSpPr>
              <p:nvPr/>
            </p:nvSpPr>
            <p:spPr bwMode="auto">
              <a:xfrm>
                <a:off x="2780" y="3297"/>
                <a:ext cx="218"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Pima</a:t>
                </a:r>
              </a:p>
            </p:txBody>
          </p:sp>
          <p:sp>
            <p:nvSpPr>
              <p:cNvPr id="25" name="Rectangle 25">
                <a:extLst>
                  <a:ext uri="{FF2B5EF4-FFF2-40B4-BE49-F238E27FC236}">
                    <a16:creationId xmlns:a16="http://schemas.microsoft.com/office/drawing/2014/main" id="{E252B73A-6EF8-4FEB-ADC6-747EA98E8B0B}"/>
                  </a:ext>
                </a:extLst>
              </p:cNvPr>
              <p:cNvSpPr>
                <a:spLocks noChangeArrowheads="1"/>
              </p:cNvSpPr>
              <p:nvPr/>
            </p:nvSpPr>
            <p:spPr bwMode="auto">
              <a:xfrm>
                <a:off x="2998" y="2855"/>
                <a:ext cx="221"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Pinal</a:t>
                </a:r>
              </a:p>
            </p:txBody>
          </p:sp>
          <p:sp>
            <p:nvSpPr>
              <p:cNvPr id="26" name="Rectangle 26">
                <a:extLst>
                  <a:ext uri="{FF2B5EF4-FFF2-40B4-BE49-F238E27FC236}">
                    <a16:creationId xmlns:a16="http://schemas.microsoft.com/office/drawing/2014/main" id="{C71055DA-05DF-461A-B64E-93557889D9C8}"/>
                  </a:ext>
                </a:extLst>
              </p:cNvPr>
              <p:cNvSpPr>
                <a:spLocks noChangeArrowheads="1"/>
              </p:cNvSpPr>
              <p:nvPr/>
            </p:nvSpPr>
            <p:spPr bwMode="auto">
              <a:xfrm>
                <a:off x="1817" y="2917"/>
                <a:ext cx="246"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Yuma</a:t>
                </a:r>
              </a:p>
            </p:txBody>
          </p:sp>
          <p:sp>
            <p:nvSpPr>
              <p:cNvPr id="27" name="Rectangle 27">
                <a:extLst>
                  <a:ext uri="{FF2B5EF4-FFF2-40B4-BE49-F238E27FC236}">
                    <a16:creationId xmlns:a16="http://schemas.microsoft.com/office/drawing/2014/main" id="{438FCEAF-D91D-489F-B2EE-FE3EC2ED4D1E}"/>
                  </a:ext>
                </a:extLst>
              </p:cNvPr>
              <p:cNvSpPr>
                <a:spLocks noChangeArrowheads="1"/>
              </p:cNvSpPr>
              <p:nvPr/>
            </p:nvSpPr>
            <p:spPr bwMode="auto">
              <a:xfrm>
                <a:off x="3603" y="2926"/>
                <a:ext cx="342"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Graham</a:t>
                </a:r>
              </a:p>
            </p:txBody>
          </p:sp>
          <p:sp>
            <p:nvSpPr>
              <p:cNvPr id="28" name="Rectangle 28">
                <a:extLst>
                  <a:ext uri="{FF2B5EF4-FFF2-40B4-BE49-F238E27FC236}">
                    <a16:creationId xmlns:a16="http://schemas.microsoft.com/office/drawing/2014/main" id="{81F12997-B2D0-4759-BB7F-232C4155D4C6}"/>
                  </a:ext>
                </a:extLst>
              </p:cNvPr>
              <p:cNvSpPr>
                <a:spLocks noChangeArrowheads="1"/>
              </p:cNvSpPr>
              <p:nvPr/>
            </p:nvSpPr>
            <p:spPr bwMode="auto">
              <a:xfrm rot="16200000">
                <a:off x="3912" y="2608"/>
                <a:ext cx="374"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Greenlee</a:t>
                </a:r>
              </a:p>
            </p:txBody>
          </p:sp>
          <p:sp>
            <p:nvSpPr>
              <p:cNvPr id="29" name="Rectangle 29">
                <a:extLst>
                  <a:ext uri="{FF2B5EF4-FFF2-40B4-BE49-F238E27FC236}">
                    <a16:creationId xmlns:a16="http://schemas.microsoft.com/office/drawing/2014/main" id="{43116E21-3A17-4F25-AB07-E968964C6E40}"/>
                  </a:ext>
                </a:extLst>
              </p:cNvPr>
              <p:cNvSpPr>
                <a:spLocks noChangeArrowheads="1"/>
              </p:cNvSpPr>
              <p:nvPr/>
            </p:nvSpPr>
            <p:spPr bwMode="auto">
              <a:xfrm>
                <a:off x="2358" y="2487"/>
                <a:ext cx="408"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Maricopa</a:t>
                </a:r>
              </a:p>
            </p:txBody>
          </p:sp>
          <p:sp>
            <p:nvSpPr>
              <p:cNvPr id="30" name="Rectangle 30">
                <a:extLst>
                  <a:ext uri="{FF2B5EF4-FFF2-40B4-BE49-F238E27FC236}">
                    <a16:creationId xmlns:a16="http://schemas.microsoft.com/office/drawing/2014/main" id="{52094141-DC45-4847-97B6-222D4E1E5B69}"/>
                  </a:ext>
                </a:extLst>
              </p:cNvPr>
              <p:cNvSpPr>
                <a:spLocks noChangeArrowheads="1"/>
              </p:cNvSpPr>
              <p:nvPr/>
            </p:nvSpPr>
            <p:spPr bwMode="auto">
              <a:xfrm>
                <a:off x="1804" y="2334"/>
                <a:ext cx="268"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La Paz</a:t>
                </a:r>
              </a:p>
            </p:txBody>
          </p:sp>
          <p:sp>
            <p:nvSpPr>
              <p:cNvPr id="31" name="Rectangle 31">
                <a:extLst>
                  <a:ext uri="{FF2B5EF4-FFF2-40B4-BE49-F238E27FC236}">
                    <a16:creationId xmlns:a16="http://schemas.microsoft.com/office/drawing/2014/main" id="{26D343AE-8096-445C-B8A3-AB60654690C6}"/>
                  </a:ext>
                </a:extLst>
              </p:cNvPr>
              <p:cNvSpPr>
                <a:spLocks noChangeArrowheads="1"/>
              </p:cNvSpPr>
              <p:nvPr/>
            </p:nvSpPr>
            <p:spPr bwMode="auto">
              <a:xfrm>
                <a:off x="3316" y="2383"/>
                <a:ext cx="170"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Gila</a:t>
                </a:r>
              </a:p>
            </p:txBody>
          </p:sp>
          <p:sp>
            <p:nvSpPr>
              <p:cNvPr id="32" name="Rectangle 32">
                <a:extLst>
                  <a:ext uri="{FF2B5EF4-FFF2-40B4-BE49-F238E27FC236}">
                    <a16:creationId xmlns:a16="http://schemas.microsoft.com/office/drawing/2014/main" id="{346CBAEF-58D1-48F2-B40A-31C7570DE3AC}"/>
                  </a:ext>
                </a:extLst>
              </p:cNvPr>
              <p:cNvSpPr>
                <a:spLocks noChangeArrowheads="1"/>
              </p:cNvSpPr>
              <p:nvPr/>
            </p:nvSpPr>
            <p:spPr bwMode="auto">
              <a:xfrm>
                <a:off x="2361" y="1904"/>
                <a:ext cx="344"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Yavapai</a:t>
                </a:r>
              </a:p>
            </p:txBody>
          </p:sp>
          <p:sp>
            <p:nvSpPr>
              <p:cNvPr id="33" name="Rectangle 33">
                <a:extLst>
                  <a:ext uri="{FF2B5EF4-FFF2-40B4-BE49-F238E27FC236}">
                    <a16:creationId xmlns:a16="http://schemas.microsoft.com/office/drawing/2014/main" id="{511AA968-FF84-47BC-BC01-D8A6185E1CF6}"/>
                  </a:ext>
                </a:extLst>
              </p:cNvPr>
              <p:cNvSpPr>
                <a:spLocks noChangeArrowheads="1"/>
              </p:cNvSpPr>
              <p:nvPr/>
            </p:nvSpPr>
            <p:spPr bwMode="auto">
              <a:xfrm>
                <a:off x="3783" y="934"/>
                <a:ext cx="325"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Apache</a:t>
                </a:r>
                <a:endParaRPr kumimoji="0" lang="en-US" altLang="en-US" sz="16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endParaRPr>
              </a:p>
            </p:txBody>
          </p:sp>
          <p:sp>
            <p:nvSpPr>
              <p:cNvPr id="34" name="Rectangle 34">
                <a:extLst>
                  <a:ext uri="{FF2B5EF4-FFF2-40B4-BE49-F238E27FC236}">
                    <a16:creationId xmlns:a16="http://schemas.microsoft.com/office/drawing/2014/main" id="{3E381273-E768-4B19-A62C-ED275AD50F33}"/>
                  </a:ext>
                </a:extLst>
              </p:cNvPr>
              <p:cNvSpPr>
                <a:spLocks noChangeArrowheads="1"/>
              </p:cNvSpPr>
              <p:nvPr/>
            </p:nvSpPr>
            <p:spPr bwMode="auto">
              <a:xfrm>
                <a:off x="1739" y="1515"/>
                <a:ext cx="343"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Mohave</a:t>
                </a:r>
                <a:endParaRPr kumimoji="0" lang="en-US" altLang="en-US" b="0" i="0" u="none" strike="noStrike" kern="1200" cap="none" spc="0" normalizeH="0" baseline="0" noProof="0" dirty="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endParaRPr>
              </a:p>
            </p:txBody>
          </p:sp>
          <p:sp>
            <p:nvSpPr>
              <p:cNvPr id="35" name="Rectangle 35">
                <a:extLst>
                  <a:ext uri="{FF2B5EF4-FFF2-40B4-BE49-F238E27FC236}">
                    <a16:creationId xmlns:a16="http://schemas.microsoft.com/office/drawing/2014/main" id="{65A48206-A234-4AD0-ABA9-32E1E88828A9}"/>
                  </a:ext>
                </a:extLst>
              </p:cNvPr>
              <p:cNvSpPr>
                <a:spLocks noChangeArrowheads="1"/>
              </p:cNvSpPr>
              <p:nvPr/>
            </p:nvSpPr>
            <p:spPr bwMode="auto">
              <a:xfrm>
                <a:off x="2758" y="1232"/>
                <a:ext cx="408"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Coconino</a:t>
                </a:r>
                <a:endParaRPr kumimoji="0" lang="en-US" altLang="en-US" sz="28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endParaRPr>
              </a:p>
            </p:txBody>
          </p:sp>
          <p:sp>
            <p:nvSpPr>
              <p:cNvPr id="36" name="Rectangle 36">
                <a:extLst>
                  <a:ext uri="{FF2B5EF4-FFF2-40B4-BE49-F238E27FC236}">
                    <a16:creationId xmlns:a16="http://schemas.microsoft.com/office/drawing/2014/main" id="{5D36E492-4645-4C49-AC02-0E4B08194550}"/>
                  </a:ext>
                </a:extLst>
              </p:cNvPr>
              <p:cNvSpPr>
                <a:spLocks noChangeArrowheads="1"/>
              </p:cNvSpPr>
              <p:nvPr/>
            </p:nvSpPr>
            <p:spPr bwMode="auto">
              <a:xfrm>
                <a:off x="3439" y="1711"/>
                <a:ext cx="300"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rPr>
                  <a:t>Navajo</a:t>
                </a:r>
                <a:endParaRPr kumimoji="0" lang="en-US" altLang="en-US" sz="2800" b="0" i="0" u="none" strike="noStrike" kern="1200" cap="none" spc="0" normalizeH="0" baseline="0" noProof="0">
                  <a:ln>
                    <a:noFill/>
                  </a:ln>
                  <a:solidFill>
                    <a:srgbClr val="FFFFFF"/>
                  </a:solidFill>
                  <a:effectLst/>
                  <a:uLnTx/>
                  <a:uFillTx/>
                  <a:latin typeface="Pathway Gothic One" panose="020B0604020202020204" charset="0"/>
                  <a:ea typeface="Roboto" panose="02000000000000000000" pitchFamily="2" charset="0"/>
                  <a:cs typeface="Roboto" panose="02000000000000000000" pitchFamily="2" charset="0"/>
                </a:endParaRPr>
              </a:p>
            </p:txBody>
          </p:sp>
        </p:grpSp>
      </p:grpSp>
      <p:sp>
        <p:nvSpPr>
          <p:cNvPr id="52" name="TextBox 51">
            <a:extLst>
              <a:ext uri="{FF2B5EF4-FFF2-40B4-BE49-F238E27FC236}">
                <a16:creationId xmlns:a16="http://schemas.microsoft.com/office/drawing/2014/main" id="{F5B86406-0EEE-4B19-9376-6B1646C1DF6E}"/>
              </a:ext>
            </a:extLst>
          </p:cNvPr>
          <p:cNvSpPr txBox="1"/>
          <p:nvPr/>
        </p:nvSpPr>
        <p:spPr>
          <a:xfrm>
            <a:off x="4720486" y="4159261"/>
            <a:ext cx="1921607" cy="830997"/>
          </a:xfrm>
          <a:prstGeom prst="rect">
            <a:avLst/>
          </a:prstGeom>
          <a:noFill/>
        </p:spPr>
        <p:txBody>
          <a:bodyPr wrap="square" rtlCol="0">
            <a:spAutoFit/>
          </a:bodyPr>
          <a:lstStyle/>
          <a:p>
            <a:pPr>
              <a:buClrTx/>
              <a:buFontTx/>
              <a:buNone/>
            </a:pPr>
            <a:r>
              <a:rPr lang="en-US" sz="1600" b="1" kern="1200" dirty="0">
                <a:solidFill>
                  <a:srgbClr val="0E0E1C"/>
                </a:solidFill>
                <a:latin typeface="Pathway Gothic One" panose="020B0604020202020204" charset="0"/>
                <a:ea typeface="+mn-ea"/>
                <a:cs typeface="+mn-cs"/>
              </a:rPr>
              <a:t>Statewide</a:t>
            </a:r>
          </a:p>
          <a:p>
            <a:pPr>
              <a:buClrTx/>
              <a:buFontTx/>
              <a:buNone/>
            </a:pPr>
            <a:r>
              <a:rPr lang="en-US" sz="1600" b="1" kern="1200" dirty="0">
                <a:solidFill>
                  <a:srgbClr val="BD1717"/>
                </a:solidFill>
                <a:latin typeface="Pathway Gothic One" panose="020B0604020202020204" charset="0"/>
                <a:ea typeface="+mn-ea"/>
                <a:cs typeface="+mn-cs"/>
              </a:rPr>
              <a:t>Statewide + LC 2</a:t>
            </a:r>
          </a:p>
          <a:p>
            <a:pPr>
              <a:buClrTx/>
              <a:buFontTx/>
              <a:buNone/>
            </a:pPr>
            <a:r>
              <a:rPr lang="en-US" sz="1600" b="1" kern="1200" dirty="0">
                <a:solidFill>
                  <a:srgbClr val="232347"/>
                </a:solidFill>
                <a:latin typeface="Pathway Gothic One" panose="020B0604020202020204" charset="0"/>
                <a:ea typeface="+mn-ea"/>
                <a:cs typeface="+mn-cs"/>
              </a:rPr>
              <a:t>Statewide + LC 3</a:t>
            </a:r>
          </a:p>
        </p:txBody>
      </p:sp>
      <p:sp>
        <p:nvSpPr>
          <p:cNvPr id="53" name="Rounded Rectangle 13">
            <a:extLst>
              <a:ext uri="{FF2B5EF4-FFF2-40B4-BE49-F238E27FC236}">
                <a16:creationId xmlns:a16="http://schemas.microsoft.com/office/drawing/2014/main" id="{C4E14A21-E0D0-4C08-B175-47D7B683DECB}"/>
              </a:ext>
            </a:extLst>
          </p:cNvPr>
          <p:cNvSpPr/>
          <p:nvPr/>
        </p:nvSpPr>
        <p:spPr bwMode="auto">
          <a:xfrm>
            <a:off x="7509189" y="962409"/>
            <a:ext cx="1121390" cy="537082"/>
          </a:xfrm>
          <a:prstGeom prst="roundRect">
            <a:avLst/>
          </a:prstGeom>
          <a:solidFill>
            <a:srgbClr val="23234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ts val="1200"/>
              </a:spcBef>
              <a:spcAft>
                <a:spcPct val="0"/>
              </a:spcAft>
              <a:buClrTx/>
              <a:buFontTx/>
              <a:buNone/>
            </a:pPr>
            <a:r>
              <a:rPr lang="en-US" sz="1600" kern="1200" dirty="0">
                <a:solidFill>
                  <a:srgbClr val="FFFFFF"/>
                </a:solidFill>
                <a:latin typeface="Pathway Gothic One" panose="020B0604020202020204" charset="0"/>
                <a:ea typeface="Roboto Medium" panose="02000000000000000000" pitchFamily="2" charset="0"/>
                <a:cs typeface="+mn-cs"/>
              </a:rPr>
              <a:t>Tribal Nations </a:t>
            </a:r>
            <a:r>
              <a:rPr lang="en-US" sz="1100" kern="1200" dirty="0">
                <a:solidFill>
                  <a:srgbClr val="FFFFFF"/>
                </a:solidFill>
                <a:latin typeface="Pathway Gothic One" panose="020B0604020202020204" charset="0"/>
                <a:ea typeface="Roboto Medium" panose="02000000000000000000" pitchFamily="2" charset="0"/>
                <a:cs typeface="+mn-cs"/>
              </a:rPr>
              <a:t>(TBD)</a:t>
            </a:r>
          </a:p>
        </p:txBody>
      </p:sp>
      <p:grpSp>
        <p:nvGrpSpPr>
          <p:cNvPr id="55" name="Group 54">
            <a:extLst>
              <a:ext uri="{FF2B5EF4-FFF2-40B4-BE49-F238E27FC236}">
                <a16:creationId xmlns:a16="http://schemas.microsoft.com/office/drawing/2014/main" id="{14A3932C-B94F-4B40-B359-833EFB93A3B0}"/>
              </a:ext>
            </a:extLst>
          </p:cNvPr>
          <p:cNvGrpSpPr/>
          <p:nvPr/>
        </p:nvGrpSpPr>
        <p:grpSpPr>
          <a:xfrm rot="21273627">
            <a:off x="4362964" y="4935667"/>
            <a:ext cx="1873809" cy="1182809"/>
            <a:chOff x="-398026" y="699579"/>
            <a:chExt cx="1873809" cy="1182809"/>
          </a:xfrm>
        </p:grpSpPr>
        <p:grpSp>
          <p:nvGrpSpPr>
            <p:cNvPr id="56" name="Google Shape;1954;p58">
              <a:extLst>
                <a:ext uri="{FF2B5EF4-FFF2-40B4-BE49-F238E27FC236}">
                  <a16:creationId xmlns:a16="http://schemas.microsoft.com/office/drawing/2014/main" id="{9A34E834-77E7-4CE7-935F-C9AE20B4D350}"/>
                </a:ext>
              </a:extLst>
            </p:cNvPr>
            <p:cNvGrpSpPr/>
            <p:nvPr/>
          </p:nvGrpSpPr>
          <p:grpSpPr>
            <a:xfrm rot="2780224">
              <a:off x="-52526" y="354079"/>
              <a:ext cx="1182809" cy="1873809"/>
              <a:chOff x="1957050" y="692520"/>
              <a:chExt cx="1177042" cy="1864672"/>
            </a:xfrm>
          </p:grpSpPr>
          <p:sp>
            <p:nvSpPr>
              <p:cNvPr id="58" name="Google Shape;1955;p58">
                <a:extLst>
                  <a:ext uri="{FF2B5EF4-FFF2-40B4-BE49-F238E27FC236}">
                    <a16:creationId xmlns:a16="http://schemas.microsoft.com/office/drawing/2014/main" id="{2D06FFA0-5F8B-4889-8B2E-6F6D919C9442}"/>
                  </a:ext>
                </a:extLst>
              </p:cNvPr>
              <p:cNvSpPr/>
              <p:nvPr/>
            </p:nvSpPr>
            <p:spPr>
              <a:xfrm>
                <a:off x="2379073" y="1984286"/>
                <a:ext cx="341020" cy="572906"/>
              </a:xfrm>
              <a:custGeom>
                <a:avLst/>
                <a:gdLst/>
                <a:ahLst/>
                <a:cxnLst/>
                <a:rect l="l" t="t" r="r" b="b"/>
                <a:pathLst>
                  <a:path w="18486" h="31056" extrusionOk="0">
                    <a:moveTo>
                      <a:pt x="9221" y="1"/>
                    </a:moveTo>
                    <a:lnTo>
                      <a:pt x="2393" y="479"/>
                    </a:lnTo>
                    <a:cubicBezTo>
                      <a:pt x="2393" y="479"/>
                      <a:pt x="1" y="6655"/>
                      <a:pt x="2393" y="11701"/>
                    </a:cubicBezTo>
                    <a:cubicBezTo>
                      <a:pt x="4828" y="16746"/>
                      <a:pt x="7003" y="19703"/>
                      <a:pt x="9265" y="30968"/>
                    </a:cubicBezTo>
                    <a:cubicBezTo>
                      <a:pt x="11483" y="19703"/>
                      <a:pt x="13657" y="16746"/>
                      <a:pt x="16050" y="11701"/>
                    </a:cubicBezTo>
                    <a:cubicBezTo>
                      <a:pt x="18485" y="6655"/>
                      <a:pt x="16050" y="479"/>
                      <a:pt x="16050" y="479"/>
                    </a:cubicBezTo>
                    <a:lnTo>
                      <a:pt x="9221" y="1"/>
                    </a:lnTo>
                    <a:close/>
                    <a:moveTo>
                      <a:pt x="9265" y="30968"/>
                    </a:moveTo>
                    <a:cubicBezTo>
                      <a:pt x="9221" y="31012"/>
                      <a:pt x="9221" y="31012"/>
                      <a:pt x="9265" y="31055"/>
                    </a:cubicBezTo>
                    <a:lnTo>
                      <a:pt x="9265" y="30968"/>
                    </a:ln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956;p58">
                <a:extLst>
                  <a:ext uri="{FF2B5EF4-FFF2-40B4-BE49-F238E27FC236}">
                    <a16:creationId xmlns:a16="http://schemas.microsoft.com/office/drawing/2014/main" id="{DA208BD8-2EEF-4EC2-939B-3352C2EC283E}"/>
                  </a:ext>
                </a:extLst>
              </p:cNvPr>
              <p:cNvSpPr/>
              <p:nvPr/>
            </p:nvSpPr>
            <p:spPr>
              <a:xfrm>
                <a:off x="1957050" y="1385757"/>
                <a:ext cx="414017" cy="623821"/>
              </a:xfrm>
              <a:custGeom>
                <a:avLst/>
                <a:gdLst/>
                <a:ahLst/>
                <a:cxnLst/>
                <a:rect l="l" t="t" r="r" b="b"/>
                <a:pathLst>
                  <a:path w="22443" h="33816" extrusionOk="0">
                    <a:moveTo>
                      <a:pt x="20442" y="0"/>
                    </a:moveTo>
                    <a:lnTo>
                      <a:pt x="19529" y="391"/>
                    </a:lnTo>
                    <a:cubicBezTo>
                      <a:pt x="18659" y="783"/>
                      <a:pt x="17223" y="1435"/>
                      <a:pt x="15614" y="2262"/>
                    </a:cubicBezTo>
                    <a:cubicBezTo>
                      <a:pt x="12091" y="4088"/>
                      <a:pt x="7481" y="6828"/>
                      <a:pt x="4871" y="9873"/>
                    </a:cubicBezTo>
                    <a:cubicBezTo>
                      <a:pt x="4697" y="10047"/>
                      <a:pt x="4523" y="10264"/>
                      <a:pt x="4349" y="10482"/>
                    </a:cubicBezTo>
                    <a:cubicBezTo>
                      <a:pt x="0" y="16136"/>
                      <a:pt x="5959" y="31359"/>
                      <a:pt x="8829" y="33620"/>
                    </a:cubicBezTo>
                    <a:cubicBezTo>
                      <a:pt x="9011" y="33754"/>
                      <a:pt x="9179" y="33816"/>
                      <a:pt x="9335" y="33816"/>
                    </a:cubicBezTo>
                    <a:cubicBezTo>
                      <a:pt x="9738" y="33816"/>
                      <a:pt x="10057" y="33397"/>
                      <a:pt x="10308" y="32707"/>
                    </a:cubicBezTo>
                    <a:cubicBezTo>
                      <a:pt x="11134" y="30619"/>
                      <a:pt x="11439" y="26096"/>
                      <a:pt x="11569" y="22660"/>
                    </a:cubicBezTo>
                    <a:cubicBezTo>
                      <a:pt x="11656" y="19920"/>
                      <a:pt x="13179" y="17441"/>
                      <a:pt x="15571" y="16136"/>
                    </a:cubicBezTo>
                    <a:lnTo>
                      <a:pt x="18441" y="14614"/>
                    </a:lnTo>
                    <a:lnTo>
                      <a:pt x="22443" y="12483"/>
                    </a:lnTo>
                    <a:cubicBezTo>
                      <a:pt x="22443" y="12483"/>
                      <a:pt x="22356" y="12091"/>
                      <a:pt x="22269" y="11482"/>
                    </a:cubicBezTo>
                    <a:cubicBezTo>
                      <a:pt x="21834" y="9090"/>
                      <a:pt x="20877" y="3262"/>
                      <a:pt x="20442" y="0"/>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957;p58">
                <a:extLst>
                  <a:ext uri="{FF2B5EF4-FFF2-40B4-BE49-F238E27FC236}">
                    <a16:creationId xmlns:a16="http://schemas.microsoft.com/office/drawing/2014/main" id="{C0607FEE-9764-47E7-94BE-799423EFC16E}"/>
                  </a:ext>
                </a:extLst>
              </p:cNvPr>
              <p:cNvSpPr/>
              <p:nvPr/>
            </p:nvSpPr>
            <p:spPr>
              <a:xfrm>
                <a:off x="1981105" y="1587518"/>
                <a:ext cx="154977" cy="451263"/>
              </a:xfrm>
              <a:custGeom>
                <a:avLst/>
                <a:gdLst/>
                <a:ahLst/>
                <a:cxnLst/>
                <a:rect l="l" t="t" r="r" b="b"/>
                <a:pathLst>
                  <a:path w="8401" h="24462" extrusionOk="0">
                    <a:moveTo>
                      <a:pt x="1285" y="0"/>
                    </a:moveTo>
                    <a:cubicBezTo>
                      <a:pt x="770" y="0"/>
                      <a:pt x="256" y="306"/>
                      <a:pt x="88" y="937"/>
                    </a:cubicBezTo>
                    <a:cubicBezTo>
                      <a:pt x="1" y="1111"/>
                      <a:pt x="1" y="1285"/>
                      <a:pt x="44" y="1459"/>
                    </a:cubicBezTo>
                    <a:cubicBezTo>
                      <a:pt x="2437" y="16725"/>
                      <a:pt x="5916" y="22379"/>
                      <a:pt x="7699" y="24336"/>
                    </a:cubicBezTo>
                    <a:cubicBezTo>
                      <a:pt x="7775" y="24424"/>
                      <a:pt x="7868" y="24461"/>
                      <a:pt x="7960" y="24461"/>
                    </a:cubicBezTo>
                    <a:cubicBezTo>
                      <a:pt x="8186" y="24461"/>
                      <a:pt x="8401" y="24236"/>
                      <a:pt x="8308" y="23988"/>
                    </a:cubicBezTo>
                    <a:cubicBezTo>
                      <a:pt x="6264" y="18682"/>
                      <a:pt x="3611" y="6330"/>
                      <a:pt x="2524" y="1024"/>
                    </a:cubicBezTo>
                    <a:cubicBezTo>
                      <a:pt x="2389" y="350"/>
                      <a:pt x="1836" y="0"/>
                      <a:pt x="1285" y="0"/>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958;p58">
                <a:extLst>
                  <a:ext uri="{FF2B5EF4-FFF2-40B4-BE49-F238E27FC236}">
                    <a16:creationId xmlns:a16="http://schemas.microsoft.com/office/drawing/2014/main" id="{D31542D6-7297-4F76-B27F-1BF40EBB48AF}"/>
                  </a:ext>
                </a:extLst>
              </p:cNvPr>
              <p:cNvSpPr/>
              <p:nvPr/>
            </p:nvSpPr>
            <p:spPr>
              <a:xfrm>
                <a:off x="2720075" y="1385757"/>
                <a:ext cx="414017" cy="623821"/>
              </a:xfrm>
              <a:custGeom>
                <a:avLst/>
                <a:gdLst/>
                <a:ahLst/>
                <a:cxnLst/>
                <a:rect l="l" t="t" r="r" b="b"/>
                <a:pathLst>
                  <a:path w="22443" h="33816" extrusionOk="0">
                    <a:moveTo>
                      <a:pt x="2001" y="0"/>
                    </a:moveTo>
                    <a:cubicBezTo>
                      <a:pt x="1566" y="3262"/>
                      <a:pt x="566" y="9090"/>
                      <a:pt x="174" y="11482"/>
                    </a:cubicBezTo>
                    <a:lnTo>
                      <a:pt x="0" y="12483"/>
                    </a:lnTo>
                    <a:lnTo>
                      <a:pt x="4002" y="14614"/>
                    </a:lnTo>
                    <a:lnTo>
                      <a:pt x="6829" y="16136"/>
                    </a:lnTo>
                    <a:cubicBezTo>
                      <a:pt x="9221" y="17441"/>
                      <a:pt x="10786" y="19920"/>
                      <a:pt x="10873" y="22660"/>
                    </a:cubicBezTo>
                    <a:cubicBezTo>
                      <a:pt x="10960" y="26096"/>
                      <a:pt x="11265" y="30619"/>
                      <a:pt x="12091" y="32707"/>
                    </a:cubicBezTo>
                    <a:cubicBezTo>
                      <a:pt x="12342" y="33397"/>
                      <a:pt x="12684" y="33816"/>
                      <a:pt x="13083" y="33816"/>
                    </a:cubicBezTo>
                    <a:cubicBezTo>
                      <a:pt x="13238" y="33816"/>
                      <a:pt x="13400" y="33754"/>
                      <a:pt x="13570" y="33620"/>
                    </a:cubicBezTo>
                    <a:cubicBezTo>
                      <a:pt x="16484" y="31359"/>
                      <a:pt x="22443" y="16136"/>
                      <a:pt x="18050" y="10482"/>
                    </a:cubicBezTo>
                    <a:cubicBezTo>
                      <a:pt x="17919" y="10264"/>
                      <a:pt x="17745" y="10047"/>
                      <a:pt x="17571" y="9873"/>
                    </a:cubicBezTo>
                    <a:cubicBezTo>
                      <a:pt x="14918" y="6828"/>
                      <a:pt x="10308" y="4088"/>
                      <a:pt x="6829" y="2262"/>
                    </a:cubicBezTo>
                    <a:cubicBezTo>
                      <a:pt x="5176" y="1435"/>
                      <a:pt x="3741" y="783"/>
                      <a:pt x="2871" y="391"/>
                    </a:cubicBezTo>
                    <a:lnTo>
                      <a:pt x="2001" y="0"/>
                    </a:ln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959;p58">
                <a:extLst>
                  <a:ext uri="{FF2B5EF4-FFF2-40B4-BE49-F238E27FC236}">
                    <a16:creationId xmlns:a16="http://schemas.microsoft.com/office/drawing/2014/main" id="{800D9EA2-8FC9-48BE-AE58-E1A4FB723465}"/>
                  </a:ext>
                </a:extLst>
              </p:cNvPr>
              <p:cNvSpPr/>
              <p:nvPr/>
            </p:nvSpPr>
            <p:spPr>
              <a:xfrm>
                <a:off x="2955041" y="1587518"/>
                <a:ext cx="154184" cy="451263"/>
              </a:xfrm>
              <a:custGeom>
                <a:avLst/>
                <a:gdLst/>
                <a:ahLst/>
                <a:cxnLst/>
                <a:rect l="l" t="t" r="r" b="b"/>
                <a:pathLst>
                  <a:path w="8358" h="24462" extrusionOk="0">
                    <a:moveTo>
                      <a:pt x="7112" y="0"/>
                    </a:moveTo>
                    <a:cubicBezTo>
                      <a:pt x="6556" y="0"/>
                      <a:pt x="5992" y="350"/>
                      <a:pt x="5835" y="1024"/>
                    </a:cubicBezTo>
                    <a:cubicBezTo>
                      <a:pt x="4747" y="6330"/>
                      <a:pt x="2138" y="18682"/>
                      <a:pt x="94" y="23988"/>
                    </a:cubicBezTo>
                    <a:cubicBezTo>
                      <a:pt x="1" y="24236"/>
                      <a:pt x="194" y="24461"/>
                      <a:pt x="407" y="24461"/>
                    </a:cubicBezTo>
                    <a:cubicBezTo>
                      <a:pt x="494" y="24461"/>
                      <a:pt x="584" y="24424"/>
                      <a:pt x="659" y="24336"/>
                    </a:cubicBezTo>
                    <a:cubicBezTo>
                      <a:pt x="2486" y="22379"/>
                      <a:pt x="5965" y="16725"/>
                      <a:pt x="8357" y="1459"/>
                    </a:cubicBezTo>
                    <a:cubicBezTo>
                      <a:pt x="8357" y="1285"/>
                      <a:pt x="8357" y="1111"/>
                      <a:pt x="8314" y="937"/>
                    </a:cubicBezTo>
                    <a:cubicBezTo>
                      <a:pt x="8146" y="306"/>
                      <a:pt x="7632" y="0"/>
                      <a:pt x="7112" y="0"/>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960;p58">
                <a:extLst>
                  <a:ext uri="{FF2B5EF4-FFF2-40B4-BE49-F238E27FC236}">
                    <a16:creationId xmlns:a16="http://schemas.microsoft.com/office/drawing/2014/main" id="{F1A3C6AA-EFF2-405E-80F3-610406384583}"/>
                  </a:ext>
                </a:extLst>
              </p:cNvPr>
              <p:cNvSpPr/>
              <p:nvPr/>
            </p:nvSpPr>
            <p:spPr>
              <a:xfrm>
                <a:off x="2262743" y="692520"/>
                <a:ext cx="566467" cy="1379283"/>
              </a:xfrm>
              <a:custGeom>
                <a:avLst/>
                <a:gdLst/>
                <a:ahLst/>
                <a:cxnLst/>
                <a:rect l="l" t="t" r="r" b="b"/>
                <a:pathLst>
                  <a:path w="30707" h="74768" extrusionOk="0">
                    <a:moveTo>
                      <a:pt x="15353" y="1"/>
                    </a:moveTo>
                    <a:cubicBezTo>
                      <a:pt x="14320" y="1"/>
                      <a:pt x="13287" y="392"/>
                      <a:pt x="12483" y="1175"/>
                    </a:cubicBezTo>
                    <a:cubicBezTo>
                      <a:pt x="11787" y="1784"/>
                      <a:pt x="11047" y="2567"/>
                      <a:pt x="10264" y="3393"/>
                    </a:cubicBezTo>
                    <a:cubicBezTo>
                      <a:pt x="9830" y="3872"/>
                      <a:pt x="9395" y="4350"/>
                      <a:pt x="8916" y="4872"/>
                    </a:cubicBezTo>
                    <a:cubicBezTo>
                      <a:pt x="8264" y="5612"/>
                      <a:pt x="7611" y="6394"/>
                      <a:pt x="6959" y="7264"/>
                    </a:cubicBezTo>
                    <a:cubicBezTo>
                      <a:pt x="6568" y="7743"/>
                      <a:pt x="6220" y="8221"/>
                      <a:pt x="5872" y="8700"/>
                    </a:cubicBezTo>
                    <a:cubicBezTo>
                      <a:pt x="3349" y="12179"/>
                      <a:pt x="1131" y="16224"/>
                      <a:pt x="348" y="20486"/>
                    </a:cubicBezTo>
                    <a:cubicBezTo>
                      <a:pt x="218" y="21139"/>
                      <a:pt x="131" y="21791"/>
                      <a:pt x="87" y="22443"/>
                    </a:cubicBezTo>
                    <a:cubicBezTo>
                      <a:pt x="0" y="23009"/>
                      <a:pt x="0" y="23618"/>
                      <a:pt x="44" y="24227"/>
                    </a:cubicBezTo>
                    <a:cubicBezTo>
                      <a:pt x="174" y="30055"/>
                      <a:pt x="1740" y="40406"/>
                      <a:pt x="3393" y="50105"/>
                    </a:cubicBezTo>
                    <a:cubicBezTo>
                      <a:pt x="3871" y="52802"/>
                      <a:pt x="4349" y="55455"/>
                      <a:pt x="4784" y="57977"/>
                    </a:cubicBezTo>
                    <a:lnTo>
                      <a:pt x="5176" y="59848"/>
                    </a:lnTo>
                    <a:cubicBezTo>
                      <a:pt x="5176" y="60065"/>
                      <a:pt x="5219" y="60239"/>
                      <a:pt x="5263" y="60456"/>
                    </a:cubicBezTo>
                    <a:cubicBezTo>
                      <a:pt x="5741" y="62936"/>
                      <a:pt x="6176" y="65197"/>
                      <a:pt x="6524" y="67067"/>
                    </a:cubicBezTo>
                    <a:cubicBezTo>
                      <a:pt x="7220" y="70677"/>
                      <a:pt x="7698" y="72939"/>
                      <a:pt x="7698" y="72939"/>
                    </a:cubicBezTo>
                    <a:cubicBezTo>
                      <a:pt x="9960" y="74026"/>
                      <a:pt x="12439" y="74679"/>
                      <a:pt x="15005" y="74766"/>
                    </a:cubicBezTo>
                    <a:cubicBezTo>
                      <a:pt x="15098" y="74767"/>
                      <a:pt x="15191" y="74768"/>
                      <a:pt x="15283" y="74768"/>
                    </a:cubicBezTo>
                    <a:cubicBezTo>
                      <a:pt x="17971" y="74768"/>
                      <a:pt x="20611" y="74157"/>
                      <a:pt x="23008" y="72895"/>
                    </a:cubicBezTo>
                    <a:cubicBezTo>
                      <a:pt x="23008" y="72895"/>
                      <a:pt x="23443" y="70764"/>
                      <a:pt x="24095" y="67372"/>
                    </a:cubicBezTo>
                    <a:cubicBezTo>
                      <a:pt x="24487" y="65415"/>
                      <a:pt x="24965" y="63023"/>
                      <a:pt x="25444" y="60369"/>
                    </a:cubicBezTo>
                    <a:cubicBezTo>
                      <a:pt x="25487" y="60195"/>
                      <a:pt x="25531" y="60022"/>
                      <a:pt x="25531" y="59848"/>
                    </a:cubicBezTo>
                    <a:cubicBezTo>
                      <a:pt x="25661" y="59195"/>
                      <a:pt x="25791" y="58499"/>
                      <a:pt x="25922" y="57847"/>
                    </a:cubicBezTo>
                    <a:cubicBezTo>
                      <a:pt x="26357" y="55498"/>
                      <a:pt x="26792" y="52976"/>
                      <a:pt x="27227" y="50410"/>
                    </a:cubicBezTo>
                    <a:cubicBezTo>
                      <a:pt x="28923" y="40667"/>
                      <a:pt x="30532" y="30098"/>
                      <a:pt x="30706" y="24227"/>
                    </a:cubicBezTo>
                    <a:cubicBezTo>
                      <a:pt x="30706" y="23400"/>
                      <a:pt x="30663" y="22617"/>
                      <a:pt x="30576" y="21835"/>
                    </a:cubicBezTo>
                    <a:cubicBezTo>
                      <a:pt x="30489" y="21182"/>
                      <a:pt x="30402" y="20530"/>
                      <a:pt x="30271" y="19921"/>
                    </a:cubicBezTo>
                    <a:cubicBezTo>
                      <a:pt x="29358" y="15745"/>
                      <a:pt x="27140" y="11831"/>
                      <a:pt x="24661" y="8482"/>
                    </a:cubicBezTo>
                    <a:cubicBezTo>
                      <a:pt x="24313" y="7960"/>
                      <a:pt x="23921" y="7482"/>
                      <a:pt x="23573" y="7047"/>
                    </a:cubicBezTo>
                    <a:cubicBezTo>
                      <a:pt x="22921" y="6220"/>
                      <a:pt x="22269" y="5438"/>
                      <a:pt x="21660" y="4742"/>
                    </a:cubicBezTo>
                    <a:cubicBezTo>
                      <a:pt x="21181" y="4220"/>
                      <a:pt x="20746" y="3741"/>
                      <a:pt x="20311" y="3306"/>
                    </a:cubicBezTo>
                    <a:cubicBezTo>
                      <a:pt x="19572" y="2480"/>
                      <a:pt x="18876" y="1784"/>
                      <a:pt x="18224" y="1175"/>
                    </a:cubicBezTo>
                    <a:cubicBezTo>
                      <a:pt x="17419" y="392"/>
                      <a:pt x="16386" y="1"/>
                      <a:pt x="15353" y="1"/>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961;p58">
                <a:extLst>
                  <a:ext uri="{FF2B5EF4-FFF2-40B4-BE49-F238E27FC236}">
                    <a16:creationId xmlns:a16="http://schemas.microsoft.com/office/drawing/2014/main" id="{9A3808D0-E3E4-4AD8-B07B-F03695EA5C72}"/>
                  </a:ext>
                </a:extLst>
              </p:cNvPr>
              <p:cNvSpPr/>
              <p:nvPr/>
            </p:nvSpPr>
            <p:spPr>
              <a:xfrm>
                <a:off x="2428015" y="753506"/>
                <a:ext cx="234302" cy="43352"/>
              </a:xfrm>
              <a:custGeom>
                <a:avLst/>
                <a:gdLst/>
                <a:ahLst/>
                <a:cxnLst/>
                <a:rect l="l" t="t" r="r" b="b"/>
                <a:pathLst>
                  <a:path w="12701" h="2350" extrusionOk="0">
                    <a:moveTo>
                      <a:pt x="11396" y="0"/>
                    </a:moveTo>
                    <a:cubicBezTo>
                      <a:pt x="9743" y="392"/>
                      <a:pt x="8047" y="609"/>
                      <a:pt x="6351" y="653"/>
                    </a:cubicBezTo>
                    <a:cubicBezTo>
                      <a:pt x="4654" y="609"/>
                      <a:pt x="2958" y="435"/>
                      <a:pt x="1305" y="87"/>
                    </a:cubicBezTo>
                    <a:cubicBezTo>
                      <a:pt x="871" y="566"/>
                      <a:pt x="436" y="1044"/>
                      <a:pt x="1" y="1566"/>
                    </a:cubicBezTo>
                    <a:cubicBezTo>
                      <a:pt x="2045" y="2088"/>
                      <a:pt x="4219" y="2306"/>
                      <a:pt x="6351" y="2349"/>
                    </a:cubicBezTo>
                    <a:cubicBezTo>
                      <a:pt x="8482" y="2306"/>
                      <a:pt x="10613" y="2001"/>
                      <a:pt x="12701" y="1436"/>
                    </a:cubicBezTo>
                    <a:cubicBezTo>
                      <a:pt x="12266" y="914"/>
                      <a:pt x="11831" y="435"/>
                      <a:pt x="11396" y="0"/>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962;p58">
                <a:extLst>
                  <a:ext uri="{FF2B5EF4-FFF2-40B4-BE49-F238E27FC236}">
                    <a16:creationId xmlns:a16="http://schemas.microsoft.com/office/drawing/2014/main" id="{6EB220A8-5047-48DB-AE02-4976592CAD11}"/>
                  </a:ext>
                </a:extLst>
              </p:cNvPr>
              <p:cNvSpPr/>
              <p:nvPr/>
            </p:nvSpPr>
            <p:spPr>
              <a:xfrm>
                <a:off x="2321314" y="1242863"/>
                <a:ext cx="446909" cy="553702"/>
              </a:xfrm>
              <a:custGeom>
                <a:avLst/>
                <a:gdLst/>
                <a:ahLst/>
                <a:cxnLst/>
                <a:rect l="l" t="t" r="r" b="b"/>
                <a:pathLst>
                  <a:path w="24226" h="30015" extrusionOk="0">
                    <a:moveTo>
                      <a:pt x="11804" y="0"/>
                    </a:moveTo>
                    <a:cubicBezTo>
                      <a:pt x="8954" y="0"/>
                      <a:pt x="6289" y="1252"/>
                      <a:pt x="4480" y="3440"/>
                    </a:cubicBezTo>
                    <a:cubicBezTo>
                      <a:pt x="1044" y="7485"/>
                      <a:pt x="218" y="14400"/>
                      <a:pt x="218" y="20185"/>
                    </a:cubicBezTo>
                    <a:cubicBezTo>
                      <a:pt x="826" y="23621"/>
                      <a:pt x="1435" y="26970"/>
                      <a:pt x="2001" y="29971"/>
                    </a:cubicBezTo>
                    <a:lnTo>
                      <a:pt x="2958" y="29797"/>
                    </a:lnTo>
                    <a:cubicBezTo>
                      <a:pt x="2914" y="29623"/>
                      <a:pt x="0" y="11747"/>
                      <a:pt x="6002" y="4745"/>
                    </a:cubicBezTo>
                    <a:cubicBezTo>
                      <a:pt x="7421" y="2992"/>
                      <a:pt x="9562" y="2000"/>
                      <a:pt x="11808" y="2000"/>
                    </a:cubicBezTo>
                    <a:cubicBezTo>
                      <a:pt x="11902" y="2000"/>
                      <a:pt x="11997" y="2001"/>
                      <a:pt x="12091" y="2005"/>
                    </a:cubicBezTo>
                    <a:cubicBezTo>
                      <a:pt x="12182" y="2002"/>
                      <a:pt x="12273" y="2000"/>
                      <a:pt x="12364" y="2000"/>
                    </a:cubicBezTo>
                    <a:cubicBezTo>
                      <a:pt x="14614" y="2000"/>
                      <a:pt x="16760" y="3031"/>
                      <a:pt x="18224" y="4745"/>
                    </a:cubicBezTo>
                    <a:cubicBezTo>
                      <a:pt x="24226" y="11791"/>
                      <a:pt x="21399" y="29667"/>
                      <a:pt x="21399" y="29841"/>
                    </a:cubicBezTo>
                    <a:lnTo>
                      <a:pt x="22399" y="30015"/>
                    </a:lnTo>
                    <a:cubicBezTo>
                      <a:pt x="22921" y="27144"/>
                      <a:pt x="23530" y="23882"/>
                      <a:pt x="24052" y="20620"/>
                    </a:cubicBezTo>
                    <a:cubicBezTo>
                      <a:pt x="24095" y="14748"/>
                      <a:pt x="23269" y="7616"/>
                      <a:pt x="19702" y="3440"/>
                    </a:cubicBezTo>
                    <a:cubicBezTo>
                      <a:pt x="17893" y="1252"/>
                      <a:pt x="15187" y="0"/>
                      <a:pt x="12374" y="0"/>
                    </a:cubicBezTo>
                    <a:cubicBezTo>
                      <a:pt x="12280" y="0"/>
                      <a:pt x="12186" y="1"/>
                      <a:pt x="12091" y="4"/>
                    </a:cubicBezTo>
                    <a:cubicBezTo>
                      <a:pt x="11995" y="1"/>
                      <a:pt x="11900" y="0"/>
                      <a:pt x="11804" y="0"/>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963;p58">
                <a:extLst>
                  <a:ext uri="{FF2B5EF4-FFF2-40B4-BE49-F238E27FC236}">
                    <a16:creationId xmlns:a16="http://schemas.microsoft.com/office/drawing/2014/main" id="{45E26AE3-4664-477F-B32A-02A4DCC82E91}"/>
                  </a:ext>
                </a:extLst>
              </p:cNvPr>
              <p:cNvSpPr/>
              <p:nvPr/>
            </p:nvSpPr>
            <p:spPr>
              <a:xfrm>
                <a:off x="2350996" y="1759633"/>
                <a:ext cx="389943" cy="77055"/>
              </a:xfrm>
              <a:custGeom>
                <a:avLst/>
                <a:gdLst/>
                <a:ahLst/>
                <a:cxnLst/>
                <a:rect l="l" t="t" r="r" b="b"/>
                <a:pathLst>
                  <a:path w="21138" h="4177" extrusionOk="0">
                    <a:moveTo>
                      <a:pt x="21138" y="1"/>
                    </a:moveTo>
                    <a:lnTo>
                      <a:pt x="21138" y="1"/>
                    </a:lnTo>
                    <a:cubicBezTo>
                      <a:pt x="17876" y="1219"/>
                      <a:pt x="14397" y="1871"/>
                      <a:pt x="10874" y="1958"/>
                    </a:cubicBezTo>
                    <a:cubicBezTo>
                      <a:pt x="7177" y="1915"/>
                      <a:pt x="3523" y="1306"/>
                      <a:pt x="0" y="131"/>
                    </a:cubicBezTo>
                    <a:lnTo>
                      <a:pt x="0" y="131"/>
                    </a:lnTo>
                    <a:lnTo>
                      <a:pt x="348" y="2002"/>
                    </a:lnTo>
                    <a:cubicBezTo>
                      <a:pt x="392" y="2219"/>
                      <a:pt x="435" y="2393"/>
                      <a:pt x="479" y="2610"/>
                    </a:cubicBezTo>
                    <a:cubicBezTo>
                      <a:pt x="3871" y="3611"/>
                      <a:pt x="7394" y="4133"/>
                      <a:pt x="10917" y="4176"/>
                    </a:cubicBezTo>
                    <a:cubicBezTo>
                      <a:pt x="14223" y="4133"/>
                      <a:pt x="17528" y="3567"/>
                      <a:pt x="20660" y="2523"/>
                    </a:cubicBezTo>
                    <a:cubicBezTo>
                      <a:pt x="20703" y="2349"/>
                      <a:pt x="20747" y="2176"/>
                      <a:pt x="20747" y="2002"/>
                    </a:cubicBezTo>
                    <a:cubicBezTo>
                      <a:pt x="20877" y="1349"/>
                      <a:pt x="21007" y="697"/>
                      <a:pt x="21138" y="1"/>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964;p58">
                <a:extLst>
                  <a:ext uri="{FF2B5EF4-FFF2-40B4-BE49-F238E27FC236}">
                    <a16:creationId xmlns:a16="http://schemas.microsoft.com/office/drawing/2014/main" id="{7EBE1E68-ACCE-4D80-818A-7AFD69DA9417}"/>
                  </a:ext>
                </a:extLst>
              </p:cNvPr>
              <p:cNvSpPr/>
              <p:nvPr/>
            </p:nvSpPr>
            <p:spPr>
              <a:xfrm>
                <a:off x="2264348" y="1059993"/>
                <a:ext cx="562446" cy="105132"/>
              </a:xfrm>
              <a:custGeom>
                <a:avLst/>
                <a:gdLst/>
                <a:ahLst/>
                <a:cxnLst/>
                <a:rect l="l" t="t" r="r" b="b"/>
                <a:pathLst>
                  <a:path w="30489" h="5699" extrusionOk="0">
                    <a:moveTo>
                      <a:pt x="30184" y="1"/>
                    </a:moveTo>
                    <a:cubicBezTo>
                      <a:pt x="25531" y="2436"/>
                      <a:pt x="20398" y="3785"/>
                      <a:pt x="15179" y="3872"/>
                    </a:cubicBezTo>
                    <a:cubicBezTo>
                      <a:pt x="10003" y="3828"/>
                      <a:pt x="4915" y="2741"/>
                      <a:pt x="261" y="610"/>
                    </a:cubicBezTo>
                    <a:cubicBezTo>
                      <a:pt x="131" y="1219"/>
                      <a:pt x="44" y="1871"/>
                      <a:pt x="0" y="2523"/>
                    </a:cubicBezTo>
                    <a:cubicBezTo>
                      <a:pt x="4784" y="4611"/>
                      <a:pt x="9960" y="5698"/>
                      <a:pt x="15179" y="5698"/>
                    </a:cubicBezTo>
                    <a:cubicBezTo>
                      <a:pt x="20485" y="5655"/>
                      <a:pt x="25748" y="4350"/>
                      <a:pt x="30489" y="1915"/>
                    </a:cubicBezTo>
                    <a:cubicBezTo>
                      <a:pt x="30402" y="1262"/>
                      <a:pt x="30315" y="653"/>
                      <a:pt x="30184" y="1"/>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965;p58">
                <a:extLst>
                  <a:ext uri="{FF2B5EF4-FFF2-40B4-BE49-F238E27FC236}">
                    <a16:creationId xmlns:a16="http://schemas.microsoft.com/office/drawing/2014/main" id="{74DD3F3E-C9DC-4D9D-9F5F-B0FB0A51D390}"/>
                  </a:ext>
                </a:extLst>
              </p:cNvPr>
              <p:cNvSpPr/>
              <p:nvPr/>
            </p:nvSpPr>
            <p:spPr>
              <a:xfrm>
                <a:off x="2383095" y="1929737"/>
                <a:ext cx="324953" cy="141861"/>
              </a:xfrm>
              <a:custGeom>
                <a:avLst/>
                <a:gdLst/>
                <a:ahLst/>
                <a:cxnLst/>
                <a:rect l="l" t="t" r="r" b="b"/>
                <a:pathLst>
                  <a:path w="17615" h="7690" extrusionOk="0">
                    <a:moveTo>
                      <a:pt x="0" y="0"/>
                    </a:moveTo>
                    <a:lnTo>
                      <a:pt x="0" y="0"/>
                    </a:lnTo>
                    <a:cubicBezTo>
                      <a:pt x="696" y="3567"/>
                      <a:pt x="1174" y="5828"/>
                      <a:pt x="1174" y="5828"/>
                    </a:cubicBezTo>
                    <a:cubicBezTo>
                      <a:pt x="3885" y="7099"/>
                      <a:pt x="6472" y="7689"/>
                      <a:pt x="8960" y="7689"/>
                    </a:cubicBezTo>
                    <a:cubicBezTo>
                      <a:pt x="11582" y="7689"/>
                      <a:pt x="14095" y="7034"/>
                      <a:pt x="16527" y="5828"/>
                    </a:cubicBezTo>
                    <a:cubicBezTo>
                      <a:pt x="16527" y="5828"/>
                      <a:pt x="16919" y="3741"/>
                      <a:pt x="17615" y="348"/>
                    </a:cubicBezTo>
                    <a:lnTo>
                      <a:pt x="17615" y="348"/>
                    </a:lnTo>
                    <a:cubicBezTo>
                      <a:pt x="14924" y="1097"/>
                      <a:pt x="12157" y="1469"/>
                      <a:pt x="9395" y="1469"/>
                    </a:cubicBezTo>
                    <a:cubicBezTo>
                      <a:pt x="6219" y="1469"/>
                      <a:pt x="3047" y="977"/>
                      <a:pt x="0" y="0"/>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966;p58">
                <a:extLst>
                  <a:ext uri="{FF2B5EF4-FFF2-40B4-BE49-F238E27FC236}">
                    <a16:creationId xmlns:a16="http://schemas.microsoft.com/office/drawing/2014/main" id="{04BE9193-F12E-497F-814B-F2A4C8E92D56}"/>
                  </a:ext>
                </a:extLst>
              </p:cNvPr>
              <p:cNvSpPr/>
              <p:nvPr/>
            </p:nvSpPr>
            <p:spPr>
              <a:xfrm>
                <a:off x="2409567" y="831355"/>
                <a:ext cx="269592" cy="245481"/>
              </a:xfrm>
              <a:custGeom>
                <a:avLst/>
                <a:gdLst/>
                <a:ahLst/>
                <a:cxnLst/>
                <a:rect l="l" t="t" r="r" b="b"/>
                <a:pathLst>
                  <a:path w="14614" h="13307" extrusionOk="0">
                    <a:moveTo>
                      <a:pt x="7325" y="1"/>
                    </a:moveTo>
                    <a:cubicBezTo>
                      <a:pt x="4309" y="1"/>
                      <a:pt x="1574" y="2069"/>
                      <a:pt x="827" y="5131"/>
                    </a:cubicBezTo>
                    <a:cubicBezTo>
                      <a:pt x="0" y="8698"/>
                      <a:pt x="2218" y="12264"/>
                      <a:pt x="5785" y="13134"/>
                    </a:cubicBezTo>
                    <a:cubicBezTo>
                      <a:pt x="6289" y="13251"/>
                      <a:pt x="6793" y="13307"/>
                      <a:pt x="7289" y="13307"/>
                    </a:cubicBezTo>
                    <a:cubicBezTo>
                      <a:pt x="10304" y="13307"/>
                      <a:pt x="13035" y="11239"/>
                      <a:pt x="13744" y="8176"/>
                    </a:cubicBezTo>
                    <a:cubicBezTo>
                      <a:pt x="14614" y="4610"/>
                      <a:pt x="12396" y="1043"/>
                      <a:pt x="8829" y="173"/>
                    </a:cubicBezTo>
                    <a:cubicBezTo>
                      <a:pt x="8326" y="57"/>
                      <a:pt x="7822" y="1"/>
                      <a:pt x="7325" y="1"/>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967;p58">
                <a:extLst>
                  <a:ext uri="{FF2B5EF4-FFF2-40B4-BE49-F238E27FC236}">
                    <a16:creationId xmlns:a16="http://schemas.microsoft.com/office/drawing/2014/main" id="{F9C751F3-5D2F-45FC-A318-A5A8713A67CB}"/>
                  </a:ext>
                </a:extLst>
              </p:cNvPr>
              <p:cNvSpPr/>
              <p:nvPr/>
            </p:nvSpPr>
            <p:spPr>
              <a:xfrm>
                <a:off x="2409567" y="1401788"/>
                <a:ext cx="268799" cy="244946"/>
              </a:xfrm>
              <a:custGeom>
                <a:avLst/>
                <a:gdLst/>
                <a:ahLst/>
                <a:cxnLst/>
                <a:rect l="l" t="t" r="r" b="b"/>
                <a:pathLst>
                  <a:path w="14571" h="13278" extrusionOk="0">
                    <a:moveTo>
                      <a:pt x="7307" y="1"/>
                    </a:moveTo>
                    <a:cubicBezTo>
                      <a:pt x="5611" y="1"/>
                      <a:pt x="3915" y="653"/>
                      <a:pt x="2610" y="1958"/>
                    </a:cubicBezTo>
                    <a:cubicBezTo>
                      <a:pt x="0" y="4524"/>
                      <a:pt x="0" y="8743"/>
                      <a:pt x="2610" y="11353"/>
                    </a:cubicBezTo>
                    <a:cubicBezTo>
                      <a:pt x="3915" y="12636"/>
                      <a:pt x="5611" y="13277"/>
                      <a:pt x="7307" y="13277"/>
                    </a:cubicBezTo>
                    <a:cubicBezTo>
                      <a:pt x="9003" y="13277"/>
                      <a:pt x="10700" y="12636"/>
                      <a:pt x="12004" y="11353"/>
                    </a:cubicBezTo>
                    <a:cubicBezTo>
                      <a:pt x="14571" y="8743"/>
                      <a:pt x="14571" y="4524"/>
                      <a:pt x="12004" y="1958"/>
                    </a:cubicBezTo>
                    <a:cubicBezTo>
                      <a:pt x="10700" y="653"/>
                      <a:pt x="9003" y="1"/>
                      <a:pt x="7307" y="1"/>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7" name="Picture 56" descr="Hi Max The Husky">
              <a:extLst>
                <a:ext uri="{FF2B5EF4-FFF2-40B4-BE49-F238E27FC236}">
                  <a16:creationId xmlns:a16="http://schemas.microsoft.com/office/drawing/2014/main" id="{40E19E24-AFAD-413B-9541-15CF5908A4FB}"/>
                </a:ext>
              </a:extLst>
            </p:cNvPr>
            <p:cNvPicPr>
              <a:picLocks noChangeAspect="1"/>
            </p:cNvPicPr>
            <p:nvPr/>
          </p:nvPicPr>
          <p:blipFill>
            <a:blip r:embed="rId3">
              <a:duotone>
                <a:schemeClr val="bg2">
                  <a:shade val="45000"/>
                  <a:satMod val="135000"/>
                </a:schemeClr>
                <a:prstClr val="white"/>
              </a:duotone>
              <a:extLst>
                <a:ext uri="{BEBA8EAE-BF5A-486C-A8C5-ECC9F3942E4B}">
                  <a14:imgProps xmlns:a14="http://schemas.microsoft.com/office/drawing/2010/main">
                    <a14:imgLayer r:embed="rId4">
                      <a14:imgEffect>
                        <a14:backgroundRemoval t="6250" b="90000" l="5750" r="90000">
                          <a14:foregroundMark x1="13000" y1="31250" x2="38500" y2="32750"/>
                          <a14:foregroundMark x1="38500" y1="32750" x2="58000" y2="7250"/>
                          <a14:foregroundMark x1="55750" y1="7750" x2="43250" y2="32750"/>
                          <a14:foregroundMark x1="34250" y1="32000" x2="25500" y2="56750"/>
                          <a14:foregroundMark x1="31500" y1="45500" x2="24250" y2="62750"/>
                          <a14:foregroundMark x1="25000" y1="26500" x2="34500" y2="27250"/>
                          <a14:foregroundMark x1="21500" y1="27000" x2="9500" y2="26250"/>
                          <a14:foregroundMark x1="9500" y1="26250" x2="35500" y2="58000"/>
                          <a14:foregroundMark x1="35500" y1="58000" x2="66750" y2="47750"/>
                          <a14:foregroundMark x1="66750" y1="47750" x2="44000" y2="16000"/>
                          <a14:foregroundMark x1="44000" y1="16000" x2="12500" y2="42250"/>
                          <a14:foregroundMark x1="12500" y1="42250" x2="54000" y2="43250"/>
                          <a14:foregroundMark x1="54000" y1="43250" x2="61500" y2="34000"/>
                          <a14:foregroundMark x1="44000" y1="34750" x2="53750" y2="45500"/>
                          <a14:foregroundMark x1="53750" y1="45500" x2="68250" y2="44500"/>
                          <a14:foregroundMark x1="68250" y1="44500" x2="68000" y2="57500"/>
                          <a14:foregroundMark x1="68000" y1="57500" x2="61500" y2="32000"/>
                          <a14:foregroundMark x1="55000" y1="82000" x2="62750" y2="81000"/>
                          <a14:foregroundMark x1="65250" y1="78750" x2="65250" y2="78750"/>
                          <a14:foregroundMark x1="62750" y1="79500" x2="65500" y2="79500"/>
                          <a14:foregroundMark x1="26000" y1="49000" x2="24000" y2="49000"/>
                          <a14:foregroundMark x1="10500" y1="25500" x2="24000" y2="25500"/>
                          <a14:foregroundMark x1="24750" y1="26500" x2="9750" y2="25750"/>
                          <a14:foregroundMark x1="9750" y1="25750" x2="6750" y2="27250"/>
                          <a14:foregroundMark x1="6750" y1="27250" x2="6750" y2="27250"/>
                          <a14:foregroundMark x1="5750" y1="29750" x2="5750" y2="29750"/>
                          <a14:foregroundMark x1="13750" y1="23750" x2="13750" y2="23750"/>
                          <a14:foregroundMark x1="9500" y1="24250" x2="9500" y2="24250"/>
                          <a14:foregroundMark x1="9500" y1="34000" x2="9500" y2="34000"/>
                          <a14:foregroundMark x1="11000" y1="35500" x2="11000" y2="35500"/>
                          <a14:foregroundMark x1="10250" y1="35500" x2="10250" y2="35500"/>
                          <a14:foregroundMark x1="8500" y1="33500" x2="8500" y2="33500"/>
                          <a14:foregroundMark x1="51500" y1="9000" x2="51500" y2="9000"/>
                          <a14:foregroundMark x1="53250" y1="6250" x2="53250" y2="6250"/>
                          <a14:foregroundMark x1="58000" y1="6250" x2="58000" y2="6250"/>
                          <a14:foregroundMark x1="60000" y1="6250" x2="60000" y2="6250"/>
                          <a14:foregroundMark x1="62500" y1="10000" x2="62500" y2="10000"/>
                          <a14:foregroundMark x1="67000" y1="41750" x2="67000" y2="41750"/>
                          <a14:foregroundMark x1="65250" y1="38750" x2="65250" y2="38750"/>
                          <a14:foregroundMark x1="64750" y1="29750" x2="64750" y2="29750"/>
                          <a14:foregroundMark x1="64750" y1="20250" x2="64750" y2="20250"/>
                          <a14:foregroundMark x1="64000" y1="12500" x2="64000" y2="12500"/>
                          <a14:foregroundMark x1="64000" y1="16250" x2="64000" y2="16250"/>
                          <a14:foregroundMark x1="64250" y1="32000" x2="64250" y2="32000"/>
                          <a14:foregroundMark x1="65500" y1="23750" x2="65500" y2="23750"/>
                          <a14:foregroundMark x1="64750" y1="19500" x2="64750" y2="19500"/>
                          <a14:foregroundMark x1="66750" y1="77500" x2="66750" y2="77500"/>
                          <a14:foregroundMark x1="66750" y1="78250" x2="66750" y2="78250"/>
                          <a14:foregroundMark x1="58000" y1="85000" x2="58000" y2="85000"/>
                          <a14:backgroundMark x1="67319" y1="77500" x2="81500" y2="66750"/>
                          <a14:backgroundMark x1="66264" y1="78300" x2="67319" y2="77500"/>
                          <a14:backgroundMark x1="50500" y1="90250" x2="57310" y2="85088"/>
                          <a14:backgroundMark x1="81500" y1="66750" x2="85500" y2="55500"/>
                        </a14:backgroundRemoval>
                      </a14:imgEffect>
                      <a14:imgEffect>
                        <a14:artisticPencilSketch/>
                      </a14:imgEffect>
                      <a14:imgEffect>
                        <a14:colorTemperature colorTemp="4700"/>
                      </a14:imgEffect>
                      <a14:imgEffect>
                        <a14:saturation sat="0"/>
                      </a14:imgEffect>
                    </a14:imgLayer>
                  </a14:imgProps>
                </a:ext>
              </a:extLst>
            </a:blip>
            <a:stretch>
              <a:fillRect/>
            </a:stretch>
          </p:blipFill>
          <p:spPr>
            <a:xfrm rot="1967184">
              <a:off x="372867" y="907535"/>
              <a:ext cx="485370" cy="492110"/>
            </a:xfrm>
            <a:prstGeom prst="rect">
              <a:avLst/>
            </a:prstGeom>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path" presetSubtype="0" accel="50000" decel="50000" fill="hold" nodeType="withEffect">
                                  <p:stCondLst>
                                    <p:cond delay="0"/>
                                  </p:stCondLst>
                                  <p:childTnLst>
                                    <p:animMotion origin="layout" path="M -3.88889E-6 -1.35802E-6 L 0.12396 -0.35401 C 0.15018 -0.4287 0.19323 -0.53395 0.24115 -0.63889 C 0.29601 -0.76018 0.34237 -0.85062 0.37778 -0.9108 L 0.54809 -1.20185 " pathEditMode="relative" rAng="18540000" ptsTypes="AAAAA">
                                      <p:cBhvr>
                                        <p:cTn id="6" dur="4000" fill="hold"/>
                                        <p:tgtEl>
                                          <p:spTgt spid="55"/>
                                        </p:tgtEl>
                                        <p:attrNameLst>
                                          <p:attrName>ppt_x</p:attrName>
                                          <p:attrName>ppt_y</p:attrName>
                                        </p:attrNameLst>
                                      </p:cBhvr>
                                      <p:rCtr x="25885" y="-62253"/>
                                    </p:animMotion>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1533">
                                            <p:txEl>
                                              <p:pRg st="0" end="0"/>
                                            </p:txEl>
                                          </p:spTgt>
                                        </p:tgtEl>
                                        <p:attrNameLst>
                                          <p:attrName>style.visibility</p:attrName>
                                        </p:attrNameLst>
                                      </p:cBhvr>
                                      <p:to>
                                        <p:strVal val="visible"/>
                                      </p:to>
                                    </p:set>
                                    <p:animEffect transition="in" filter="fade">
                                      <p:cBhvr>
                                        <p:cTn id="11" dur="1000"/>
                                        <p:tgtEl>
                                          <p:spTgt spid="1533">
                                            <p:txEl>
                                              <p:pRg st="0" end="0"/>
                                            </p:txEl>
                                          </p:spTgt>
                                        </p:tgtEl>
                                      </p:cBhvr>
                                    </p:animEffect>
                                    <p:anim calcmode="lin" valueType="num">
                                      <p:cBhvr>
                                        <p:cTn id="12" dur="1000" fill="hold"/>
                                        <p:tgtEl>
                                          <p:spTgt spid="153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1533">
                                            <p:txEl>
                                              <p:pRg st="0" end="0"/>
                                            </p:txEl>
                                          </p:spTgt>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533">
                                            <p:txEl>
                                              <p:pRg st="1" end="1"/>
                                            </p:txEl>
                                          </p:spTgt>
                                        </p:tgtEl>
                                        <p:attrNameLst>
                                          <p:attrName>style.visibility</p:attrName>
                                        </p:attrNameLst>
                                      </p:cBhvr>
                                      <p:to>
                                        <p:strVal val="visible"/>
                                      </p:to>
                                    </p:set>
                                    <p:animEffect transition="in" filter="fade">
                                      <p:cBhvr>
                                        <p:cTn id="16" dur="1000"/>
                                        <p:tgtEl>
                                          <p:spTgt spid="1533">
                                            <p:txEl>
                                              <p:pRg st="1" end="1"/>
                                            </p:txEl>
                                          </p:spTgt>
                                        </p:tgtEl>
                                      </p:cBhvr>
                                    </p:animEffect>
                                    <p:anim calcmode="lin" valueType="num">
                                      <p:cBhvr>
                                        <p:cTn id="17" dur="1000" fill="hold"/>
                                        <p:tgtEl>
                                          <p:spTgt spid="1533">
                                            <p:txEl>
                                              <p:pRg st="1" end="1"/>
                                            </p:txEl>
                                          </p:spTgt>
                                        </p:tgtEl>
                                        <p:attrNameLst>
                                          <p:attrName>ppt_x</p:attrName>
                                        </p:attrNameLst>
                                      </p:cBhvr>
                                      <p:tavLst>
                                        <p:tav tm="0">
                                          <p:val>
                                            <p:strVal val="#ppt_x"/>
                                          </p:val>
                                        </p:tav>
                                        <p:tav tm="100000">
                                          <p:val>
                                            <p:strVal val="#ppt_x"/>
                                          </p:val>
                                        </p:tav>
                                      </p:tavLst>
                                    </p:anim>
                                    <p:anim calcmode="lin" valueType="num">
                                      <p:cBhvr>
                                        <p:cTn id="18" dur="1000" fill="hold"/>
                                        <p:tgtEl>
                                          <p:spTgt spid="1533">
                                            <p:txEl>
                                              <p:pRg st="1" end="1"/>
                                            </p:txEl>
                                          </p:spTgt>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533">
                                            <p:txEl>
                                              <p:pRg st="2" end="2"/>
                                            </p:txEl>
                                          </p:spTgt>
                                        </p:tgtEl>
                                        <p:attrNameLst>
                                          <p:attrName>style.visibility</p:attrName>
                                        </p:attrNameLst>
                                      </p:cBhvr>
                                      <p:to>
                                        <p:strVal val="visible"/>
                                      </p:to>
                                    </p:set>
                                    <p:animEffect transition="in" filter="fade">
                                      <p:cBhvr>
                                        <p:cTn id="21" dur="1000"/>
                                        <p:tgtEl>
                                          <p:spTgt spid="1533">
                                            <p:txEl>
                                              <p:pRg st="2" end="2"/>
                                            </p:txEl>
                                          </p:spTgt>
                                        </p:tgtEl>
                                      </p:cBhvr>
                                    </p:animEffect>
                                    <p:anim calcmode="lin" valueType="num">
                                      <p:cBhvr>
                                        <p:cTn id="22" dur="1000" fill="hold"/>
                                        <p:tgtEl>
                                          <p:spTgt spid="153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53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33">
                                            <p:txEl>
                                              <p:pRg st="3" end="3"/>
                                            </p:txEl>
                                          </p:spTgt>
                                        </p:tgtEl>
                                        <p:attrNameLst>
                                          <p:attrName>style.visibility</p:attrName>
                                        </p:attrNameLst>
                                      </p:cBhvr>
                                      <p:to>
                                        <p:strVal val="visible"/>
                                      </p:to>
                                    </p:set>
                                    <p:animEffect transition="in" filter="fade">
                                      <p:cBhvr>
                                        <p:cTn id="26" dur="1000"/>
                                        <p:tgtEl>
                                          <p:spTgt spid="1533">
                                            <p:txEl>
                                              <p:pRg st="3" end="3"/>
                                            </p:txEl>
                                          </p:spTgt>
                                        </p:tgtEl>
                                      </p:cBhvr>
                                    </p:animEffect>
                                    <p:anim calcmode="lin" valueType="num">
                                      <p:cBhvr>
                                        <p:cTn id="27" dur="1000" fill="hold"/>
                                        <p:tgtEl>
                                          <p:spTgt spid="153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153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533">
                                            <p:txEl>
                                              <p:pRg st="4" end="4"/>
                                            </p:txEl>
                                          </p:spTgt>
                                        </p:tgtEl>
                                        <p:attrNameLst>
                                          <p:attrName>style.visibility</p:attrName>
                                        </p:attrNameLst>
                                      </p:cBhvr>
                                      <p:to>
                                        <p:strVal val="visible"/>
                                      </p:to>
                                    </p:set>
                                    <p:animEffect transition="in" filter="fade">
                                      <p:cBhvr>
                                        <p:cTn id="33" dur="1000"/>
                                        <p:tgtEl>
                                          <p:spTgt spid="1533">
                                            <p:txEl>
                                              <p:pRg st="4" end="4"/>
                                            </p:txEl>
                                          </p:spTgt>
                                        </p:tgtEl>
                                      </p:cBhvr>
                                    </p:animEffect>
                                    <p:anim calcmode="lin" valueType="num">
                                      <p:cBhvr>
                                        <p:cTn id="34" dur="1000" fill="hold"/>
                                        <p:tgtEl>
                                          <p:spTgt spid="153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1533">
                                            <p:txEl>
                                              <p:pRg st="4" end="4"/>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533">
                                            <p:txEl>
                                              <p:pRg st="5" end="5"/>
                                            </p:txEl>
                                          </p:spTgt>
                                        </p:tgtEl>
                                        <p:attrNameLst>
                                          <p:attrName>style.visibility</p:attrName>
                                        </p:attrNameLst>
                                      </p:cBhvr>
                                      <p:to>
                                        <p:strVal val="visible"/>
                                      </p:to>
                                    </p:set>
                                    <p:animEffect transition="in" filter="fade">
                                      <p:cBhvr>
                                        <p:cTn id="38" dur="1000"/>
                                        <p:tgtEl>
                                          <p:spTgt spid="1533">
                                            <p:txEl>
                                              <p:pRg st="5" end="5"/>
                                            </p:txEl>
                                          </p:spTgt>
                                        </p:tgtEl>
                                      </p:cBhvr>
                                    </p:animEffect>
                                    <p:anim calcmode="lin" valueType="num">
                                      <p:cBhvr>
                                        <p:cTn id="39" dur="1000" fill="hold"/>
                                        <p:tgtEl>
                                          <p:spTgt spid="153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1533">
                                            <p:txEl>
                                              <p:pRg st="5" end="5"/>
                                            </p:tx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533">
                                            <p:txEl>
                                              <p:pRg st="6" end="6"/>
                                            </p:txEl>
                                          </p:spTgt>
                                        </p:tgtEl>
                                        <p:attrNameLst>
                                          <p:attrName>style.visibility</p:attrName>
                                        </p:attrNameLst>
                                      </p:cBhvr>
                                      <p:to>
                                        <p:strVal val="visible"/>
                                      </p:to>
                                    </p:set>
                                    <p:animEffect transition="in" filter="fade">
                                      <p:cBhvr>
                                        <p:cTn id="43" dur="1000"/>
                                        <p:tgtEl>
                                          <p:spTgt spid="1533">
                                            <p:txEl>
                                              <p:pRg st="6" end="6"/>
                                            </p:txEl>
                                          </p:spTgt>
                                        </p:tgtEl>
                                      </p:cBhvr>
                                    </p:animEffect>
                                    <p:anim calcmode="lin" valueType="num">
                                      <p:cBhvr>
                                        <p:cTn id="44" dur="1000" fill="hold"/>
                                        <p:tgtEl>
                                          <p:spTgt spid="1533">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1533">
                                            <p:txEl>
                                              <p:pRg st="6" end="6"/>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533">
                                            <p:txEl>
                                              <p:pRg st="7" end="7"/>
                                            </p:txEl>
                                          </p:spTgt>
                                        </p:tgtEl>
                                        <p:attrNameLst>
                                          <p:attrName>style.visibility</p:attrName>
                                        </p:attrNameLst>
                                      </p:cBhvr>
                                      <p:to>
                                        <p:strVal val="visible"/>
                                      </p:to>
                                    </p:set>
                                    <p:animEffect transition="in" filter="fade">
                                      <p:cBhvr>
                                        <p:cTn id="48" dur="1000"/>
                                        <p:tgtEl>
                                          <p:spTgt spid="1533">
                                            <p:txEl>
                                              <p:pRg st="7" end="7"/>
                                            </p:txEl>
                                          </p:spTgt>
                                        </p:tgtEl>
                                      </p:cBhvr>
                                    </p:animEffect>
                                    <p:anim calcmode="lin" valueType="num">
                                      <p:cBhvr>
                                        <p:cTn id="49" dur="1000" fill="hold"/>
                                        <p:tgtEl>
                                          <p:spTgt spid="1533">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153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533">
                                            <p:txEl>
                                              <p:pRg st="8" end="8"/>
                                            </p:txEl>
                                          </p:spTgt>
                                        </p:tgtEl>
                                        <p:attrNameLst>
                                          <p:attrName>style.visibility</p:attrName>
                                        </p:attrNameLst>
                                      </p:cBhvr>
                                      <p:to>
                                        <p:strVal val="visible"/>
                                      </p:to>
                                    </p:set>
                                    <p:animEffect transition="in" filter="fade">
                                      <p:cBhvr>
                                        <p:cTn id="55" dur="1000"/>
                                        <p:tgtEl>
                                          <p:spTgt spid="1533">
                                            <p:txEl>
                                              <p:pRg st="8" end="8"/>
                                            </p:txEl>
                                          </p:spTgt>
                                        </p:tgtEl>
                                      </p:cBhvr>
                                    </p:animEffect>
                                    <p:anim calcmode="lin" valueType="num">
                                      <p:cBhvr>
                                        <p:cTn id="56" dur="1000" fill="hold"/>
                                        <p:tgtEl>
                                          <p:spTgt spid="1533">
                                            <p:txEl>
                                              <p:pRg st="8" end="8"/>
                                            </p:txEl>
                                          </p:spTgt>
                                        </p:tgtEl>
                                        <p:attrNameLst>
                                          <p:attrName>ppt_x</p:attrName>
                                        </p:attrNameLst>
                                      </p:cBhvr>
                                      <p:tavLst>
                                        <p:tav tm="0">
                                          <p:val>
                                            <p:strVal val="#ppt_x"/>
                                          </p:val>
                                        </p:tav>
                                        <p:tav tm="100000">
                                          <p:val>
                                            <p:strVal val="#ppt_x"/>
                                          </p:val>
                                        </p:tav>
                                      </p:tavLst>
                                    </p:anim>
                                    <p:anim calcmode="lin" valueType="num">
                                      <p:cBhvr>
                                        <p:cTn id="57" dur="1000" fill="hold"/>
                                        <p:tgtEl>
                                          <p:spTgt spid="1533">
                                            <p:txEl>
                                              <p:pRg st="8" end="8"/>
                                            </p:tx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533">
                                            <p:txEl>
                                              <p:pRg st="9" end="9"/>
                                            </p:txEl>
                                          </p:spTgt>
                                        </p:tgtEl>
                                        <p:attrNameLst>
                                          <p:attrName>style.visibility</p:attrName>
                                        </p:attrNameLst>
                                      </p:cBhvr>
                                      <p:to>
                                        <p:strVal val="visible"/>
                                      </p:to>
                                    </p:set>
                                    <p:animEffect transition="in" filter="fade">
                                      <p:cBhvr>
                                        <p:cTn id="60" dur="1000"/>
                                        <p:tgtEl>
                                          <p:spTgt spid="1533">
                                            <p:txEl>
                                              <p:pRg st="9" end="9"/>
                                            </p:txEl>
                                          </p:spTgt>
                                        </p:tgtEl>
                                      </p:cBhvr>
                                    </p:animEffect>
                                    <p:anim calcmode="lin" valueType="num">
                                      <p:cBhvr>
                                        <p:cTn id="61" dur="1000" fill="hold"/>
                                        <p:tgtEl>
                                          <p:spTgt spid="1533">
                                            <p:txEl>
                                              <p:pRg st="9" end="9"/>
                                            </p:txEl>
                                          </p:spTgt>
                                        </p:tgtEl>
                                        <p:attrNameLst>
                                          <p:attrName>ppt_x</p:attrName>
                                        </p:attrNameLst>
                                      </p:cBhvr>
                                      <p:tavLst>
                                        <p:tav tm="0">
                                          <p:val>
                                            <p:strVal val="#ppt_x"/>
                                          </p:val>
                                        </p:tav>
                                        <p:tav tm="100000">
                                          <p:val>
                                            <p:strVal val="#ppt_x"/>
                                          </p:val>
                                        </p:tav>
                                      </p:tavLst>
                                    </p:anim>
                                    <p:anim calcmode="lin" valueType="num">
                                      <p:cBhvr>
                                        <p:cTn id="62" dur="1000" fill="hold"/>
                                        <p:tgtEl>
                                          <p:spTgt spid="1533">
                                            <p:txEl>
                                              <p:pRg st="9" end="9"/>
                                            </p:txEl>
                                          </p:spTgt>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533">
                                            <p:txEl>
                                              <p:pRg st="10" end="10"/>
                                            </p:txEl>
                                          </p:spTgt>
                                        </p:tgtEl>
                                        <p:attrNameLst>
                                          <p:attrName>style.visibility</p:attrName>
                                        </p:attrNameLst>
                                      </p:cBhvr>
                                      <p:to>
                                        <p:strVal val="visible"/>
                                      </p:to>
                                    </p:set>
                                    <p:animEffect transition="in" filter="fade">
                                      <p:cBhvr>
                                        <p:cTn id="65" dur="1000"/>
                                        <p:tgtEl>
                                          <p:spTgt spid="1533">
                                            <p:txEl>
                                              <p:pRg st="10" end="10"/>
                                            </p:txEl>
                                          </p:spTgt>
                                        </p:tgtEl>
                                      </p:cBhvr>
                                    </p:animEffect>
                                    <p:anim calcmode="lin" valueType="num">
                                      <p:cBhvr>
                                        <p:cTn id="66" dur="1000" fill="hold"/>
                                        <p:tgtEl>
                                          <p:spTgt spid="1533">
                                            <p:txEl>
                                              <p:pRg st="10" end="10"/>
                                            </p:txEl>
                                          </p:spTgt>
                                        </p:tgtEl>
                                        <p:attrNameLst>
                                          <p:attrName>ppt_x</p:attrName>
                                        </p:attrNameLst>
                                      </p:cBhvr>
                                      <p:tavLst>
                                        <p:tav tm="0">
                                          <p:val>
                                            <p:strVal val="#ppt_x"/>
                                          </p:val>
                                        </p:tav>
                                        <p:tav tm="100000">
                                          <p:val>
                                            <p:strVal val="#ppt_x"/>
                                          </p:val>
                                        </p:tav>
                                      </p:tavLst>
                                    </p:anim>
                                    <p:anim calcmode="lin" valueType="num">
                                      <p:cBhvr>
                                        <p:cTn id="67" dur="1000" fill="hold"/>
                                        <p:tgtEl>
                                          <p:spTgt spid="1533">
                                            <p:txEl>
                                              <p:pRg st="10" end="10"/>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533">
                                            <p:txEl>
                                              <p:pRg st="11" end="11"/>
                                            </p:txEl>
                                          </p:spTgt>
                                        </p:tgtEl>
                                        <p:attrNameLst>
                                          <p:attrName>style.visibility</p:attrName>
                                        </p:attrNameLst>
                                      </p:cBhvr>
                                      <p:to>
                                        <p:strVal val="visible"/>
                                      </p:to>
                                    </p:set>
                                    <p:animEffect transition="in" filter="fade">
                                      <p:cBhvr>
                                        <p:cTn id="70" dur="1000"/>
                                        <p:tgtEl>
                                          <p:spTgt spid="1533">
                                            <p:txEl>
                                              <p:pRg st="11" end="11"/>
                                            </p:txEl>
                                          </p:spTgt>
                                        </p:tgtEl>
                                      </p:cBhvr>
                                    </p:animEffect>
                                    <p:anim calcmode="lin" valueType="num">
                                      <p:cBhvr>
                                        <p:cTn id="71" dur="1000" fill="hold"/>
                                        <p:tgtEl>
                                          <p:spTgt spid="1533">
                                            <p:txEl>
                                              <p:pRg st="11" end="11"/>
                                            </p:txEl>
                                          </p:spTgt>
                                        </p:tgtEl>
                                        <p:attrNameLst>
                                          <p:attrName>ppt_x</p:attrName>
                                        </p:attrNameLst>
                                      </p:cBhvr>
                                      <p:tavLst>
                                        <p:tav tm="0">
                                          <p:val>
                                            <p:strVal val="#ppt_x"/>
                                          </p:val>
                                        </p:tav>
                                        <p:tav tm="100000">
                                          <p:val>
                                            <p:strVal val="#ppt_x"/>
                                          </p:val>
                                        </p:tav>
                                      </p:tavLst>
                                    </p:anim>
                                    <p:anim calcmode="lin" valueType="num">
                                      <p:cBhvr>
                                        <p:cTn id="72" dur="1000" fill="hold"/>
                                        <p:tgtEl>
                                          <p:spTgt spid="153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72"/>
        <p:cNvGrpSpPr/>
        <p:nvPr/>
      </p:nvGrpSpPr>
      <p:grpSpPr>
        <a:xfrm>
          <a:off x="0" y="0"/>
          <a:ext cx="0" cy="0"/>
          <a:chOff x="0" y="0"/>
          <a:chExt cx="0" cy="0"/>
        </a:xfrm>
      </p:grpSpPr>
      <p:sp>
        <p:nvSpPr>
          <p:cNvPr id="2173" name="Google Shape;2173;p67"/>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NOW APPROACHING ECE SYS</a:t>
            </a:r>
            <a:r>
              <a:rPr lang="en" dirty="0">
                <a:solidFill>
                  <a:srgbClr val="BD1717"/>
                </a:solidFill>
              </a:rPr>
              <a:t>T</a:t>
            </a:r>
            <a:r>
              <a:rPr lang="en" dirty="0"/>
              <a:t>EMS…</a:t>
            </a:r>
            <a:endParaRPr dirty="0"/>
          </a:p>
        </p:txBody>
      </p:sp>
      <p:grpSp>
        <p:nvGrpSpPr>
          <p:cNvPr id="2182" name="Google Shape;2182;p67"/>
          <p:cNvGrpSpPr/>
          <p:nvPr/>
        </p:nvGrpSpPr>
        <p:grpSpPr>
          <a:xfrm>
            <a:off x="2529820" y="1818789"/>
            <a:ext cx="2119468" cy="330548"/>
            <a:chOff x="1446525" y="2093975"/>
            <a:chExt cx="2119468" cy="343800"/>
          </a:xfrm>
        </p:grpSpPr>
        <p:sp>
          <p:nvSpPr>
            <p:cNvPr id="2183" name="Google Shape;2183;p67"/>
            <p:cNvSpPr/>
            <p:nvPr/>
          </p:nvSpPr>
          <p:spPr>
            <a:xfrm>
              <a:off x="1446525" y="2093975"/>
              <a:ext cx="2119468" cy="343800"/>
            </a:xfrm>
            <a:prstGeom prst="roundRect">
              <a:avLst>
                <a:gd name="adj" fmla="val 50000"/>
              </a:avLst>
            </a:prstGeom>
            <a:solidFill>
              <a:schemeClr val="bg1"/>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67"/>
            <p:cNvSpPr/>
            <p:nvPr/>
          </p:nvSpPr>
          <p:spPr>
            <a:xfrm>
              <a:off x="1446526" y="2093975"/>
              <a:ext cx="1274634" cy="343800"/>
            </a:xfrm>
            <a:prstGeom prst="roundRect">
              <a:avLst>
                <a:gd name="adj" fmla="val 50000"/>
              </a:avLst>
            </a:prstGeom>
            <a:solidFill>
              <a:srgbClr val="232347"/>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67"/>
            <p:cNvSpPr/>
            <p:nvPr/>
          </p:nvSpPr>
          <p:spPr>
            <a:xfrm>
              <a:off x="2387256" y="2093975"/>
              <a:ext cx="333903" cy="343800"/>
            </a:xfrm>
            <a:prstGeom prst="roundRect">
              <a:avLst>
                <a:gd name="adj" fmla="val 50000"/>
              </a:avLst>
            </a:prstGeom>
            <a:solidFill>
              <a:schemeClr val="dk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186" name="Google Shape;2186;p67"/>
          <p:cNvSpPr txBox="1">
            <a:spLocks noGrp="1"/>
          </p:cNvSpPr>
          <p:nvPr>
            <p:ph type="subTitle" idx="4294967295"/>
          </p:nvPr>
        </p:nvSpPr>
        <p:spPr>
          <a:xfrm>
            <a:off x="4758922" y="3454438"/>
            <a:ext cx="4068614" cy="711219"/>
          </a:xfrm>
          <a:prstGeom prst="rect">
            <a:avLst/>
          </a:prstGeom>
        </p:spPr>
        <p:txBody>
          <a:bodyPr spcFirstLastPara="1" wrap="square" lIns="91425" tIns="91425" rIns="91425" bIns="91425" anchor="t" anchorCtr="0">
            <a:noAutofit/>
          </a:bodyPr>
          <a:lstStyle/>
          <a:p>
            <a:pPr marL="0" lvl="0" indent="0">
              <a:spcAft>
                <a:spcPts val="1600"/>
              </a:spcAft>
              <a:buClr>
                <a:srgbClr val="000000"/>
              </a:buClr>
              <a:buSzTx/>
              <a:buNone/>
            </a:pPr>
            <a:r>
              <a:rPr lang="en-US" sz="2800" b="1" dirty="0">
                <a:solidFill>
                  <a:srgbClr val="BD1717"/>
                </a:solidFill>
                <a:latin typeface="Pathway Gothic One"/>
                <a:ea typeface="Pathway Gothic One"/>
                <a:cs typeface="Pathway Gothic One"/>
                <a:sym typeface="Pathway Gothic One"/>
              </a:rPr>
              <a:t>33</a:t>
            </a:r>
            <a:r>
              <a:rPr lang="en-US" sz="2400" b="1" dirty="0">
                <a:solidFill>
                  <a:srgbClr val="232347"/>
                </a:solidFill>
                <a:latin typeface="Pathway Gothic One"/>
                <a:ea typeface="Pathway Gothic One"/>
                <a:cs typeface="Pathway Gothic One"/>
                <a:sym typeface="Pathway Gothic One"/>
              </a:rPr>
              <a:t> </a:t>
            </a:r>
            <a:r>
              <a:rPr lang="en-US" sz="2000" b="1" dirty="0">
                <a:solidFill>
                  <a:srgbClr val="232347"/>
                </a:solidFill>
                <a:latin typeface="Pathway Gothic One"/>
                <a:ea typeface="Pathway Gothic One"/>
                <a:cs typeface="Pathway Gothic One"/>
                <a:sym typeface="Pathway Gothic One"/>
              </a:rPr>
              <a:t>of 53 Consultants are AZ Health Zone LIA staff</a:t>
            </a:r>
            <a:endParaRPr lang="en-US" sz="2400" b="1" dirty="0">
              <a:solidFill>
                <a:srgbClr val="232347"/>
              </a:solidFill>
              <a:latin typeface="Pathway Gothic One"/>
              <a:ea typeface="Pathway Gothic One"/>
              <a:cs typeface="Pathway Gothic One"/>
              <a:sym typeface="Pathway Gothic One"/>
            </a:endParaRPr>
          </a:p>
        </p:txBody>
      </p:sp>
      <p:sp>
        <p:nvSpPr>
          <p:cNvPr id="2192" name="Google Shape;2192;p67"/>
          <p:cNvSpPr txBox="1">
            <a:spLocks noGrp="1"/>
          </p:cNvSpPr>
          <p:nvPr>
            <p:ph type="subTitle" idx="4294967295"/>
          </p:nvPr>
        </p:nvSpPr>
        <p:spPr>
          <a:xfrm>
            <a:off x="4780066" y="2264932"/>
            <a:ext cx="3886990" cy="610547"/>
          </a:xfrm>
          <a:prstGeom prst="rect">
            <a:avLst/>
          </a:prstGeom>
        </p:spPr>
        <p:txBody>
          <a:bodyPr spcFirstLastPara="1" wrap="square" lIns="91425" tIns="91425" rIns="91425" bIns="91425" anchor="t" anchorCtr="0">
            <a:noAutofit/>
          </a:bodyPr>
          <a:lstStyle/>
          <a:p>
            <a:pPr marL="0" lvl="0" indent="0" rtl="0">
              <a:spcBef>
                <a:spcPts val="0"/>
              </a:spcBef>
              <a:spcAft>
                <a:spcPts val="1600"/>
              </a:spcAft>
              <a:buNone/>
            </a:pPr>
            <a:r>
              <a:rPr lang="en-US" sz="2800" b="1" dirty="0">
                <a:solidFill>
                  <a:srgbClr val="BD1717"/>
                </a:solidFill>
                <a:latin typeface="Pathway Gothic One"/>
                <a:ea typeface="Pathway Gothic One"/>
                <a:cs typeface="Pathway Gothic One"/>
                <a:sym typeface="Pathway Gothic One"/>
              </a:rPr>
              <a:t>66</a:t>
            </a:r>
            <a:r>
              <a:rPr lang="en-US" sz="2600" b="1" dirty="0">
                <a:solidFill>
                  <a:schemeClr val="tx2"/>
                </a:solidFill>
                <a:latin typeface="Pathway Gothic One"/>
                <a:ea typeface="Pathway Gothic One"/>
                <a:cs typeface="Pathway Gothic One"/>
                <a:sym typeface="Pathway Gothic One"/>
              </a:rPr>
              <a:t> </a:t>
            </a:r>
            <a:r>
              <a:rPr lang="en-US" sz="2000" b="1" dirty="0">
                <a:solidFill>
                  <a:schemeClr val="tx2"/>
                </a:solidFill>
                <a:latin typeface="Pathway Gothic One"/>
                <a:ea typeface="Pathway Gothic One"/>
                <a:cs typeface="Pathway Gothic One"/>
                <a:sym typeface="Pathway Gothic One"/>
              </a:rPr>
              <a:t>of 142 enrolled ECEs are “statewide”</a:t>
            </a:r>
            <a:endParaRPr sz="2000" dirty="0">
              <a:solidFill>
                <a:schemeClr val="tx2"/>
              </a:solidFill>
              <a:latin typeface="Pathway Gothic One"/>
              <a:ea typeface="Pathway Gothic One"/>
              <a:cs typeface="Pathway Gothic One"/>
              <a:sym typeface="Pathway Gothic One"/>
            </a:endParaRPr>
          </a:p>
        </p:txBody>
      </p:sp>
      <p:grpSp>
        <p:nvGrpSpPr>
          <p:cNvPr id="2174" name="Google Shape;2174;p67"/>
          <p:cNvGrpSpPr/>
          <p:nvPr/>
        </p:nvGrpSpPr>
        <p:grpSpPr>
          <a:xfrm>
            <a:off x="2513546" y="2405901"/>
            <a:ext cx="2134219" cy="330547"/>
            <a:chOff x="1436459" y="2093975"/>
            <a:chExt cx="2125237" cy="343800"/>
          </a:xfrm>
          <a:solidFill>
            <a:schemeClr val="accent4"/>
          </a:solidFill>
        </p:grpSpPr>
        <p:sp>
          <p:nvSpPr>
            <p:cNvPr id="2175" name="Google Shape;2175;p67"/>
            <p:cNvSpPr/>
            <p:nvPr/>
          </p:nvSpPr>
          <p:spPr>
            <a:xfrm>
              <a:off x="1436459" y="2093975"/>
              <a:ext cx="2125237" cy="343800"/>
            </a:xfrm>
            <a:prstGeom prst="roundRect">
              <a:avLst>
                <a:gd name="adj" fmla="val 50000"/>
              </a:avLst>
            </a:prstGeom>
            <a:solidFill>
              <a:schemeClr val="bg1"/>
            </a:solid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67"/>
            <p:cNvSpPr/>
            <p:nvPr/>
          </p:nvSpPr>
          <p:spPr>
            <a:xfrm>
              <a:off x="1446525" y="2093975"/>
              <a:ext cx="1149021" cy="343800"/>
            </a:xfrm>
            <a:prstGeom prst="roundRect">
              <a:avLst>
                <a:gd name="adj" fmla="val 50000"/>
              </a:avLst>
            </a:prstGeom>
            <a:solidFill>
              <a:srgbClr val="232347"/>
            </a:solid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67"/>
            <p:cNvSpPr/>
            <p:nvPr/>
          </p:nvSpPr>
          <p:spPr>
            <a:xfrm>
              <a:off x="2284630" y="2093975"/>
              <a:ext cx="310916" cy="343800"/>
            </a:xfrm>
            <a:prstGeom prst="roundRect">
              <a:avLst>
                <a:gd name="adj" fmla="val 50000"/>
              </a:avLst>
            </a:prstGeom>
            <a:solidFill>
              <a:srgbClr val="C01E1E"/>
            </a:solid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57" name="Google Shape;2186;p67">
            <a:extLst>
              <a:ext uri="{FF2B5EF4-FFF2-40B4-BE49-F238E27FC236}">
                <a16:creationId xmlns:a16="http://schemas.microsoft.com/office/drawing/2014/main" id="{B5E5F708-AAD2-4017-92AB-E7C53C73DB48}"/>
              </a:ext>
            </a:extLst>
          </p:cNvPr>
          <p:cNvSpPr txBox="1">
            <a:spLocks/>
          </p:cNvSpPr>
          <p:nvPr/>
        </p:nvSpPr>
        <p:spPr>
          <a:xfrm>
            <a:off x="4758922" y="2834391"/>
            <a:ext cx="4134809" cy="68396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1pPr>
            <a:lvl2pPr marL="914400" marR="0" lvl="1"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2pPr>
            <a:lvl3pPr marL="1371600" marR="0" lvl="2"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3pPr>
            <a:lvl4pPr marL="1828800" marR="0" lvl="3"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4pPr>
            <a:lvl5pPr marL="2286000" marR="0" lvl="4"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5pPr>
            <a:lvl6pPr marL="2743200" marR="0" lvl="5"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6pPr>
            <a:lvl7pPr marL="3200400" marR="0" lvl="6"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7pPr>
            <a:lvl8pPr marL="3657600" marR="0" lvl="7"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8pPr>
            <a:lvl9pPr marL="4114800" marR="0" lvl="8" indent="-330200" algn="l" rtl="0">
              <a:lnSpc>
                <a:spcPct val="100000"/>
              </a:lnSpc>
              <a:spcBef>
                <a:spcPts val="1600"/>
              </a:spcBef>
              <a:spcAft>
                <a:spcPts val="160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9pPr>
          </a:lstStyle>
          <a:p>
            <a:pPr marL="0" indent="0">
              <a:spcAft>
                <a:spcPts val="1600"/>
              </a:spcAft>
              <a:buFont typeface="Open Sans"/>
              <a:buNone/>
            </a:pPr>
            <a:r>
              <a:rPr lang="en-US" sz="2800" b="1" dirty="0">
                <a:solidFill>
                  <a:srgbClr val="BD1717"/>
                </a:solidFill>
                <a:latin typeface="Pathway Gothic One"/>
                <a:ea typeface="Pathway Gothic One"/>
                <a:cs typeface="Pathway Gothic One"/>
                <a:sym typeface="Pathway Gothic One"/>
              </a:rPr>
              <a:t>19 </a:t>
            </a:r>
            <a:r>
              <a:rPr lang="en-US" sz="2000" b="1" dirty="0">
                <a:solidFill>
                  <a:schemeClr val="tx2"/>
                </a:solidFill>
                <a:latin typeface="Pathway Gothic One"/>
                <a:ea typeface="Pathway Gothic One"/>
                <a:cs typeface="Pathway Gothic One"/>
                <a:sym typeface="Pathway Gothic One"/>
              </a:rPr>
              <a:t>of 66 statewide ECEs have an LIA Consultant </a:t>
            </a:r>
            <a:endParaRPr lang="en-US" sz="2400" b="1" dirty="0">
              <a:solidFill>
                <a:schemeClr val="tx2"/>
              </a:solidFill>
              <a:latin typeface="Pathway Gothic One"/>
              <a:ea typeface="Pathway Gothic One"/>
              <a:cs typeface="Pathway Gothic One"/>
              <a:sym typeface="Pathway Gothic One"/>
            </a:endParaRPr>
          </a:p>
        </p:txBody>
      </p:sp>
      <p:sp>
        <p:nvSpPr>
          <p:cNvPr id="55" name="Google Shape;2192;p67">
            <a:extLst>
              <a:ext uri="{FF2B5EF4-FFF2-40B4-BE49-F238E27FC236}">
                <a16:creationId xmlns:a16="http://schemas.microsoft.com/office/drawing/2014/main" id="{F2EAFAE7-2B97-4841-B659-4C54372A6159}"/>
              </a:ext>
            </a:extLst>
          </p:cNvPr>
          <p:cNvSpPr txBox="1">
            <a:spLocks/>
          </p:cNvSpPr>
          <p:nvPr/>
        </p:nvSpPr>
        <p:spPr>
          <a:xfrm>
            <a:off x="4789931" y="1675117"/>
            <a:ext cx="3877125" cy="68396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1pPr>
            <a:lvl2pPr marL="914400" marR="0" lvl="1"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2pPr>
            <a:lvl3pPr marL="1371600" marR="0" lvl="2"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3pPr>
            <a:lvl4pPr marL="1828800" marR="0" lvl="3"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4pPr>
            <a:lvl5pPr marL="2286000" marR="0" lvl="4"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5pPr>
            <a:lvl6pPr marL="2743200" marR="0" lvl="5"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6pPr>
            <a:lvl7pPr marL="3200400" marR="0" lvl="6"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7pPr>
            <a:lvl8pPr marL="3657600" marR="0" lvl="7"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8pPr>
            <a:lvl9pPr marL="4114800" marR="0" lvl="8" indent="-330200" algn="l" rtl="0">
              <a:lnSpc>
                <a:spcPct val="100000"/>
              </a:lnSpc>
              <a:spcBef>
                <a:spcPts val="1600"/>
              </a:spcBef>
              <a:spcAft>
                <a:spcPts val="160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9pPr>
          </a:lstStyle>
          <a:p>
            <a:pPr marL="0" indent="0">
              <a:spcAft>
                <a:spcPts val="1600"/>
              </a:spcAft>
              <a:buFont typeface="Open Sans"/>
              <a:buNone/>
            </a:pPr>
            <a:r>
              <a:rPr lang="en-US" sz="2800" b="1" dirty="0">
                <a:solidFill>
                  <a:srgbClr val="BD1717"/>
                </a:solidFill>
                <a:latin typeface="Pathway Gothic One"/>
                <a:ea typeface="Pathway Gothic One"/>
                <a:cs typeface="Pathway Gothic One"/>
                <a:sym typeface="Pathway Gothic One"/>
              </a:rPr>
              <a:t>76</a:t>
            </a:r>
            <a:r>
              <a:rPr lang="en-US" sz="2600" b="1" dirty="0">
                <a:solidFill>
                  <a:schemeClr val="tx2"/>
                </a:solidFill>
                <a:latin typeface="Pathway Gothic One"/>
                <a:ea typeface="Pathway Gothic One"/>
                <a:cs typeface="Pathway Gothic One"/>
                <a:sym typeface="Pathway Gothic One"/>
              </a:rPr>
              <a:t> </a:t>
            </a:r>
            <a:r>
              <a:rPr lang="en-US" sz="2000" b="1" dirty="0">
                <a:solidFill>
                  <a:schemeClr val="tx2"/>
                </a:solidFill>
                <a:latin typeface="Pathway Gothic One"/>
                <a:ea typeface="Pathway Gothic One"/>
                <a:cs typeface="Pathway Gothic One"/>
                <a:sym typeface="Pathway Gothic One"/>
              </a:rPr>
              <a:t>of 142 enrolled ECEs are LCs</a:t>
            </a:r>
            <a:endParaRPr lang="en-US" sz="2400" dirty="0">
              <a:solidFill>
                <a:schemeClr val="tx2"/>
              </a:solidFill>
              <a:latin typeface="Pathway Gothic One"/>
              <a:ea typeface="Pathway Gothic One"/>
              <a:cs typeface="Pathway Gothic One"/>
              <a:sym typeface="Pathway Gothic One"/>
            </a:endParaRPr>
          </a:p>
        </p:txBody>
      </p:sp>
      <p:grpSp>
        <p:nvGrpSpPr>
          <p:cNvPr id="56" name="Google Shape;2174;p67">
            <a:extLst>
              <a:ext uri="{FF2B5EF4-FFF2-40B4-BE49-F238E27FC236}">
                <a16:creationId xmlns:a16="http://schemas.microsoft.com/office/drawing/2014/main" id="{4C2220ED-23CA-4057-8E87-1A5656BFC032}"/>
              </a:ext>
            </a:extLst>
          </p:cNvPr>
          <p:cNvGrpSpPr/>
          <p:nvPr/>
        </p:nvGrpSpPr>
        <p:grpSpPr>
          <a:xfrm>
            <a:off x="2513546" y="3018268"/>
            <a:ext cx="2134219" cy="330548"/>
            <a:chOff x="1436459" y="2093975"/>
            <a:chExt cx="2125237" cy="343800"/>
          </a:xfrm>
          <a:solidFill>
            <a:schemeClr val="accent4"/>
          </a:solidFill>
        </p:grpSpPr>
        <p:sp>
          <p:nvSpPr>
            <p:cNvPr id="58" name="Google Shape;2175;p67">
              <a:extLst>
                <a:ext uri="{FF2B5EF4-FFF2-40B4-BE49-F238E27FC236}">
                  <a16:creationId xmlns:a16="http://schemas.microsoft.com/office/drawing/2014/main" id="{FFFE90EB-97B2-431B-A456-E2FD62B50962}"/>
                </a:ext>
              </a:extLst>
            </p:cNvPr>
            <p:cNvSpPr/>
            <p:nvPr/>
          </p:nvSpPr>
          <p:spPr>
            <a:xfrm>
              <a:off x="1436459" y="2093975"/>
              <a:ext cx="2125237" cy="343800"/>
            </a:xfrm>
            <a:prstGeom prst="roundRect">
              <a:avLst>
                <a:gd name="adj" fmla="val 50000"/>
              </a:avLst>
            </a:prstGeom>
            <a:solidFill>
              <a:schemeClr val="bg1"/>
            </a:solid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2176;p67">
              <a:extLst>
                <a:ext uri="{FF2B5EF4-FFF2-40B4-BE49-F238E27FC236}">
                  <a16:creationId xmlns:a16="http://schemas.microsoft.com/office/drawing/2014/main" id="{A9C63FA5-9945-4AFA-81FD-B3DB71EA145B}"/>
                </a:ext>
              </a:extLst>
            </p:cNvPr>
            <p:cNvSpPr/>
            <p:nvPr/>
          </p:nvSpPr>
          <p:spPr>
            <a:xfrm>
              <a:off x="1446525" y="2093975"/>
              <a:ext cx="867982" cy="343800"/>
            </a:xfrm>
            <a:prstGeom prst="roundRect">
              <a:avLst>
                <a:gd name="adj" fmla="val 50000"/>
              </a:avLst>
            </a:prstGeom>
            <a:solidFill>
              <a:srgbClr val="232347"/>
            </a:solid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177;p67">
              <a:extLst>
                <a:ext uri="{FF2B5EF4-FFF2-40B4-BE49-F238E27FC236}">
                  <a16:creationId xmlns:a16="http://schemas.microsoft.com/office/drawing/2014/main" id="{597E4BC8-8A7C-47C7-A0F7-ED1EE872FF91}"/>
                </a:ext>
              </a:extLst>
            </p:cNvPr>
            <p:cNvSpPr/>
            <p:nvPr/>
          </p:nvSpPr>
          <p:spPr>
            <a:xfrm>
              <a:off x="2003591" y="2093975"/>
              <a:ext cx="310916" cy="343800"/>
            </a:xfrm>
            <a:prstGeom prst="roundRect">
              <a:avLst>
                <a:gd name="adj" fmla="val 50000"/>
              </a:avLst>
            </a:prstGeom>
            <a:solidFill>
              <a:srgbClr val="C01E1E"/>
            </a:solid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4" name="Group 3">
            <a:extLst>
              <a:ext uri="{FF2B5EF4-FFF2-40B4-BE49-F238E27FC236}">
                <a16:creationId xmlns:a16="http://schemas.microsoft.com/office/drawing/2014/main" id="{5B07FDDC-023F-4DC7-82DC-C6BEC50BAF4F}"/>
              </a:ext>
            </a:extLst>
          </p:cNvPr>
          <p:cNvGrpSpPr/>
          <p:nvPr/>
        </p:nvGrpSpPr>
        <p:grpSpPr>
          <a:xfrm>
            <a:off x="732210" y="1540042"/>
            <a:ext cx="1529930" cy="2625615"/>
            <a:chOff x="773621" y="1506071"/>
            <a:chExt cx="1825917" cy="2572813"/>
          </a:xfrm>
        </p:grpSpPr>
        <p:grpSp>
          <p:nvGrpSpPr>
            <p:cNvPr id="2" name="Group 1">
              <a:extLst>
                <a:ext uri="{FF2B5EF4-FFF2-40B4-BE49-F238E27FC236}">
                  <a16:creationId xmlns:a16="http://schemas.microsoft.com/office/drawing/2014/main" id="{20489BEA-A8AB-4149-82CF-B26AE2B3382B}"/>
                </a:ext>
              </a:extLst>
            </p:cNvPr>
            <p:cNvGrpSpPr/>
            <p:nvPr/>
          </p:nvGrpSpPr>
          <p:grpSpPr>
            <a:xfrm>
              <a:off x="773621" y="1506071"/>
              <a:ext cx="1825917" cy="2572813"/>
              <a:chOff x="1384642" y="1703944"/>
              <a:chExt cx="1971088" cy="2765206"/>
            </a:xfrm>
          </p:grpSpPr>
          <p:grpSp>
            <p:nvGrpSpPr>
              <p:cNvPr id="31" name="Google Shape;1505;p45">
                <a:extLst>
                  <a:ext uri="{FF2B5EF4-FFF2-40B4-BE49-F238E27FC236}">
                    <a16:creationId xmlns:a16="http://schemas.microsoft.com/office/drawing/2014/main" id="{3DBC7E7F-22AE-4510-A571-CE09E50AD981}"/>
                  </a:ext>
                </a:extLst>
              </p:cNvPr>
              <p:cNvGrpSpPr/>
              <p:nvPr/>
            </p:nvGrpSpPr>
            <p:grpSpPr>
              <a:xfrm>
                <a:off x="1384642" y="1703944"/>
                <a:ext cx="1971088" cy="2765206"/>
                <a:chOff x="1315329" y="755304"/>
                <a:chExt cx="2654607" cy="3632893"/>
              </a:xfrm>
            </p:grpSpPr>
            <p:sp>
              <p:nvSpPr>
                <p:cNvPr id="35" name="Google Shape;1506;p45">
                  <a:extLst>
                    <a:ext uri="{FF2B5EF4-FFF2-40B4-BE49-F238E27FC236}">
                      <a16:creationId xmlns:a16="http://schemas.microsoft.com/office/drawing/2014/main" id="{F5FC22EC-4EF6-4872-A795-7FC7484D470D}"/>
                    </a:ext>
                  </a:extLst>
                </p:cNvPr>
                <p:cNvSpPr/>
                <p:nvPr/>
              </p:nvSpPr>
              <p:spPr>
                <a:xfrm>
                  <a:off x="2313148" y="3602257"/>
                  <a:ext cx="584506" cy="785940"/>
                </a:xfrm>
                <a:custGeom>
                  <a:avLst/>
                  <a:gdLst/>
                  <a:ahLst/>
                  <a:cxnLst/>
                  <a:rect l="l" t="t" r="r" b="b"/>
                  <a:pathLst>
                    <a:path w="33573" h="45143" extrusionOk="0">
                      <a:moveTo>
                        <a:pt x="18577" y="708"/>
                      </a:moveTo>
                      <a:cubicBezTo>
                        <a:pt x="19365" y="708"/>
                        <a:pt x="20165" y="777"/>
                        <a:pt x="20983" y="934"/>
                      </a:cubicBezTo>
                      <a:cubicBezTo>
                        <a:pt x="23541" y="1413"/>
                        <a:pt x="25619" y="2932"/>
                        <a:pt x="27298" y="4890"/>
                      </a:cubicBezTo>
                      <a:cubicBezTo>
                        <a:pt x="27858" y="7368"/>
                        <a:pt x="28857" y="10126"/>
                        <a:pt x="27898" y="12564"/>
                      </a:cubicBezTo>
                      <a:cubicBezTo>
                        <a:pt x="27218" y="11085"/>
                        <a:pt x="27138" y="9327"/>
                        <a:pt x="25699" y="8288"/>
                      </a:cubicBezTo>
                      <a:cubicBezTo>
                        <a:pt x="25652" y="8259"/>
                        <a:pt x="25602" y="8246"/>
                        <a:pt x="25553" y="8246"/>
                      </a:cubicBezTo>
                      <a:cubicBezTo>
                        <a:pt x="25399" y="8246"/>
                        <a:pt x="25260" y="8375"/>
                        <a:pt x="25260" y="8527"/>
                      </a:cubicBezTo>
                      <a:cubicBezTo>
                        <a:pt x="25340" y="11605"/>
                        <a:pt x="25779" y="15282"/>
                        <a:pt x="23261" y="17600"/>
                      </a:cubicBezTo>
                      <a:cubicBezTo>
                        <a:pt x="22942" y="16921"/>
                        <a:pt x="22942" y="16081"/>
                        <a:pt x="22662" y="15402"/>
                      </a:cubicBezTo>
                      <a:cubicBezTo>
                        <a:pt x="22595" y="15312"/>
                        <a:pt x="22502" y="15260"/>
                        <a:pt x="22413" y="15260"/>
                      </a:cubicBezTo>
                      <a:cubicBezTo>
                        <a:pt x="22343" y="15260"/>
                        <a:pt x="22275" y="15292"/>
                        <a:pt x="22222" y="15362"/>
                      </a:cubicBezTo>
                      <a:cubicBezTo>
                        <a:pt x="21303" y="16481"/>
                        <a:pt x="20943" y="17840"/>
                        <a:pt x="20304" y="19079"/>
                      </a:cubicBezTo>
                      <a:cubicBezTo>
                        <a:pt x="19504" y="20598"/>
                        <a:pt x="18305" y="21877"/>
                        <a:pt x="16787" y="22756"/>
                      </a:cubicBezTo>
                      <a:cubicBezTo>
                        <a:pt x="16667" y="21877"/>
                        <a:pt x="16427" y="21037"/>
                        <a:pt x="16107" y="20238"/>
                      </a:cubicBezTo>
                      <a:cubicBezTo>
                        <a:pt x="15508" y="19039"/>
                        <a:pt x="14788" y="17920"/>
                        <a:pt x="13989" y="16881"/>
                      </a:cubicBezTo>
                      <a:cubicBezTo>
                        <a:pt x="13190" y="15881"/>
                        <a:pt x="12510" y="14762"/>
                        <a:pt x="11991" y="13563"/>
                      </a:cubicBezTo>
                      <a:cubicBezTo>
                        <a:pt x="11511" y="12324"/>
                        <a:pt x="11751" y="10965"/>
                        <a:pt x="11471" y="9686"/>
                      </a:cubicBezTo>
                      <a:cubicBezTo>
                        <a:pt x="11442" y="9600"/>
                        <a:pt x="11351" y="9534"/>
                        <a:pt x="11243" y="9534"/>
                      </a:cubicBezTo>
                      <a:cubicBezTo>
                        <a:pt x="11201" y="9534"/>
                        <a:pt x="11156" y="9544"/>
                        <a:pt x="11111" y="9567"/>
                      </a:cubicBezTo>
                      <a:cubicBezTo>
                        <a:pt x="10272" y="9926"/>
                        <a:pt x="9672" y="10646"/>
                        <a:pt x="8993" y="11245"/>
                      </a:cubicBezTo>
                      <a:cubicBezTo>
                        <a:pt x="8775" y="11436"/>
                        <a:pt x="8240" y="11906"/>
                        <a:pt x="7910" y="11906"/>
                      </a:cubicBezTo>
                      <a:cubicBezTo>
                        <a:pt x="7756" y="11906"/>
                        <a:pt x="7647" y="11804"/>
                        <a:pt x="7634" y="11525"/>
                      </a:cubicBezTo>
                      <a:lnTo>
                        <a:pt x="7634" y="9966"/>
                      </a:lnTo>
                      <a:cubicBezTo>
                        <a:pt x="7674" y="7648"/>
                        <a:pt x="7954" y="4770"/>
                        <a:pt x="9593" y="2932"/>
                      </a:cubicBezTo>
                      <a:lnTo>
                        <a:pt x="9832" y="2812"/>
                      </a:lnTo>
                      <a:lnTo>
                        <a:pt x="9912" y="2812"/>
                      </a:lnTo>
                      <a:cubicBezTo>
                        <a:pt x="10112" y="2692"/>
                        <a:pt x="10312" y="2612"/>
                        <a:pt x="10552" y="2532"/>
                      </a:cubicBezTo>
                      <a:lnTo>
                        <a:pt x="10512" y="2532"/>
                      </a:lnTo>
                      <a:cubicBezTo>
                        <a:pt x="11391" y="2173"/>
                        <a:pt x="12310" y="1893"/>
                        <a:pt x="13190" y="1613"/>
                      </a:cubicBezTo>
                      <a:cubicBezTo>
                        <a:pt x="14977" y="1082"/>
                        <a:pt x="16746" y="708"/>
                        <a:pt x="18577" y="708"/>
                      </a:cubicBezTo>
                      <a:close/>
                      <a:moveTo>
                        <a:pt x="9353" y="3092"/>
                      </a:moveTo>
                      <a:lnTo>
                        <a:pt x="9353" y="3092"/>
                      </a:lnTo>
                      <a:cubicBezTo>
                        <a:pt x="7115" y="5370"/>
                        <a:pt x="7115" y="9207"/>
                        <a:pt x="7234" y="12125"/>
                      </a:cubicBezTo>
                      <a:cubicBezTo>
                        <a:pt x="7274" y="12244"/>
                        <a:pt x="7354" y="12324"/>
                        <a:pt x="7474" y="12324"/>
                      </a:cubicBezTo>
                      <a:cubicBezTo>
                        <a:pt x="7559" y="12335"/>
                        <a:pt x="7641" y="12341"/>
                        <a:pt x="7721" y="12341"/>
                      </a:cubicBezTo>
                      <a:cubicBezTo>
                        <a:pt x="9092" y="12341"/>
                        <a:pt x="9939" y="10806"/>
                        <a:pt x="11071" y="10126"/>
                      </a:cubicBezTo>
                      <a:cubicBezTo>
                        <a:pt x="11271" y="11165"/>
                        <a:pt x="11111" y="12244"/>
                        <a:pt x="11391" y="13284"/>
                      </a:cubicBezTo>
                      <a:cubicBezTo>
                        <a:pt x="11791" y="14403"/>
                        <a:pt x="12310" y="15482"/>
                        <a:pt x="13030" y="16441"/>
                      </a:cubicBezTo>
                      <a:cubicBezTo>
                        <a:pt x="13669" y="17440"/>
                        <a:pt x="14389" y="18359"/>
                        <a:pt x="15028" y="19359"/>
                      </a:cubicBezTo>
                      <a:cubicBezTo>
                        <a:pt x="15787" y="20558"/>
                        <a:pt x="15987" y="21877"/>
                        <a:pt x="16347" y="23235"/>
                      </a:cubicBezTo>
                      <a:cubicBezTo>
                        <a:pt x="16406" y="23353"/>
                        <a:pt x="16528" y="23427"/>
                        <a:pt x="16653" y="23427"/>
                      </a:cubicBezTo>
                      <a:cubicBezTo>
                        <a:pt x="16698" y="23427"/>
                        <a:pt x="16744" y="23417"/>
                        <a:pt x="16787" y="23395"/>
                      </a:cubicBezTo>
                      <a:cubicBezTo>
                        <a:pt x="18146" y="22836"/>
                        <a:pt x="19065" y="21637"/>
                        <a:pt x="19944" y="20518"/>
                      </a:cubicBezTo>
                      <a:cubicBezTo>
                        <a:pt x="20983" y="19159"/>
                        <a:pt x="21383" y="17520"/>
                        <a:pt x="22302" y="16161"/>
                      </a:cubicBezTo>
                      <a:cubicBezTo>
                        <a:pt x="22502" y="16841"/>
                        <a:pt x="22502" y="17560"/>
                        <a:pt x="22942" y="18160"/>
                      </a:cubicBezTo>
                      <a:cubicBezTo>
                        <a:pt x="23006" y="18245"/>
                        <a:pt x="23093" y="18285"/>
                        <a:pt x="23179" y="18285"/>
                      </a:cubicBezTo>
                      <a:cubicBezTo>
                        <a:pt x="23253" y="18285"/>
                        <a:pt x="23326" y="18255"/>
                        <a:pt x="23381" y="18200"/>
                      </a:cubicBezTo>
                      <a:cubicBezTo>
                        <a:pt x="26139" y="15961"/>
                        <a:pt x="25939" y="12324"/>
                        <a:pt x="25819" y="9127"/>
                      </a:cubicBezTo>
                      <a:lnTo>
                        <a:pt x="25819" y="9127"/>
                      </a:lnTo>
                      <a:cubicBezTo>
                        <a:pt x="26858" y="10246"/>
                        <a:pt x="26898" y="12045"/>
                        <a:pt x="27658" y="13363"/>
                      </a:cubicBezTo>
                      <a:cubicBezTo>
                        <a:pt x="27718" y="13443"/>
                        <a:pt x="27808" y="13483"/>
                        <a:pt x="27898" y="13483"/>
                      </a:cubicBezTo>
                      <a:cubicBezTo>
                        <a:pt x="27988" y="13483"/>
                        <a:pt x="28077" y="13443"/>
                        <a:pt x="28137" y="13363"/>
                      </a:cubicBezTo>
                      <a:cubicBezTo>
                        <a:pt x="29376" y="10886"/>
                        <a:pt x="28617" y="8248"/>
                        <a:pt x="27978" y="5730"/>
                      </a:cubicBezTo>
                      <a:lnTo>
                        <a:pt x="27978" y="5730"/>
                      </a:lnTo>
                      <a:cubicBezTo>
                        <a:pt x="28777" y="6729"/>
                        <a:pt x="29456" y="7808"/>
                        <a:pt x="30056" y="8967"/>
                      </a:cubicBezTo>
                      <a:cubicBezTo>
                        <a:pt x="31814" y="12085"/>
                        <a:pt x="32814" y="15642"/>
                        <a:pt x="32973" y="19239"/>
                      </a:cubicBezTo>
                      <a:cubicBezTo>
                        <a:pt x="33093" y="22396"/>
                        <a:pt x="32654" y="26433"/>
                        <a:pt x="30136" y="28751"/>
                      </a:cubicBezTo>
                      <a:cubicBezTo>
                        <a:pt x="29896" y="27152"/>
                        <a:pt x="29696" y="25634"/>
                        <a:pt x="28337" y="24514"/>
                      </a:cubicBezTo>
                      <a:cubicBezTo>
                        <a:pt x="28282" y="24460"/>
                        <a:pt x="28209" y="24433"/>
                        <a:pt x="28136" y="24433"/>
                      </a:cubicBezTo>
                      <a:cubicBezTo>
                        <a:pt x="27996" y="24433"/>
                        <a:pt x="27858" y="24531"/>
                        <a:pt x="27858" y="24714"/>
                      </a:cubicBezTo>
                      <a:cubicBezTo>
                        <a:pt x="28457" y="29111"/>
                        <a:pt x="26898" y="32948"/>
                        <a:pt x="24341" y="36545"/>
                      </a:cubicBezTo>
                      <a:cubicBezTo>
                        <a:pt x="22062" y="39742"/>
                        <a:pt x="18985" y="42900"/>
                        <a:pt x="15148" y="44298"/>
                      </a:cubicBezTo>
                      <a:cubicBezTo>
                        <a:pt x="16027" y="41021"/>
                        <a:pt x="14548" y="37704"/>
                        <a:pt x="12550" y="35066"/>
                      </a:cubicBezTo>
                      <a:cubicBezTo>
                        <a:pt x="10152" y="31948"/>
                        <a:pt x="7514" y="29191"/>
                        <a:pt x="7234" y="25034"/>
                      </a:cubicBezTo>
                      <a:cubicBezTo>
                        <a:pt x="7234" y="24886"/>
                        <a:pt x="7097" y="24783"/>
                        <a:pt x="6964" y="24783"/>
                      </a:cubicBezTo>
                      <a:cubicBezTo>
                        <a:pt x="6881" y="24783"/>
                        <a:pt x="6801" y="24823"/>
                        <a:pt x="6755" y="24914"/>
                      </a:cubicBezTo>
                      <a:cubicBezTo>
                        <a:pt x="6115" y="26113"/>
                        <a:pt x="5196" y="27152"/>
                        <a:pt x="4637" y="28351"/>
                      </a:cubicBezTo>
                      <a:cubicBezTo>
                        <a:pt x="4237" y="29231"/>
                        <a:pt x="3997" y="30190"/>
                        <a:pt x="3837" y="31149"/>
                      </a:cubicBezTo>
                      <a:cubicBezTo>
                        <a:pt x="2239" y="29031"/>
                        <a:pt x="1479" y="26353"/>
                        <a:pt x="1039" y="23795"/>
                      </a:cubicBezTo>
                      <a:cubicBezTo>
                        <a:pt x="480" y="20837"/>
                        <a:pt x="480" y="17840"/>
                        <a:pt x="1039" y="14882"/>
                      </a:cubicBezTo>
                      <a:cubicBezTo>
                        <a:pt x="1799" y="11085"/>
                        <a:pt x="3917" y="6689"/>
                        <a:pt x="7234" y="4211"/>
                      </a:cubicBezTo>
                      <a:cubicBezTo>
                        <a:pt x="7281" y="4327"/>
                        <a:pt x="7395" y="4390"/>
                        <a:pt x="7514" y="4390"/>
                      </a:cubicBezTo>
                      <a:cubicBezTo>
                        <a:pt x="7600" y="4390"/>
                        <a:pt x="7687" y="4358"/>
                        <a:pt x="7754" y="4291"/>
                      </a:cubicBezTo>
                      <a:cubicBezTo>
                        <a:pt x="8194" y="3811"/>
                        <a:pt x="8753" y="3412"/>
                        <a:pt x="9353" y="3092"/>
                      </a:cubicBezTo>
                      <a:close/>
                      <a:moveTo>
                        <a:pt x="18523" y="1"/>
                      </a:moveTo>
                      <a:cubicBezTo>
                        <a:pt x="16643" y="1"/>
                        <a:pt x="14804" y="460"/>
                        <a:pt x="12990" y="1014"/>
                      </a:cubicBezTo>
                      <a:cubicBezTo>
                        <a:pt x="10991" y="1613"/>
                        <a:pt x="8793" y="2253"/>
                        <a:pt x="7354" y="3811"/>
                      </a:cubicBezTo>
                      <a:cubicBezTo>
                        <a:pt x="3757" y="6169"/>
                        <a:pt x="1519" y="10965"/>
                        <a:pt x="640" y="14762"/>
                      </a:cubicBezTo>
                      <a:cubicBezTo>
                        <a:pt x="40" y="17640"/>
                        <a:pt x="0" y="20638"/>
                        <a:pt x="520" y="23555"/>
                      </a:cubicBezTo>
                      <a:cubicBezTo>
                        <a:pt x="960" y="26473"/>
                        <a:pt x="1879" y="29590"/>
                        <a:pt x="3837" y="31908"/>
                      </a:cubicBezTo>
                      <a:cubicBezTo>
                        <a:pt x="3882" y="31953"/>
                        <a:pt x="3944" y="31976"/>
                        <a:pt x="4006" y="31976"/>
                      </a:cubicBezTo>
                      <a:cubicBezTo>
                        <a:pt x="4109" y="31976"/>
                        <a:pt x="4212" y="31913"/>
                        <a:pt x="4237" y="31789"/>
                      </a:cubicBezTo>
                      <a:cubicBezTo>
                        <a:pt x="4557" y="30590"/>
                        <a:pt x="4756" y="29351"/>
                        <a:pt x="5276" y="28191"/>
                      </a:cubicBezTo>
                      <a:cubicBezTo>
                        <a:pt x="5756" y="27392"/>
                        <a:pt x="6275" y="26593"/>
                        <a:pt x="6835" y="25873"/>
                      </a:cubicBezTo>
                      <a:cubicBezTo>
                        <a:pt x="7194" y="28791"/>
                        <a:pt x="8673" y="31189"/>
                        <a:pt x="10552" y="33547"/>
                      </a:cubicBezTo>
                      <a:cubicBezTo>
                        <a:pt x="13030" y="36745"/>
                        <a:pt x="15907" y="40462"/>
                        <a:pt x="14389" y="44738"/>
                      </a:cubicBezTo>
                      <a:cubicBezTo>
                        <a:pt x="14352" y="44957"/>
                        <a:pt x="14516" y="45143"/>
                        <a:pt x="14727" y="45143"/>
                      </a:cubicBezTo>
                      <a:cubicBezTo>
                        <a:pt x="14747" y="45143"/>
                        <a:pt x="14768" y="45141"/>
                        <a:pt x="14788" y="45138"/>
                      </a:cubicBezTo>
                      <a:cubicBezTo>
                        <a:pt x="18825" y="43859"/>
                        <a:pt x="21942" y="40741"/>
                        <a:pt x="24460" y="37504"/>
                      </a:cubicBezTo>
                      <a:cubicBezTo>
                        <a:pt x="27178" y="33907"/>
                        <a:pt x="28897" y="29950"/>
                        <a:pt x="28537" y="25514"/>
                      </a:cubicBezTo>
                      <a:lnTo>
                        <a:pt x="28537" y="25514"/>
                      </a:lnTo>
                      <a:cubicBezTo>
                        <a:pt x="29336" y="26593"/>
                        <a:pt x="29416" y="27992"/>
                        <a:pt x="29656" y="29390"/>
                      </a:cubicBezTo>
                      <a:cubicBezTo>
                        <a:pt x="29656" y="29515"/>
                        <a:pt x="29781" y="29578"/>
                        <a:pt x="29914" y="29578"/>
                      </a:cubicBezTo>
                      <a:cubicBezTo>
                        <a:pt x="29993" y="29578"/>
                        <a:pt x="30076" y="29555"/>
                        <a:pt x="30136" y="29510"/>
                      </a:cubicBezTo>
                      <a:cubicBezTo>
                        <a:pt x="33013" y="27032"/>
                        <a:pt x="33573" y="22796"/>
                        <a:pt x="33493" y="19239"/>
                      </a:cubicBezTo>
                      <a:cubicBezTo>
                        <a:pt x="33373" y="15282"/>
                        <a:pt x="32254" y="11405"/>
                        <a:pt x="30256" y="8008"/>
                      </a:cubicBezTo>
                      <a:cubicBezTo>
                        <a:pt x="28137" y="4091"/>
                        <a:pt x="24860" y="814"/>
                        <a:pt x="20224" y="134"/>
                      </a:cubicBezTo>
                      <a:cubicBezTo>
                        <a:pt x="19653" y="42"/>
                        <a:pt x="19086" y="1"/>
                        <a:pt x="18523" y="1"/>
                      </a:cubicBezTo>
                      <a:close/>
                    </a:path>
                  </a:pathLst>
                </a:custGeom>
                <a:solidFill>
                  <a:schemeClr val="lt1"/>
                </a:solidFill>
                <a:ln w="9525" cap="flat" cmpd="sng">
                  <a:solidFill>
                    <a:srgbClr val="00206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507;p45">
                  <a:extLst>
                    <a:ext uri="{FF2B5EF4-FFF2-40B4-BE49-F238E27FC236}">
                      <a16:creationId xmlns:a16="http://schemas.microsoft.com/office/drawing/2014/main" id="{F874D981-6CB4-4666-B463-BA21E68DC464}"/>
                    </a:ext>
                  </a:extLst>
                </p:cNvPr>
                <p:cNvSpPr/>
                <p:nvPr/>
              </p:nvSpPr>
              <p:spPr>
                <a:xfrm>
                  <a:off x="2124581" y="2854480"/>
                  <a:ext cx="1015926" cy="742049"/>
                </a:xfrm>
                <a:custGeom>
                  <a:avLst/>
                  <a:gdLst/>
                  <a:ahLst/>
                  <a:cxnLst/>
                  <a:rect l="l" t="t" r="r" b="b"/>
                  <a:pathLst>
                    <a:path w="58353" h="42622" extrusionOk="0">
                      <a:moveTo>
                        <a:pt x="0" y="0"/>
                      </a:moveTo>
                      <a:lnTo>
                        <a:pt x="0" y="0"/>
                      </a:lnTo>
                      <a:cubicBezTo>
                        <a:pt x="600" y="13309"/>
                        <a:pt x="2038" y="26539"/>
                        <a:pt x="4277" y="39688"/>
                      </a:cubicBezTo>
                      <a:cubicBezTo>
                        <a:pt x="5156" y="39848"/>
                        <a:pt x="6075" y="40327"/>
                        <a:pt x="6915" y="40527"/>
                      </a:cubicBezTo>
                      <a:cubicBezTo>
                        <a:pt x="9193" y="41127"/>
                        <a:pt x="11511" y="41526"/>
                        <a:pt x="13869" y="41726"/>
                      </a:cubicBezTo>
                      <a:cubicBezTo>
                        <a:pt x="17786" y="42086"/>
                        <a:pt x="21742" y="42046"/>
                        <a:pt x="25619" y="42446"/>
                      </a:cubicBezTo>
                      <a:cubicBezTo>
                        <a:pt x="25699" y="42446"/>
                        <a:pt x="25739" y="42486"/>
                        <a:pt x="25779" y="42526"/>
                      </a:cubicBezTo>
                      <a:cubicBezTo>
                        <a:pt x="26979" y="42584"/>
                        <a:pt x="28200" y="42621"/>
                        <a:pt x="29427" y="42621"/>
                      </a:cubicBezTo>
                      <a:cubicBezTo>
                        <a:pt x="29876" y="42621"/>
                        <a:pt x="30325" y="42616"/>
                        <a:pt x="30775" y="42606"/>
                      </a:cubicBezTo>
                      <a:cubicBezTo>
                        <a:pt x="32334" y="42566"/>
                        <a:pt x="33893" y="42446"/>
                        <a:pt x="35451" y="42366"/>
                      </a:cubicBezTo>
                      <a:cubicBezTo>
                        <a:pt x="38769" y="42046"/>
                        <a:pt x="42086" y="42046"/>
                        <a:pt x="45403" y="41726"/>
                      </a:cubicBezTo>
                      <a:cubicBezTo>
                        <a:pt x="47601" y="41526"/>
                        <a:pt x="49800" y="41127"/>
                        <a:pt x="51918" y="40527"/>
                      </a:cubicBezTo>
                      <a:cubicBezTo>
                        <a:pt x="52677" y="40327"/>
                        <a:pt x="53517" y="39848"/>
                        <a:pt x="54356" y="39688"/>
                      </a:cubicBezTo>
                      <a:cubicBezTo>
                        <a:pt x="56434" y="26579"/>
                        <a:pt x="57753" y="13349"/>
                        <a:pt x="58353" y="80"/>
                      </a:cubicBezTo>
                      <a:lnTo>
                        <a:pt x="58353" y="80"/>
                      </a:lnTo>
                      <a:cubicBezTo>
                        <a:pt x="50759" y="2518"/>
                        <a:pt x="42885" y="3877"/>
                        <a:pt x="34932" y="4197"/>
                      </a:cubicBezTo>
                      <a:cubicBezTo>
                        <a:pt x="32807" y="4298"/>
                        <a:pt x="30683" y="4349"/>
                        <a:pt x="28560" y="4349"/>
                      </a:cubicBezTo>
                      <a:cubicBezTo>
                        <a:pt x="23135" y="4349"/>
                        <a:pt x="17722" y="4018"/>
                        <a:pt x="12350" y="3357"/>
                      </a:cubicBezTo>
                      <a:cubicBezTo>
                        <a:pt x="8034" y="2798"/>
                        <a:pt x="3797" y="1879"/>
                        <a:pt x="0" y="0"/>
                      </a:cubicBezTo>
                      <a:close/>
                    </a:path>
                  </a:pathLst>
                </a:custGeom>
                <a:no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1508;p45">
                  <a:extLst>
                    <a:ext uri="{FF2B5EF4-FFF2-40B4-BE49-F238E27FC236}">
                      <a16:creationId xmlns:a16="http://schemas.microsoft.com/office/drawing/2014/main" id="{931569EF-F492-4018-9A94-26AE66B03FA1}"/>
                    </a:ext>
                  </a:extLst>
                </p:cNvPr>
                <p:cNvSpPr/>
                <p:nvPr/>
              </p:nvSpPr>
              <p:spPr>
                <a:xfrm>
                  <a:off x="2266893" y="3581923"/>
                  <a:ext cx="745949" cy="91176"/>
                </a:xfrm>
                <a:custGeom>
                  <a:avLst/>
                  <a:gdLst/>
                  <a:ahLst/>
                  <a:cxnLst/>
                  <a:rect l="l" t="t" r="r" b="b"/>
                  <a:pathLst>
                    <a:path w="42846" h="5237" extrusionOk="0">
                      <a:moveTo>
                        <a:pt x="42846" y="0"/>
                      </a:moveTo>
                      <a:lnTo>
                        <a:pt x="42846" y="0"/>
                      </a:lnTo>
                      <a:cubicBezTo>
                        <a:pt x="41607" y="280"/>
                        <a:pt x="40448" y="440"/>
                        <a:pt x="40048" y="520"/>
                      </a:cubicBezTo>
                      <a:cubicBezTo>
                        <a:pt x="37281" y="955"/>
                        <a:pt x="34491" y="1173"/>
                        <a:pt x="31713" y="1173"/>
                      </a:cubicBezTo>
                      <a:cubicBezTo>
                        <a:pt x="30920" y="1173"/>
                        <a:pt x="30127" y="1155"/>
                        <a:pt x="29337" y="1119"/>
                      </a:cubicBezTo>
                      <a:cubicBezTo>
                        <a:pt x="26819" y="1339"/>
                        <a:pt x="24301" y="1449"/>
                        <a:pt x="21783" y="1449"/>
                      </a:cubicBezTo>
                      <a:cubicBezTo>
                        <a:pt x="19265" y="1449"/>
                        <a:pt x="16747" y="1339"/>
                        <a:pt x="14229" y="1119"/>
                      </a:cubicBezTo>
                      <a:cubicBezTo>
                        <a:pt x="13394" y="1155"/>
                        <a:pt x="12559" y="1173"/>
                        <a:pt x="11725" y="1173"/>
                      </a:cubicBezTo>
                      <a:cubicBezTo>
                        <a:pt x="8804" y="1173"/>
                        <a:pt x="5889" y="955"/>
                        <a:pt x="2998" y="520"/>
                      </a:cubicBezTo>
                      <a:cubicBezTo>
                        <a:pt x="2519" y="440"/>
                        <a:pt x="1280" y="280"/>
                        <a:pt x="1" y="40"/>
                      </a:cubicBezTo>
                      <a:lnTo>
                        <a:pt x="1" y="40"/>
                      </a:lnTo>
                      <a:cubicBezTo>
                        <a:pt x="121" y="400"/>
                        <a:pt x="200" y="760"/>
                        <a:pt x="280" y="1119"/>
                      </a:cubicBezTo>
                      <a:cubicBezTo>
                        <a:pt x="440" y="1599"/>
                        <a:pt x="520" y="2119"/>
                        <a:pt x="560" y="2678"/>
                      </a:cubicBezTo>
                      <a:cubicBezTo>
                        <a:pt x="6315" y="5236"/>
                        <a:pt x="12670" y="4637"/>
                        <a:pt x="18825" y="5076"/>
                      </a:cubicBezTo>
                      <a:cubicBezTo>
                        <a:pt x="19491" y="5076"/>
                        <a:pt x="20140" y="5094"/>
                        <a:pt x="20794" y="5094"/>
                      </a:cubicBezTo>
                      <a:cubicBezTo>
                        <a:pt x="21121" y="5094"/>
                        <a:pt x="21450" y="5089"/>
                        <a:pt x="21783" y="5076"/>
                      </a:cubicBezTo>
                      <a:cubicBezTo>
                        <a:pt x="22322" y="5016"/>
                        <a:pt x="22862" y="4986"/>
                        <a:pt x="23407" y="4986"/>
                      </a:cubicBezTo>
                      <a:cubicBezTo>
                        <a:pt x="23951" y="4986"/>
                        <a:pt x="24501" y="5016"/>
                        <a:pt x="25060" y="5076"/>
                      </a:cubicBezTo>
                      <a:cubicBezTo>
                        <a:pt x="30855" y="4597"/>
                        <a:pt x="36891" y="5236"/>
                        <a:pt x="42326" y="2638"/>
                      </a:cubicBezTo>
                      <a:cubicBezTo>
                        <a:pt x="42326" y="2119"/>
                        <a:pt x="42446" y="1599"/>
                        <a:pt x="42566" y="1079"/>
                      </a:cubicBezTo>
                      <a:cubicBezTo>
                        <a:pt x="42646" y="720"/>
                        <a:pt x="42726" y="360"/>
                        <a:pt x="42846" y="0"/>
                      </a:cubicBezTo>
                      <a:close/>
                    </a:path>
                  </a:pathLst>
                </a:custGeom>
                <a:solidFill>
                  <a:srgbClr val="002060"/>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509;p45">
                  <a:extLst>
                    <a:ext uri="{FF2B5EF4-FFF2-40B4-BE49-F238E27FC236}">
                      <a16:creationId xmlns:a16="http://schemas.microsoft.com/office/drawing/2014/main" id="{692F35E6-39B0-40F0-BB0A-1CA5A7BBF9B9}"/>
                    </a:ext>
                  </a:extLst>
                </p:cNvPr>
                <p:cNvSpPr/>
                <p:nvPr/>
              </p:nvSpPr>
              <p:spPr>
                <a:xfrm>
                  <a:off x="2058475" y="755304"/>
                  <a:ext cx="1142566" cy="2935831"/>
                </a:xfrm>
                <a:custGeom>
                  <a:avLst/>
                  <a:gdLst/>
                  <a:ahLst/>
                  <a:cxnLst/>
                  <a:rect l="l" t="t" r="r" b="b"/>
                  <a:pathLst>
                    <a:path w="65627" h="168629" extrusionOk="0">
                      <a:moveTo>
                        <a:pt x="34053" y="2909"/>
                      </a:moveTo>
                      <a:cubicBezTo>
                        <a:pt x="42566" y="10902"/>
                        <a:pt x="47322" y="23012"/>
                        <a:pt x="50919" y="34483"/>
                      </a:cubicBezTo>
                      <a:cubicBezTo>
                        <a:pt x="55155" y="47872"/>
                        <a:pt x="58273" y="61581"/>
                        <a:pt x="60151" y="75530"/>
                      </a:cubicBezTo>
                      <a:cubicBezTo>
                        <a:pt x="63948" y="103747"/>
                        <a:pt x="62469" y="132204"/>
                        <a:pt x="58113" y="160261"/>
                      </a:cubicBezTo>
                      <a:cubicBezTo>
                        <a:pt x="57314" y="160421"/>
                        <a:pt x="56434" y="160900"/>
                        <a:pt x="55675" y="161100"/>
                      </a:cubicBezTo>
                      <a:cubicBezTo>
                        <a:pt x="53557" y="161700"/>
                        <a:pt x="51358" y="162099"/>
                        <a:pt x="49160" y="162299"/>
                      </a:cubicBezTo>
                      <a:cubicBezTo>
                        <a:pt x="45843" y="162619"/>
                        <a:pt x="42526" y="162619"/>
                        <a:pt x="39208" y="162939"/>
                      </a:cubicBezTo>
                      <a:cubicBezTo>
                        <a:pt x="37650" y="163019"/>
                        <a:pt x="36091" y="163139"/>
                        <a:pt x="34532" y="163179"/>
                      </a:cubicBezTo>
                      <a:cubicBezTo>
                        <a:pt x="34093" y="163189"/>
                        <a:pt x="33651" y="163194"/>
                        <a:pt x="33207" y="163194"/>
                      </a:cubicBezTo>
                      <a:cubicBezTo>
                        <a:pt x="31994" y="163194"/>
                        <a:pt x="30765" y="163157"/>
                        <a:pt x="29536" y="163099"/>
                      </a:cubicBezTo>
                      <a:cubicBezTo>
                        <a:pt x="29496" y="163059"/>
                        <a:pt x="29456" y="163019"/>
                        <a:pt x="29376" y="163019"/>
                      </a:cubicBezTo>
                      <a:cubicBezTo>
                        <a:pt x="25499" y="162619"/>
                        <a:pt x="21543" y="162659"/>
                        <a:pt x="17626" y="162299"/>
                      </a:cubicBezTo>
                      <a:cubicBezTo>
                        <a:pt x="15268" y="162099"/>
                        <a:pt x="12950" y="161700"/>
                        <a:pt x="10672" y="161100"/>
                      </a:cubicBezTo>
                      <a:cubicBezTo>
                        <a:pt x="9832" y="160900"/>
                        <a:pt x="8913" y="160421"/>
                        <a:pt x="8034" y="160261"/>
                      </a:cubicBezTo>
                      <a:cubicBezTo>
                        <a:pt x="3358" y="132204"/>
                        <a:pt x="1799" y="103747"/>
                        <a:pt x="5796" y="75530"/>
                      </a:cubicBezTo>
                      <a:cubicBezTo>
                        <a:pt x="7794" y="61541"/>
                        <a:pt x="11271" y="47832"/>
                        <a:pt x="15747" y="34483"/>
                      </a:cubicBezTo>
                      <a:cubicBezTo>
                        <a:pt x="19624" y="23052"/>
                        <a:pt x="24860" y="10942"/>
                        <a:pt x="33853" y="2949"/>
                      </a:cubicBezTo>
                      <a:cubicBezTo>
                        <a:pt x="33853" y="3009"/>
                        <a:pt x="33893" y="3039"/>
                        <a:pt x="33938" y="3039"/>
                      </a:cubicBezTo>
                      <a:cubicBezTo>
                        <a:pt x="33983" y="3039"/>
                        <a:pt x="34033" y="3009"/>
                        <a:pt x="34053" y="2949"/>
                      </a:cubicBezTo>
                      <a:lnTo>
                        <a:pt x="34053" y="2909"/>
                      </a:lnTo>
                      <a:close/>
                      <a:moveTo>
                        <a:pt x="11791" y="162419"/>
                      </a:moveTo>
                      <a:cubicBezTo>
                        <a:pt x="13110" y="162699"/>
                        <a:pt x="14349" y="162859"/>
                        <a:pt x="14788" y="162899"/>
                      </a:cubicBezTo>
                      <a:cubicBezTo>
                        <a:pt x="17816" y="163355"/>
                        <a:pt x="20871" y="163572"/>
                        <a:pt x="23930" y="163572"/>
                      </a:cubicBezTo>
                      <a:cubicBezTo>
                        <a:pt x="24626" y="163572"/>
                        <a:pt x="25323" y="163561"/>
                        <a:pt x="26019" y="163538"/>
                      </a:cubicBezTo>
                      <a:cubicBezTo>
                        <a:pt x="28537" y="163738"/>
                        <a:pt x="31065" y="163838"/>
                        <a:pt x="33588" y="163838"/>
                      </a:cubicBezTo>
                      <a:cubicBezTo>
                        <a:pt x="36111" y="163838"/>
                        <a:pt x="38629" y="163738"/>
                        <a:pt x="41127" y="163538"/>
                      </a:cubicBezTo>
                      <a:cubicBezTo>
                        <a:pt x="41801" y="163561"/>
                        <a:pt x="42474" y="163572"/>
                        <a:pt x="43146" y="163572"/>
                      </a:cubicBezTo>
                      <a:cubicBezTo>
                        <a:pt x="46056" y="163572"/>
                        <a:pt x="48940" y="163361"/>
                        <a:pt x="51798" y="162939"/>
                      </a:cubicBezTo>
                      <a:cubicBezTo>
                        <a:pt x="52238" y="162819"/>
                        <a:pt x="53397" y="162659"/>
                        <a:pt x="54636" y="162419"/>
                      </a:cubicBezTo>
                      <a:lnTo>
                        <a:pt x="54636" y="162419"/>
                      </a:lnTo>
                      <a:cubicBezTo>
                        <a:pt x="54516" y="162779"/>
                        <a:pt x="54436" y="163139"/>
                        <a:pt x="54396" y="163498"/>
                      </a:cubicBezTo>
                      <a:cubicBezTo>
                        <a:pt x="54236" y="163978"/>
                        <a:pt x="54156" y="164498"/>
                        <a:pt x="54116" y="165017"/>
                      </a:cubicBezTo>
                      <a:cubicBezTo>
                        <a:pt x="48681" y="167615"/>
                        <a:pt x="42646" y="166976"/>
                        <a:pt x="36850" y="167455"/>
                      </a:cubicBezTo>
                      <a:cubicBezTo>
                        <a:pt x="36311" y="167395"/>
                        <a:pt x="35761" y="167365"/>
                        <a:pt x="35212" y="167365"/>
                      </a:cubicBezTo>
                      <a:cubicBezTo>
                        <a:pt x="34662" y="167365"/>
                        <a:pt x="34112" y="167395"/>
                        <a:pt x="33573" y="167455"/>
                      </a:cubicBezTo>
                      <a:cubicBezTo>
                        <a:pt x="33240" y="167468"/>
                        <a:pt x="32911" y="167473"/>
                        <a:pt x="32586" y="167473"/>
                      </a:cubicBezTo>
                      <a:cubicBezTo>
                        <a:pt x="31934" y="167473"/>
                        <a:pt x="31295" y="167455"/>
                        <a:pt x="30655" y="167455"/>
                      </a:cubicBezTo>
                      <a:cubicBezTo>
                        <a:pt x="24500" y="167016"/>
                        <a:pt x="18145" y="167615"/>
                        <a:pt x="12350" y="165057"/>
                      </a:cubicBezTo>
                      <a:cubicBezTo>
                        <a:pt x="12350" y="164538"/>
                        <a:pt x="12230" y="164018"/>
                        <a:pt x="12070" y="163498"/>
                      </a:cubicBezTo>
                      <a:cubicBezTo>
                        <a:pt x="11990" y="163139"/>
                        <a:pt x="11911" y="162779"/>
                        <a:pt x="11791" y="162419"/>
                      </a:cubicBezTo>
                      <a:close/>
                      <a:moveTo>
                        <a:pt x="33973" y="1"/>
                      </a:moveTo>
                      <a:cubicBezTo>
                        <a:pt x="33943" y="1"/>
                        <a:pt x="33913" y="11"/>
                        <a:pt x="33893" y="31"/>
                      </a:cubicBezTo>
                      <a:cubicBezTo>
                        <a:pt x="33813" y="471"/>
                        <a:pt x="33733" y="950"/>
                        <a:pt x="33733" y="1390"/>
                      </a:cubicBezTo>
                      <a:cubicBezTo>
                        <a:pt x="33693" y="1750"/>
                        <a:pt x="33693" y="2109"/>
                        <a:pt x="33733" y="2469"/>
                      </a:cubicBezTo>
                      <a:cubicBezTo>
                        <a:pt x="33733" y="2509"/>
                        <a:pt x="33733" y="2509"/>
                        <a:pt x="33733" y="2549"/>
                      </a:cubicBezTo>
                      <a:lnTo>
                        <a:pt x="33733" y="2589"/>
                      </a:lnTo>
                      <a:cubicBezTo>
                        <a:pt x="24420" y="10023"/>
                        <a:pt x="19185" y="21134"/>
                        <a:pt x="15068" y="32325"/>
                      </a:cubicBezTo>
                      <a:cubicBezTo>
                        <a:pt x="10232" y="45594"/>
                        <a:pt x="6715" y="59263"/>
                        <a:pt x="4517" y="73212"/>
                      </a:cubicBezTo>
                      <a:cubicBezTo>
                        <a:pt x="0" y="102308"/>
                        <a:pt x="880" y="132004"/>
                        <a:pt x="7154" y="160821"/>
                      </a:cubicBezTo>
                      <a:lnTo>
                        <a:pt x="7634" y="160900"/>
                      </a:lnTo>
                      <a:cubicBezTo>
                        <a:pt x="8274" y="161500"/>
                        <a:pt x="9712" y="161940"/>
                        <a:pt x="11151" y="162259"/>
                      </a:cubicBezTo>
                      <a:cubicBezTo>
                        <a:pt x="11151" y="162739"/>
                        <a:pt x="11231" y="163219"/>
                        <a:pt x="11351" y="163658"/>
                      </a:cubicBezTo>
                      <a:cubicBezTo>
                        <a:pt x="11431" y="164298"/>
                        <a:pt x="11471" y="164977"/>
                        <a:pt x="11951" y="165457"/>
                      </a:cubicBezTo>
                      <a:cubicBezTo>
                        <a:pt x="11951" y="165497"/>
                        <a:pt x="12030" y="165497"/>
                        <a:pt x="12070" y="165537"/>
                      </a:cubicBezTo>
                      <a:cubicBezTo>
                        <a:pt x="12390" y="165856"/>
                        <a:pt x="12830" y="166136"/>
                        <a:pt x="13269" y="166256"/>
                      </a:cubicBezTo>
                      <a:cubicBezTo>
                        <a:pt x="15268" y="167455"/>
                        <a:pt x="18106" y="167615"/>
                        <a:pt x="20304" y="167895"/>
                      </a:cubicBezTo>
                      <a:cubicBezTo>
                        <a:pt x="22422" y="168135"/>
                        <a:pt x="24620" y="168294"/>
                        <a:pt x="26818" y="168334"/>
                      </a:cubicBezTo>
                      <a:cubicBezTo>
                        <a:pt x="28457" y="168494"/>
                        <a:pt x="30136" y="168534"/>
                        <a:pt x="31734" y="168574"/>
                      </a:cubicBezTo>
                      <a:cubicBezTo>
                        <a:pt x="32646" y="168610"/>
                        <a:pt x="33557" y="168628"/>
                        <a:pt x="34468" y="168628"/>
                      </a:cubicBezTo>
                      <a:cubicBezTo>
                        <a:pt x="36594" y="168628"/>
                        <a:pt x="38721" y="168530"/>
                        <a:pt x="40847" y="168334"/>
                      </a:cubicBezTo>
                      <a:cubicBezTo>
                        <a:pt x="42805" y="168294"/>
                        <a:pt x="44764" y="168135"/>
                        <a:pt x="46682" y="167895"/>
                      </a:cubicBezTo>
                      <a:cubicBezTo>
                        <a:pt x="48761" y="167615"/>
                        <a:pt x="51358" y="167455"/>
                        <a:pt x="53237" y="166256"/>
                      </a:cubicBezTo>
                      <a:cubicBezTo>
                        <a:pt x="53677" y="166096"/>
                        <a:pt x="54076" y="165856"/>
                        <a:pt x="54356" y="165537"/>
                      </a:cubicBezTo>
                      <a:cubicBezTo>
                        <a:pt x="54436" y="165497"/>
                        <a:pt x="54476" y="165497"/>
                        <a:pt x="54516" y="165457"/>
                      </a:cubicBezTo>
                      <a:cubicBezTo>
                        <a:pt x="54916" y="164977"/>
                        <a:pt x="54956" y="164298"/>
                        <a:pt x="55035" y="163658"/>
                      </a:cubicBezTo>
                      <a:cubicBezTo>
                        <a:pt x="55155" y="163219"/>
                        <a:pt x="55235" y="162739"/>
                        <a:pt x="55235" y="162259"/>
                      </a:cubicBezTo>
                      <a:cubicBezTo>
                        <a:pt x="56554" y="161940"/>
                        <a:pt x="57913" y="161460"/>
                        <a:pt x="58513" y="160900"/>
                      </a:cubicBezTo>
                      <a:lnTo>
                        <a:pt x="58952" y="160781"/>
                      </a:lnTo>
                      <a:cubicBezTo>
                        <a:pt x="64787" y="131964"/>
                        <a:pt x="65627" y="102348"/>
                        <a:pt x="61430" y="73212"/>
                      </a:cubicBezTo>
                      <a:cubicBezTo>
                        <a:pt x="59392" y="59303"/>
                        <a:pt x="56075" y="45634"/>
                        <a:pt x="51558" y="32325"/>
                      </a:cubicBezTo>
                      <a:cubicBezTo>
                        <a:pt x="47761" y="21134"/>
                        <a:pt x="42885" y="10063"/>
                        <a:pt x="34212" y="2589"/>
                      </a:cubicBezTo>
                      <a:cubicBezTo>
                        <a:pt x="34292" y="2509"/>
                        <a:pt x="34252" y="2429"/>
                        <a:pt x="34172" y="2349"/>
                      </a:cubicBezTo>
                      <a:cubicBezTo>
                        <a:pt x="34292" y="1590"/>
                        <a:pt x="34252" y="790"/>
                        <a:pt x="34053" y="31"/>
                      </a:cubicBezTo>
                      <a:cubicBezTo>
                        <a:pt x="34033" y="11"/>
                        <a:pt x="34003" y="1"/>
                        <a:pt x="33973" y="1"/>
                      </a:cubicBezTo>
                      <a:close/>
                    </a:path>
                  </a:pathLst>
                </a:custGeom>
                <a:solidFill>
                  <a:srgbClr val="002060"/>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1510;p45">
                  <a:extLst>
                    <a:ext uri="{FF2B5EF4-FFF2-40B4-BE49-F238E27FC236}">
                      <a16:creationId xmlns:a16="http://schemas.microsoft.com/office/drawing/2014/main" id="{0F9D93D7-5F32-4B50-8E38-57517AFB27A6}"/>
                    </a:ext>
                  </a:extLst>
                </p:cNvPr>
                <p:cNvSpPr/>
                <p:nvPr/>
              </p:nvSpPr>
              <p:spPr>
                <a:xfrm>
                  <a:off x="2362558" y="1208817"/>
                  <a:ext cx="555292" cy="88321"/>
                </a:xfrm>
                <a:custGeom>
                  <a:avLst/>
                  <a:gdLst/>
                  <a:ahLst/>
                  <a:cxnLst/>
                  <a:rect l="l" t="t" r="r" b="b"/>
                  <a:pathLst>
                    <a:path w="31895" h="5073" extrusionOk="0">
                      <a:moveTo>
                        <a:pt x="31614" y="1"/>
                      </a:moveTo>
                      <a:cubicBezTo>
                        <a:pt x="31374" y="121"/>
                        <a:pt x="31175" y="241"/>
                        <a:pt x="30935" y="361"/>
                      </a:cubicBezTo>
                      <a:cubicBezTo>
                        <a:pt x="25774" y="2941"/>
                        <a:pt x="20088" y="4297"/>
                        <a:pt x="14336" y="4297"/>
                      </a:cubicBezTo>
                      <a:cubicBezTo>
                        <a:pt x="13941" y="4297"/>
                        <a:pt x="13545" y="4290"/>
                        <a:pt x="13149" y="4277"/>
                      </a:cubicBezTo>
                      <a:cubicBezTo>
                        <a:pt x="9672" y="4078"/>
                        <a:pt x="6275" y="3398"/>
                        <a:pt x="2998" y="2239"/>
                      </a:cubicBezTo>
                      <a:cubicBezTo>
                        <a:pt x="2158" y="1959"/>
                        <a:pt x="1199" y="1600"/>
                        <a:pt x="240" y="1160"/>
                      </a:cubicBezTo>
                      <a:cubicBezTo>
                        <a:pt x="160" y="1440"/>
                        <a:pt x="80" y="1679"/>
                        <a:pt x="0" y="1919"/>
                      </a:cubicBezTo>
                      <a:cubicBezTo>
                        <a:pt x="3717" y="3638"/>
                        <a:pt x="8313" y="4517"/>
                        <a:pt x="10831" y="4837"/>
                      </a:cubicBezTo>
                      <a:cubicBezTo>
                        <a:pt x="12128" y="4995"/>
                        <a:pt x="13430" y="5072"/>
                        <a:pt x="14732" y="5072"/>
                      </a:cubicBezTo>
                      <a:cubicBezTo>
                        <a:pt x="20650" y="5072"/>
                        <a:pt x="26554" y="3487"/>
                        <a:pt x="31894" y="800"/>
                      </a:cubicBezTo>
                      <a:cubicBezTo>
                        <a:pt x="31774" y="520"/>
                        <a:pt x="31694" y="241"/>
                        <a:pt x="31614" y="1"/>
                      </a:cubicBezTo>
                      <a:close/>
                    </a:path>
                  </a:pathLst>
                </a:custGeom>
                <a:solidFill>
                  <a:srgbClr val="002060"/>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511;p45">
                  <a:extLst>
                    <a:ext uri="{FF2B5EF4-FFF2-40B4-BE49-F238E27FC236}">
                      <a16:creationId xmlns:a16="http://schemas.microsoft.com/office/drawing/2014/main" id="{84F7E294-AEF8-4B14-87F7-2F19F8EFB84C}"/>
                    </a:ext>
                  </a:extLst>
                </p:cNvPr>
                <p:cNvSpPr/>
                <p:nvPr/>
              </p:nvSpPr>
              <p:spPr>
                <a:xfrm>
                  <a:off x="2338201" y="1269369"/>
                  <a:ext cx="600523" cy="100299"/>
                </a:xfrm>
                <a:custGeom>
                  <a:avLst/>
                  <a:gdLst/>
                  <a:ahLst/>
                  <a:cxnLst/>
                  <a:rect l="l" t="t" r="r" b="b"/>
                  <a:pathLst>
                    <a:path w="34493" h="5761" extrusionOk="0">
                      <a:moveTo>
                        <a:pt x="34212" y="0"/>
                      </a:moveTo>
                      <a:cubicBezTo>
                        <a:pt x="33613" y="360"/>
                        <a:pt x="32973" y="719"/>
                        <a:pt x="32334" y="1039"/>
                      </a:cubicBezTo>
                      <a:cubicBezTo>
                        <a:pt x="27173" y="3620"/>
                        <a:pt x="21487" y="4975"/>
                        <a:pt x="15735" y="4975"/>
                      </a:cubicBezTo>
                      <a:cubicBezTo>
                        <a:pt x="15340" y="4975"/>
                        <a:pt x="14944" y="4969"/>
                        <a:pt x="14548" y="4956"/>
                      </a:cubicBezTo>
                      <a:cubicBezTo>
                        <a:pt x="11071" y="4796"/>
                        <a:pt x="7674" y="4077"/>
                        <a:pt x="4397" y="2918"/>
                      </a:cubicBezTo>
                      <a:cubicBezTo>
                        <a:pt x="2998" y="2438"/>
                        <a:pt x="1599" y="1879"/>
                        <a:pt x="320" y="1199"/>
                      </a:cubicBezTo>
                      <a:cubicBezTo>
                        <a:pt x="200" y="1439"/>
                        <a:pt x="120" y="1679"/>
                        <a:pt x="0" y="1918"/>
                      </a:cubicBezTo>
                      <a:cubicBezTo>
                        <a:pt x="3877" y="4077"/>
                        <a:pt x="9353" y="5156"/>
                        <a:pt x="12230" y="5516"/>
                      </a:cubicBezTo>
                      <a:cubicBezTo>
                        <a:pt x="13545" y="5681"/>
                        <a:pt x="14867" y="5761"/>
                        <a:pt x="16189" y="5761"/>
                      </a:cubicBezTo>
                      <a:cubicBezTo>
                        <a:pt x="22543" y="5761"/>
                        <a:pt x="28901" y="3916"/>
                        <a:pt x="34492" y="839"/>
                      </a:cubicBezTo>
                      <a:cubicBezTo>
                        <a:pt x="34412" y="560"/>
                        <a:pt x="34292" y="280"/>
                        <a:pt x="34212" y="0"/>
                      </a:cubicBezTo>
                      <a:close/>
                    </a:path>
                  </a:pathLst>
                </a:custGeom>
                <a:solidFill>
                  <a:srgbClr val="002060"/>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512;p45">
                  <a:extLst>
                    <a:ext uri="{FF2B5EF4-FFF2-40B4-BE49-F238E27FC236}">
                      <a16:creationId xmlns:a16="http://schemas.microsoft.com/office/drawing/2014/main" id="{4C0142AB-7335-400C-86CC-546122E4BAEB}"/>
                    </a:ext>
                  </a:extLst>
                </p:cNvPr>
                <p:cNvSpPr/>
                <p:nvPr/>
              </p:nvSpPr>
              <p:spPr>
                <a:xfrm>
                  <a:off x="2324970" y="1583184"/>
                  <a:ext cx="629755" cy="617219"/>
                </a:xfrm>
                <a:custGeom>
                  <a:avLst/>
                  <a:gdLst/>
                  <a:ahLst/>
                  <a:cxnLst/>
                  <a:rect l="l" t="t" r="r" b="b"/>
                  <a:pathLst>
                    <a:path w="36172" h="35452" extrusionOk="0">
                      <a:moveTo>
                        <a:pt x="18186" y="840"/>
                      </a:moveTo>
                      <a:cubicBezTo>
                        <a:pt x="27618" y="840"/>
                        <a:pt x="35292" y="8354"/>
                        <a:pt x="35292" y="17586"/>
                      </a:cubicBezTo>
                      <a:cubicBezTo>
                        <a:pt x="35292" y="26859"/>
                        <a:pt x="27618" y="34333"/>
                        <a:pt x="18186" y="34333"/>
                      </a:cubicBezTo>
                      <a:cubicBezTo>
                        <a:pt x="8754" y="34333"/>
                        <a:pt x="1120" y="26859"/>
                        <a:pt x="1120" y="17586"/>
                      </a:cubicBezTo>
                      <a:cubicBezTo>
                        <a:pt x="1120" y="8354"/>
                        <a:pt x="8754" y="840"/>
                        <a:pt x="18186" y="840"/>
                      </a:cubicBezTo>
                      <a:close/>
                      <a:moveTo>
                        <a:pt x="18066" y="0"/>
                      </a:moveTo>
                      <a:cubicBezTo>
                        <a:pt x="8114" y="0"/>
                        <a:pt x="1" y="7914"/>
                        <a:pt x="1" y="17706"/>
                      </a:cubicBezTo>
                      <a:cubicBezTo>
                        <a:pt x="1" y="27498"/>
                        <a:pt x="8114" y="35452"/>
                        <a:pt x="18066" y="35452"/>
                      </a:cubicBezTo>
                      <a:cubicBezTo>
                        <a:pt x="28058" y="35452"/>
                        <a:pt x="36171" y="27498"/>
                        <a:pt x="36171" y="17706"/>
                      </a:cubicBezTo>
                      <a:cubicBezTo>
                        <a:pt x="36171" y="7914"/>
                        <a:pt x="28058" y="0"/>
                        <a:pt x="18066" y="0"/>
                      </a:cubicBezTo>
                      <a:close/>
                    </a:path>
                  </a:pathLst>
                </a:custGeom>
                <a:solidFill>
                  <a:srgbClr val="002060"/>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513;p45">
                  <a:extLst>
                    <a:ext uri="{FF2B5EF4-FFF2-40B4-BE49-F238E27FC236}">
                      <a16:creationId xmlns:a16="http://schemas.microsoft.com/office/drawing/2014/main" id="{7F5B498D-D003-4FEF-A7C5-AD49F8219C8D}"/>
                    </a:ext>
                  </a:extLst>
                </p:cNvPr>
                <p:cNvSpPr/>
                <p:nvPr/>
              </p:nvSpPr>
              <p:spPr>
                <a:xfrm>
                  <a:off x="2354201" y="1644537"/>
                  <a:ext cx="567113" cy="491449"/>
                </a:xfrm>
                <a:custGeom>
                  <a:avLst/>
                  <a:gdLst/>
                  <a:ahLst/>
                  <a:cxnLst/>
                  <a:rect l="l" t="t" r="r" b="b"/>
                  <a:pathLst>
                    <a:path w="32574" h="28228" extrusionOk="0">
                      <a:moveTo>
                        <a:pt x="16246" y="890"/>
                      </a:moveTo>
                      <a:cubicBezTo>
                        <a:pt x="21633" y="890"/>
                        <a:pt x="26726" y="4097"/>
                        <a:pt x="28897" y="9386"/>
                      </a:cubicBezTo>
                      <a:cubicBezTo>
                        <a:pt x="31615" y="16260"/>
                        <a:pt x="28138" y="24054"/>
                        <a:pt x="21183" y="26652"/>
                      </a:cubicBezTo>
                      <a:cubicBezTo>
                        <a:pt x="19561" y="27276"/>
                        <a:pt x="17892" y="27573"/>
                        <a:pt x="16249" y="27573"/>
                      </a:cubicBezTo>
                      <a:cubicBezTo>
                        <a:pt x="10847" y="27573"/>
                        <a:pt x="5733" y="24369"/>
                        <a:pt x="3558" y="19098"/>
                      </a:cubicBezTo>
                      <a:cubicBezTo>
                        <a:pt x="840" y="12184"/>
                        <a:pt x="4317" y="4390"/>
                        <a:pt x="11271" y="1832"/>
                      </a:cubicBezTo>
                      <a:cubicBezTo>
                        <a:pt x="12907" y="1193"/>
                        <a:pt x="14590" y="890"/>
                        <a:pt x="16246" y="890"/>
                      </a:cubicBezTo>
                      <a:close/>
                      <a:moveTo>
                        <a:pt x="16299" y="0"/>
                      </a:moveTo>
                      <a:cubicBezTo>
                        <a:pt x="14545" y="0"/>
                        <a:pt x="12762" y="319"/>
                        <a:pt x="11031" y="993"/>
                      </a:cubicBezTo>
                      <a:cubicBezTo>
                        <a:pt x="3637" y="3711"/>
                        <a:pt x="0" y="11944"/>
                        <a:pt x="2878" y="19258"/>
                      </a:cubicBezTo>
                      <a:cubicBezTo>
                        <a:pt x="5084" y="24835"/>
                        <a:pt x="10510" y="28227"/>
                        <a:pt x="16272" y="28227"/>
                      </a:cubicBezTo>
                      <a:cubicBezTo>
                        <a:pt x="18025" y="28227"/>
                        <a:pt x="19809" y="27913"/>
                        <a:pt x="21543" y="27251"/>
                      </a:cubicBezTo>
                      <a:cubicBezTo>
                        <a:pt x="28897" y="24534"/>
                        <a:pt x="32574" y="16260"/>
                        <a:pt x="29696" y="8986"/>
                      </a:cubicBezTo>
                      <a:cubicBezTo>
                        <a:pt x="27462" y="3415"/>
                        <a:pt x="22038" y="0"/>
                        <a:pt x="16299" y="0"/>
                      </a:cubicBezTo>
                      <a:close/>
                    </a:path>
                  </a:pathLst>
                </a:custGeom>
                <a:solidFill>
                  <a:srgbClr val="002060"/>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514;p45">
                  <a:extLst>
                    <a:ext uri="{FF2B5EF4-FFF2-40B4-BE49-F238E27FC236}">
                      <a16:creationId xmlns:a16="http://schemas.microsoft.com/office/drawing/2014/main" id="{ED4DE9C3-30C0-41FD-B42D-75EEB1992B26}"/>
                    </a:ext>
                  </a:extLst>
                </p:cNvPr>
                <p:cNvSpPr/>
                <p:nvPr/>
              </p:nvSpPr>
              <p:spPr>
                <a:xfrm>
                  <a:off x="2111349" y="2826641"/>
                  <a:ext cx="1045157" cy="103555"/>
                </a:xfrm>
                <a:custGeom>
                  <a:avLst/>
                  <a:gdLst/>
                  <a:ahLst/>
                  <a:cxnLst/>
                  <a:rect l="l" t="t" r="r" b="b"/>
                  <a:pathLst>
                    <a:path w="60032" h="5948" extrusionOk="0">
                      <a:moveTo>
                        <a:pt x="59992" y="0"/>
                      </a:moveTo>
                      <a:cubicBezTo>
                        <a:pt x="52438" y="2638"/>
                        <a:pt x="44564" y="4197"/>
                        <a:pt x="36571" y="4717"/>
                      </a:cubicBezTo>
                      <a:cubicBezTo>
                        <a:pt x="34023" y="4852"/>
                        <a:pt x="31475" y="4919"/>
                        <a:pt x="28929" y="4919"/>
                      </a:cubicBezTo>
                      <a:cubicBezTo>
                        <a:pt x="24686" y="4919"/>
                        <a:pt x="20449" y="4732"/>
                        <a:pt x="16228" y="4357"/>
                      </a:cubicBezTo>
                      <a:cubicBezTo>
                        <a:pt x="10832" y="3917"/>
                        <a:pt x="4917" y="3078"/>
                        <a:pt x="1" y="600"/>
                      </a:cubicBezTo>
                      <a:lnTo>
                        <a:pt x="1" y="1239"/>
                      </a:lnTo>
                      <a:cubicBezTo>
                        <a:pt x="3998" y="3358"/>
                        <a:pt x="8474" y="4357"/>
                        <a:pt x="13110" y="4956"/>
                      </a:cubicBezTo>
                      <a:cubicBezTo>
                        <a:pt x="18482" y="5617"/>
                        <a:pt x="23895" y="5948"/>
                        <a:pt x="29305" y="5948"/>
                      </a:cubicBezTo>
                      <a:cubicBezTo>
                        <a:pt x="31422" y="5948"/>
                        <a:pt x="33538" y="5897"/>
                        <a:pt x="35652" y="5796"/>
                      </a:cubicBezTo>
                      <a:cubicBezTo>
                        <a:pt x="43925" y="5476"/>
                        <a:pt x="52118" y="3997"/>
                        <a:pt x="59992" y="1359"/>
                      </a:cubicBezTo>
                      <a:cubicBezTo>
                        <a:pt x="60032" y="1200"/>
                        <a:pt x="60032" y="1000"/>
                        <a:pt x="60032" y="840"/>
                      </a:cubicBezTo>
                      <a:cubicBezTo>
                        <a:pt x="60032" y="560"/>
                        <a:pt x="60032" y="280"/>
                        <a:pt x="59992" y="0"/>
                      </a:cubicBezTo>
                      <a:close/>
                    </a:path>
                  </a:pathLst>
                </a:custGeom>
                <a:solidFill>
                  <a:srgbClr val="002060"/>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515;p45">
                  <a:extLst>
                    <a:ext uri="{FF2B5EF4-FFF2-40B4-BE49-F238E27FC236}">
                      <a16:creationId xmlns:a16="http://schemas.microsoft.com/office/drawing/2014/main" id="{07A3370A-59CD-4868-9597-0FCB43239681}"/>
                    </a:ext>
                  </a:extLst>
                </p:cNvPr>
                <p:cNvSpPr/>
                <p:nvPr/>
              </p:nvSpPr>
              <p:spPr>
                <a:xfrm>
                  <a:off x="3047258" y="2389650"/>
                  <a:ext cx="873982" cy="1022211"/>
                </a:xfrm>
                <a:custGeom>
                  <a:avLst/>
                  <a:gdLst/>
                  <a:ahLst/>
                  <a:cxnLst/>
                  <a:rect l="l" t="t" r="r" b="b"/>
                  <a:pathLst>
                    <a:path w="50200" h="58714" extrusionOk="0">
                      <a:moveTo>
                        <a:pt x="44854" y="34529"/>
                      </a:moveTo>
                      <a:cubicBezTo>
                        <a:pt x="44881" y="34529"/>
                        <a:pt x="44908" y="34542"/>
                        <a:pt x="44923" y="34573"/>
                      </a:cubicBezTo>
                      <a:cubicBezTo>
                        <a:pt x="45163" y="34933"/>
                        <a:pt x="45323" y="35332"/>
                        <a:pt x="45443" y="35732"/>
                      </a:cubicBezTo>
                      <a:cubicBezTo>
                        <a:pt x="45523" y="36092"/>
                        <a:pt x="45643" y="36571"/>
                        <a:pt x="45363" y="36811"/>
                      </a:cubicBezTo>
                      <a:cubicBezTo>
                        <a:pt x="45323" y="36851"/>
                        <a:pt x="45263" y="36871"/>
                        <a:pt x="45208" y="36871"/>
                      </a:cubicBezTo>
                      <a:cubicBezTo>
                        <a:pt x="45153" y="36871"/>
                        <a:pt x="45103" y="36851"/>
                        <a:pt x="45083" y="36811"/>
                      </a:cubicBezTo>
                      <a:cubicBezTo>
                        <a:pt x="44843" y="36531"/>
                        <a:pt x="44963" y="36052"/>
                        <a:pt x="44883" y="35732"/>
                      </a:cubicBezTo>
                      <a:cubicBezTo>
                        <a:pt x="44843" y="35412"/>
                        <a:pt x="44764" y="35012"/>
                        <a:pt x="44764" y="34613"/>
                      </a:cubicBezTo>
                      <a:cubicBezTo>
                        <a:pt x="44764" y="34563"/>
                        <a:pt x="44809" y="34529"/>
                        <a:pt x="44854" y="34529"/>
                      </a:cubicBezTo>
                      <a:close/>
                      <a:moveTo>
                        <a:pt x="45396" y="38616"/>
                      </a:moveTo>
                      <a:cubicBezTo>
                        <a:pt x="45464" y="38616"/>
                        <a:pt x="45532" y="38652"/>
                        <a:pt x="45563" y="38729"/>
                      </a:cubicBezTo>
                      <a:cubicBezTo>
                        <a:pt x="46202" y="40808"/>
                        <a:pt x="46642" y="42966"/>
                        <a:pt x="46882" y="45124"/>
                      </a:cubicBezTo>
                      <a:cubicBezTo>
                        <a:pt x="47002" y="46203"/>
                        <a:pt x="47122" y="47282"/>
                        <a:pt x="47242" y="48402"/>
                      </a:cubicBezTo>
                      <a:cubicBezTo>
                        <a:pt x="47361" y="49601"/>
                        <a:pt x="47681" y="50840"/>
                        <a:pt x="47561" y="52039"/>
                      </a:cubicBezTo>
                      <a:cubicBezTo>
                        <a:pt x="47561" y="52117"/>
                        <a:pt x="47476" y="52196"/>
                        <a:pt x="47394" y="52196"/>
                      </a:cubicBezTo>
                      <a:cubicBezTo>
                        <a:pt x="47351" y="52196"/>
                        <a:pt x="47309" y="52174"/>
                        <a:pt x="47281" y="52119"/>
                      </a:cubicBezTo>
                      <a:cubicBezTo>
                        <a:pt x="46402" y="50320"/>
                        <a:pt x="46482" y="48002"/>
                        <a:pt x="46322" y="46043"/>
                      </a:cubicBezTo>
                      <a:cubicBezTo>
                        <a:pt x="46122" y="43605"/>
                        <a:pt x="45763" y="41207"/>
                        <a:pt x="45203" y="38849"/>
                      </a:cubicBezTo>
                      <a:cubicBezTo>
                        <a:pt x="45179" y="38703"/>
                        <a:pt x="45288" y="38616"/>
                        <a:pt x="45396" y="38616"/>
                      </a:cubicBezTo>
                      <a:close/>
                      <a:moveTo>
                        <a:pt x="36131" y="1"/>
                      </a:moveTo>
                      <a:lnTo>
                        <a:pt x="36131" y="1"/>
                      </a:lnTo>
                      <a:cubicBezTo>
                        <a:pt x="36450" y="4557"/>
                        <a:pt x="36211" y="9193"/>
                        <a:pt x="36211" y="13750"/>
                      </a:cubicBezTo>
                      <a:cubicBezTo>
                        <a:pt x="36211" y="18626"/>
                        <a:pt x="36570" y="24061"/>
                        <a:pt x="35331" y="28857"/>
                      </a:cubicBezTo>
                      <a:cubicBezTo>
                        <a:pt x="35491" y="29057"/>
                        <a:pt x="35611" y="29257"/>
                        <a:pt x="35691" y="29457"/>
                      </a:cubicBezTo>
                      <a:lnTo>
                        <a:pt x="35811" y="29257"/>
                      </a:lnTo>
                      <a:cubicBezTo>
                        <a:pt x="36171" y="28538"/>
                        <a:pt x="36610" y="27898"/>
                        <a:pt x="37050" y="27259"/>
                      </a:cubicBezTo>
                      <a:cubicBezTo>
                        <a:pt x="37089" y="27194"/>
                        <a:pt x="37149" y="27167"/>
                        <a:pt x="37208" y="27167"/>
                      </a:cubicBezTo>
                      <a:cubicBezTo>
                        <a:pt x="37331" y="27167"/>
                        <a:pt x="37451" y="27284"/>
                        <a:pt x="37370" y="27419"/>
                      </a:cubicBezTo>
                      <a:cubicBezTo>
                        <a:pt x="37090" y="28018"/>
                        <a:pt x="36810" y="28578"/>
                        <a:pt x="36530" y="29137"/>
                      </a:cubicBezTo>
                      <a:cubicBezTo>
                        <a:pt x="36250" y="29657"/>
                        <a:pt x="36211" y="30296"/>
                        <a:pt x="35811" y="30696"/>
                      </a:cubicBezTo>
                      <a:cubicBezTo>
                        <a:pt x="35780" y="30726"/>
                        <a:pt x="35744" y="30740"/>
                        <a:pt x="35708" y="30740"/>
                      </a:cubicBezTo>
                      <a:cubicBezTo>
                        <a:pt x="35651" y="30740"/>
                        <a:pt x="35596" y="30705"/>
                        <a:pt x="35571" y="30656"/>
                      </a:cubicBezTo>
                      <a:cubicBezTo>
                        <a:pt x="35531" y="30576"/>
                        <a:pt x="35491" y="30496"/>
                        <a:pt x="35491" y="30416"/>
                      </a:cubicBezTo>
                      <a:cubicBezTo>
                        <a:pt x="35251" y="30176"/>
                        <a:pt x="34932" y="29897"/>
                        <a:pt x="34652" y="29617"/>
                      </a:cubicBezTo>
                      <a:cubicBezTo>
                        <a:pt x="34412" y="29617"/>
                        <a:pt x="34052" y="29457"/>
                        <a:pt x="34052" y="29177"/>
                      </a:cubicBezTo>
                      <a:lnTo>
                        <a:pt x="34052" y="29137"/>
                      </a:lnTo>
                      <a:cubicBezTo>
                        <a:pt x="31974" y="27179"/>
                        <a:pt x="29816" y="25340"/>
                        <a:pt x="27498" y="23662"/>
                      </a:cubicBezTo>
                      <a:cubicBezTo>
                        <a:pt x="23861" y="20864"/>
                        <a:pt x="20144" y="18226"/>
                        <a:pt x="16347" y="15668"/>
                      </a:cubicBezTo>
                      <a:cubicBezTo>
                        <a:pt x="11391" y="12351"/>
                        <a:pt x="6355" y="9273"/>
                        <a:pt x="1239" y="6196"/>
                      </a:cubicBezTo>
                      <a:lnTo>
                        <a:pt x="1239" y="6196"/>
                      </a:lnTo>
                      <a:cubicBezTo>
                        <a:pt x="1439" y="12591"/>
                        <a:pt x="1079" y="19025"/>
                        <a:pt x="679" y="25420"/>
                      </a:cubicBezTo>
                      <a:cubicBezTo>
                        <a:pt x="480" y="28378"/>
                        <a:pt x="280" y="31375"/>
                        <a:pt x="0" y="34333"/>
                      </a:cubicBezTo>
                      <a:cubicBezTo>
                        <a:pt x="8513" y="37051"/>
                        <a:pt x="16826" y="40368"/>
                        <a:pt x="24900" y="44205"/>
                      </a:cubicBezTo>
                      <a:cubicBezTo>
                        <a:pt x="30415" y="46763"/>
                        <a:pt x="35731" y="49681"/>
                        <a:pt x="40887" y="52918"/>
                      </a:cubicBezTo>
                      <a:cubicBezTo>
                        <a:pt x="43924" y="54836"/>
                        <a:pt x="47202" y="56635"/>
                        <a:pt x="50199" y="58713"/>
                      </a:cubicBezTo>
                      <a:cubicBezTo>
                        <a:pt x="50199" y="56595"/>
                        <a:pt x="50159" y="54477"/>
                        <a:pt x="49999" y="52358"/>
                      </a:cubicBezTo>
                      <a:cubicBezTo>
                        <a:pt x="49560" y="46004"/>
                        <a:pt x="48401" y="39729"/>
                        <a:pt x="47122" y="33494"/>
                      </a:cubicBezTo>
                      <a:cubicBezTo>
                        <a:pt x="44684" y="22023"/>
                        <a:pt x="40647" y="10912"/>
                        <a:pt x="36131" y="1"/>
                      </a:cubicBezTo>
                      <a:close/>
                    </a:path>
                  </a:pathLst>
                </a:custGeom>
                <a:solidFill>
                  <a:schemeClr val="bg1"/>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1516;p45">
                  <a:extLst>
                    <a:ext uri="{FF2B5EF4-FFF2-40B4-BE49-F238E27FC236}">
                      <a16:creationId xmlns:a16="http://schemas.microsoft.com/office/drawing/2014/main" id="{39E9C055-B496-40DB-B21C-E16ABE957541}"/>
                    </a:ext>
                  </a:extLst>
                </p:cNvPr>
                <p:cNvSpPr/>
                <p:nvPr/>
              </p:nvSpPr>
              <p:spPr>
                <a:xfrm>
                  <a:off x="1361936" y="3019387"/>
                  <a:ext cx="853804" cy="558774"/>
                </a:xfrm>
                <a:custGeom>
                  <a:avLst/>
                  <a:gdLst/>
                  <a:ahLst/>
                  <a:cxnLst/>
                  <a:rect l="l" t="t" r="r" b="b"/>
                  <a:pathLst>
                    <a:path w="49041" h="32095" extrusionOk="0">
                      <a:moveTo>
                        <a:pt x="48441" y="0"/>
                      </a:moveTo>
                      <a:cubicBezTo>
                        <a:pt x="40368" y="2758"/>
                        <a:pt x="32374" y="5756"/>
                        <a:pt x="24661" y="9513"/>
                      </a:cubicBezTo>
                      <a:cubicBezTo>
                        <a:pt x="19505" y="12031"/>
                        <a:pt x="14469" y="14828"/>
                        <a:pt x="9633" y="17906"/>
                      </a:cubicBezTo>
                      <a:cubicBezTo>
                        <a:pt x="6396" y="19944"/>
                        <a:pt x="3118" y="21943"/>
                        <a:pt x="1" y="24101"/>
                      </a:cubicBezTo>
                      <a:cubicBezTo>
                        <a:pt x="41" y="26739"/>
                        <a:pt x="201" y="29417"/>
                        <a:pt x="401" y="32094"/>
                      </a:cubicBezTo>
                      <a:cubicBezTo>
                        <a:pt x="7395" y="28298"/>
                        <a:pt x="13870" y="23621"/>
                        <a:pt x="20824" y="19784"/>
                      </a:cubicBezTo>
                      <a:cubicBezTo>
                        <a:pt x="24980" y="17466"/>
                        <a:pt x="29137" y="15308"/>
                        <a:pt x="33374" y="13230"/>
                      </a:cubicBezTo>
                      <a:cubicBezTo>
                        <a:pt x="36291" y="11791"/>
                        <a:pt x="39249" y="10072"/>
                        <a:pt x="42366" y="9033"/>
                      </a:cubicBezTo>
                      <a:cubicBezTo>
                        <a:pt x="42846" y="8713"/>
                        <a:pt x="43326" y="8474"/>
                        <a:pt x="43805" y="8234"/>
                      </a:cubicBezTo>
                      <a:cubicBezTo>
                        <a:pt x="44525" y="7754"/>
                        <a:pt x="45324" y="7355"/>
                        <a:pt x="46163" y="7035"/>
                      </a:cubicBezTo>
                      <a:cubicBezTo>
                        <a:pt x="47082" y="6715"/>
                        <a:pt x="48042" y="6395"/>
                        <a:pt x="49001" y="6116"/>
                      </a:cubicBezTo>
                      <a:lnTo>
                        <a:pt x="49041" y="6116"/>
                      </a:lnTo>
                      <a:cubicBezTo>
                        <a:pt x="48801" y="4077"/>
                        <a:pt x="48641" y="2039"/>
                        <a:pt x="48441" y="0"/>
                      </a:cubicBezTo>
                      <a:close/>
                    </a:path>
                  </a:pathLst>
                </a:custGeom>
                <a:solidFill>
                  <a:srgbClr val="002060"/>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517;p45">
                  <a:extLst>
                    <a:ext uri="{FF2B5EF4-FFF2-40B4-BE49-F238E27FC236}">
                      <a16:creationId xmlns:a16="http://schemas.microsoft.com/office/drawing/2014/main" id="{9B932DC1-93ED-408F-9513-93D87A464801}"/>
                    </a:ext>
                  </a:extLst>
                </p:cNvPr>
                <p:cNvSpPr/>
                <p:nvPr/>
              </p:nvSpPr>
              <p:spPr>
                <a:xfrm>
                  <a:off x="3035420" y="3000602"/>
                  <a:ext cx="885821" cy="559470"/>
                </a:xfrm>
                <a:custGeom>
                  <a:avLst/>
                  <a:gdLst/>
                  <a:ahLst/>
                  <a:cxnLst/>
                  <a:rect l="l" t="t" r="r" b="b"/>
                  <a:pathLst>
                    <a:path w="50880" h="32135" extrusionOk="0">
                      <a:moveTo>
                        <a:pt x="640" y="0"/>
                      </a:moveTo>
                      <a:cubicBezTo>
                        <a:pt x="440" y="2039"/>
                        <a:pt x="240" y="4117"/>
                        <a:pt x="1" y="6155"/>
                      </a:cubicBezTo>
                      <a:lnTo>
                        <a:pt x="80" y="6155"/>
                      </a:lnTo>
                      <a:cubicBezTo>
                        <a:pt x="1080" y="6395"/>
                        <a:pt x="2039" y="6715"/>
                        <a:pt x="2998" y="7075"/>
                      </a:cubicBezTo>
                      <a:cubicBezTo>
                        <a:pt x="3877" y="7354"/>
                        <a:pt x="4677" y="7754"/>
                        <a:pt x="5436" y="8274"/>
                      </a:cubicBezTo>
                      <a:cubicBezTo>
                        <a:pt x="5956" y="8474"/>
                        <a:pt x="6475" y="8753"/>
                        <a:pt x="6955" y="9033"/>
                      </a:cubicBezTo>
                      <a:cubicBezTo>
                        <a:pt x="10192" y="10072"/>
                        <a:pt x="13230" y="11791"/>
                        <a:pt x="16267" y="13230"/>
                      </a:cubicBezTo>
                      <a:cubicBezTo>
                        <a:pt x="20664" y="15348"/>
                        <a:pt x="24980" y="17546"/>
                        <a:pt x="29297" y="19824"/>
                      </a:cubicBezTo>
                      <a:cubicBezTo>
                        <a:pt x="36531" y="23661"/>
                        <a:pt x="43205" y="28337"/>
                        <a:pt x="50479" y="32134"/>
                      </a:cubicBezTo>
                      <a:cubicBezTo>
                        <a:pt x="50679" y="29456"/>
                        <a:pt x="50839" y="26779"/>
                        <a:pt x="50879" y="24141"/>
                      </a:cubicBezTo>
                      <a:cubicBezTo>
                        <a:pt x="47602" y="21983"/>
                        <a:pt x="44245" y="19984"/>
                        <a:pt x="40887" y="17946"/>
                      </a:cubicBezTo>
                      <a:cubicBezTo>
                        <a:pt x="35851" y="14868"/>
                        <a:pt x="30656" y="12071"/>
                        <a:pt x="25300" y="9553"/>
                      </a:cubicBezTo>
                      <a:cubicBezTo>
                        <a:pt x="17306" y="5796"/>
                        <a:pt x="8993" y="2798"/>
                        <a:pt x="640" y="0"/>
                      </a:cubicBezTo>
                      <a:close/>
                    </a:path>
                  </a:pathLst>
                </a:custGeom>
                <a:solidFill>
                  <a:srgbClr val="002060"/>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518;p45">
                  <a:extLst>
                    <a:ext uri="{FF2B5EF4-FFF2-40B4-BE49-F238E27FC236}">
                      <a16:creationId xmlns:a16="http://schemas.microsoft.com/office/drawing/2014/main" id="{C44CC43D-1131-4B56-BEBE-9EE12F47FB19}"/>
                    </a:ext>
                  </a:extLst>
                </p:cNvPr>
                <p:cNvSpPr/>
                <p:nvPr/>
              </p:nvSpPr>
              <p:spPr>
                <a:xfrm>
                  <a:off x="1315329" y="2375600"/>
                  <a:ext cx="917820" cy="1225594"/>
                </a:xfrm>
                <a:custGeom>
                  <a:avLst/>
                  <a:gdLst/>
                  <a:ahLst/>
                  <a:cxnLst/>
                  <a:rect l="l" t="t" r="r" b="b"/>
                  <a:pathLst>
                    <a:path w="52718" h="70396" extrusionOk="0">
                      <a:moveTo>
                        <a:pt x="16227" y="1847"/>
                      </a:moveTo>
                      <a:lnTo>
                        <a:pt x="16227" y="1847"/>
                      </a:lnTo>
                      <a:cubicBezTo>
                        <a:pt x="15947" y="6403"/>
                        <a:pt x="16147" y="11040"/>
                        <a:pt x="16147" y="15596"/>
                      </a:cubicBezTo>
                      <a:cubicBezTo>
                        <a:pt x="16147" y="20472"/>
                        <a:pt x="15827" y="25947"/>
                        <a:pt x="16986" y="30744"/>
                      </a:cubicBezTo>
                      <a:cubicBezTo>
                        <a:pt x="16866" y="30903"/>
                        <a:pt x="16746" y="31103"/>
                        <a:pt x="16666" y="31303"/>
                      </a:cubicBezTo>
                      <a:cubicBezTo>
                        <a:pt x="16626" y="31223"/>
                        <a:pt x="16587" y="31183"/>
                        <a:pt x="16547" y="31103"/>
                      </a:cubicBezTo>
                      <a:cubicBezTo>
                        <a:pt x="16187" y="30424"/>
                        <a:pt x="15787" y="29744"/>
                        <a:pt x="15348" y="29105"/>
                      </a:cubicBezTo>
                      <a:cubicBezTo>
                        <a:pt x="15309" y="29040"/>
                        <a:pt x="15253" y="29013"/>
                        <a:pt x="15198" y="29013"/>
                      </a:cubicBezTo>
                      <a:cubicBezTo>
                        <a:pt x="15084" y="29013"/>
                        <a:pt x="14974" y="29130"/>
                        <a:pt x="15028" y="29265"/>
                      </a:cubicBezTo>
                      <a:cubicBezTo>
                        <a:pt x="15308" y="29864"/>
                        <a:pt x="15587" y="30424"/>
                        <a:pt x="15867" y="31023"/>
                      </a:cubicBezTo>
                      <a:cubicBezTo>
                        <a:pt x="16107" y="31503"/>
                        <a:pt x="16147" y="32142"/>
                        <a:pt x="16547" y="32542"/>
                      </a:cubicBezTo>
                      <a:cubicBezTo>
                        <a:pt x="16577" y="32573"/>
                        <a:pt x="16613" y="32586"/>
                        <a:pt x="16649" y="32586"/>
                      </a:cubicBezTo>
                      <a:cubicBezTo>
                        <a:pt x="16706" y="32586"/>
                        <a:pt x="16762" y="32552"/>
                        <a:pt x="16786" y="32502"/>
                      </a:cubicBezTo>
                      <a:cubicBezTo>
                        <a:pt x="16826" y="32422"/>
                        <a:pt x="16826" y="32342"/>
                        <a:pt x="16866" y="32262"/>
                      </a:cubicBezTo>
                      <a:cubicBezTo>
                        <a:pt x="17106" y="32023"/>
                        <a:pt x="17346" y="31743"/>
                        <a:pt x="17586" y="31503"/>
                      </a:cubicBezTo>
                      <a:cubicBezTo>
                        <a:pt x="17865" y="31503"/>
                        <a:pt x="18065" y="31303"/>
                        <a:pt x="18105" y="31023"/>
                      </a:cubicBezTo>
                      <a:lnTo>
                        <a:pt x="18105" y="30983"/>
                      </a:lnTo>
                      <a:cubicBezTo>
                        <a:pt x="20104" y="29025"/>
                        <a:pt x="22262" y="27226"/>
                        <a:pt x="24500" y="25508"/>
                      </a:cubicBezTo>
                      <a:cubicBezTo>
                        <a:pt x="27977" y="22750"/>
                        <a:pt x="31614" y="20072"/>
                        <a:pt x="35291" y="17514"/>
                      </a:cubicBezTo>
                      <a:cubicBezTo>
                        <a:pt x="40007" y="14237"/>
                        <a:pt x="44923" y="11119"/>
                        <a:pt x="49839" y="8042"/>
                      </a:cubicBezTo>
                      <a:lnTo>
                        <a:pt x="49839" y="8042"/>
                      </a:lnTo>
                      <a:cubicBezTo>
                        <a:pt x="49640" y="14437"/>
                        <a:pt x="49999" y="20872"/>
                        <a:pt x="50399" y="27266"/>
                      </a:cubicBezTo>
                      <a:cubicBezTo>
                        <a:pt x="50759" y="32502"/>
                        <a:pt x="51078" y="37818"/>
                        <a:pt x="51678" y="43094"/>
                      </a:cubicBezTo>
                      <a:lnTo>
                        <a:pt x="51638" y="43094"/>
                      </a:lnTo>
                      <a:cubicBezTo>
                        <a:pt x="50679" y="43373"/>
                        <a:pt x="49759" y="43653"/>
                        <a:pt x="48840" y="44013"/>
                      </a:cubicBezTo>
                      <a:cubicBezTo>
                        <a:pt x="48001" y="44293"/>
                        <a:pt x="47202" y="44692"/>
                        <a:pt x="46482" y="45212"/>
                      </a:cubicBezTo>
                      <a:cubicBezTo>
                        <a:pt x="45963" y="45412"/>
                        <a:pt x="45483" y="45691"/>
                        <a:pt x="45043" y="45971"/>
                      </a:cubicBezTo>
                      <a:cubicBezTo>
                        <a:pt x="41926" y="47010"/>
                        <a:pt x="38968" y="48769"/>
                        <a:pt x="36051" y="50208"/>
                      </a:cubicBezTo>
                      <a:cubicBezTo>
                        <a:pt x="31814" y="52286"/>
                        <a:pt x="27657" y="54444"/>
                        <a:pt x="23501" y="56762"/>
                      </a:cubicBezTo>
                      <a:cubicBezTo>
                        <a:pt x="16507" y="60599"/>
                        <a:pt x="10072" y="65276"/>
                        <a:pt x="3078" y="69072"/>
                      </a:cubicBezTo>
                      <a:cubicBezTo>
                        <a:pt x="2638" y="64116"/>
                        <a:pt x="2598" y="59161"/>
                        <a:pt x="2838" y="54205"/>
                      </a:cubicBezTo>
                      <a:cubicBezTo>
                        <a:pt x="3397" y="47850"/>
                        <a:pt x="4316" y="41535"/>
                        <a:pt x="5675" y="35340"/>
                      </a:cubicBezTo>
                      <a:cubicBezTo>
                        <a:pt x="7994" y="23829"/>
                        <a:pt x="11870" y="12758"/>
                        <a:pt x="16227" y="1847"/>
                      </a:cubicBezTo>
                      <a:close/>
                      <a:moveTo>
                        <a:pt x="16656" y="1"/>
                      </a:moveTo>
                      <a:cubicBezTo>
                        <a:pt x="16604" y="1"/>
                        <a:pt x="16551" y="15"/>
                        <a:pt x="16507" y="48"/>
                      </a:cubicBezTo>
                      <a:cubicBezTo>
                        <a:pt x="16427" y="48"/>
                        <a:pt x="16347" y="88"/>
                        <a:pt x="16347" y="208"/>
                      </a:cubicBezTo>
                      <a:lnTo>
                        <a:pt x="16347" y="368"/>
                      </a:lnTo>
                      <a:cubicBezTo>
                        <a:pt x="11511" y="12039"/>
                        <a:pt x="7114" y="23629"/>
                        <a:pt x="4476" y="35979"/>
                      </a:cubicBezTo>
                      <a:cubicBezTo>
                        <a:pt x="2198" y="46731"/>
                        <a:pt x="0" y="58721"/>
                        <a:pt x="2118" y="69712"/>
                      </a:cubicBezTo>
                      <a:cubicBezTo>
                        <a:pt x="2017" y="69982"/>
                        <a:pt x="2230" y="70396"/>
                        <a:pt x="2540" y="70396"/>
                      </a:cubicBezTo>
                      <a:cubicBezTo>
                        <a:pt x="2597" y="70396"/>
                        <a:pt x="2656" y="70382"/>
                        <a:pt x="2718" y="70351"/>
                      </a:cubicBezTo>
                      <a:cubicBezTo>
                        <a:pt x="6035" y="69072"/>
                        <a:pt x="9033" y="67074"/>
                        <a:pt x="11950" y="65156"/>
                      </a:cubicBezTo>
                      <a:cubicBezTo>
                        <a:pt x="15348" y="62917"/>
                        <a:pt x="18825" y="60799"/>
                        <a:pt x="22382" y="58801"/>
                      </a:cubicBezTo>
                      <a:cubicBezTo>
                        <a:pt x="30295" y="54324"/>
                        <a:pt x="38649" y="49528"/>
                        <a:pt x="47321" y="46491"/>
                      </a:cubicBezTo>
                      <a:cubicBezTo>
                        <a:pt x="47561" y="46451"/>
                        <a:pt x="47761" y="46171"/>
                        <a:pt x="47681" y="45891"/>
                      </a:cubicBezTo>
                      <a:cubicBezTo>
                        <a:pt x="48081" y="45771"/>
                        <a:pt x="48481" y="45611"/>
                        <a:pt x="48880" y="45492"/>
                      </a:cubicBezTo>
                      <a:cubicBezTo>
                        <a:pt x="49999" y="45132"/>
                        <a:pt x="51118" y="44772"/>
                        <a:pt x="52198" y="44293"/>
                      </a:cubicBezTo>
                      <a:cubicBezTo>
                        <a:pt x="52357" y="44293"/>
                        <a:pt x="52557" y="44253"/>
                        <a:pt x="52557" y="44173"/>
                      </a:cubicBezTo>
                      <a:cubicBezTo>
                        <a:pt x="52557" y="44133"/>
                        <a:pt x="52637" y="44173"/>
                        <a:pt x="52637" y="44093"/>
                      </a:cubicBezTo>
                      <a:cubicBezTo>
                        <a:pt x="52637" y="44079"/>
                        <a:pt x="52646" y="44075"/>
                        <a:pt x="52658" y="44075"/>
                      </a:cubicBezTo>
                      <a:cubicBezTo>
                        <a:pt x="52682" y="44075"/>
                        <a:pt x="52717" y="44093"/>
                        <a:pt x="52717" y="44093"/>
                      </a:cubicBezTo>
                      <a:cubicBezTo>
                        <a:pt x="52717" y="44053"/>
                        <a:pt x="52717" y="44053"/>
                        <a:pt x="52717" y="44013"/>
                      </a:cubicBezTo>
                      <a:lnTo>
                        <a:pt x="52717" y="43853"/>
                      </a:lnTo>
                      <a:lnTo>
                        <a:pt x="52717" y="43813"/>
                      </a:lnTo>
                      <a:cubicBezTo>
                        <a:pt x="52237" y="38297"/>
                        <a:pt x="51598" y="32822"/>
                        <a:pt x="51238" y="27306"/>
                      </a:cubicBezTo>
                      <a:cubicBezTo>
                        <a:pt x="50839" y="20792"/>
                        <a:pt x="50719" y="14237"/>
                        <a:pt x="50439" y="7722"/>
                      </a:cubicBezTo>
                      <a:lnTo>
                        <a:pt x="50479" y="7682"/>
                      </a:lnTo>
                      <a:cubicBezTo>
                        <a:pt x="50439" y="7363"/>
                        <a:pt x="50439" y="7043"/>
                        <a:pt x="50399" y="6723"/>
                      </a:cubicBezTo>
                      <a:cubicBezTo>
                        <a:pt x="44724" y="9841"/>
                        <a:pt x="39248" y="13358"/>
                        <a:pt x="33892" y="17075"/>
                      </a:cubicBezTo>
                      <a:cubicBezTo>
                        <a:pt x="30415" y="19513"/>
                        <a:pt x="27018" y="22071"/>
                        <a:pt x="23661" y="24708"/>
                      </a:cubicBezTo>
                      <a:cubicBezTo>
                        <a:pt x="21942" y="26107"/>
                        <a:pt x="19664" y="27546"/>
                        <a:pt x="18065" y="29345"/>
                      </a:cubicBezTo>
                      <a:cubicBezTo>
                        <a:pt x="17985" y="24788"/>
                        <a:pt x="17426" y="20152"/>
                        <a:pt x="17346" y="15596"/>
                      </a:cubicBezTo>
                      <a:cubicBezTo>
                        <a:pt x="17266" y="10600"/>
                        <a:pt x="17586" y="5484"/>
                        <a:pt x="16746" y="568"/>
                      </a:cubicBezTo>
                      <a:cubicBezTo>
                        <a:pt x="16786" y="448"/>
                        <a:pt x="16826" y="368"/>
                        <a:pt x="16866" y="248"/>
                      </a:cubicBezTo>
                      <a:cubicBezTo>
                        <a:pt x="16924" y="103"/>
                        <a:pt x="16793" y="1"/>
                        <a:pt x="16656" y="1"/>
                      </a:cubicBezTo>
                      <a:close/>
                    </a:path>
                  </a:pathLst>
                </a:custGeom>
                <a:solidFill>
                  <a:schemeClr val="lt1"/>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519;p45">
                  <a:extLst>
                    <a:ext uri="{FF2B5EF4-FFF2-40B4-BE49-F238E27FC236}">
                      <a16:creationId xmlns:a16="http://schemas.microsoft.com/office/drawing/2014/main" id="{75172963-54E2-4C64-8C3F-72EE2043F1D6}"/>
                    </a:ext>
                  </a:extLst>
                </p:cNvPr>
                <p:cNvSpPr/>
                <p:nvPr/>
              </p:nvSpPr>
              <p:spPr>
                <a:xfrm>
                  <a:off x="1347329" y="3003387"/>
                  <a:ext cx="864946" cy="445348"/>
                </a:xfrm>
                <a:custGeom>
                  <a:avLst/>
                  <a:gdLst/>
                  <a:ahLst/>
                  <a:cxnLst/>
                  <a:rect l="l" t="t" r="r" b="b"/>
                  <a:pathLst>
                    <a:path w="49681" h="25580" extrusionOk="0">
                      <a:moveTo>
                        <a:pt x="49680" y="0"/>
                      </a:moveTo>
                      <a:cubicBezTo>
                        <a:pt x="41287" y="2758"/>
                        <a:pt x="33134" y="6075"/>
                        <a:pt x="25220" y="9992"/>
                      </a:cubicBezTo>
                      <a:cubicBezTo>
                        <a:pt x="19904" y="12590"/>
                        <a:pt x="14788" y="15468"/>
                        <a:pt x="9833" y="18705"/>
                      </a:cubicBezTo>
                      <a:cubicBezTo>
                        <a:pt x="6595" y="20783"/>
                        <a:pt x="3118" y="22742"/>
                        <a:pt x="1" y="25100"/>
                      </a:cubicBezTo>
                      <a:lnTo>
                        <a:pt x="1" y="25579"/>
                      </a:lnTo>
                      <a:cubicBezTo>
                        <a:pt x="3398" y="23181"/>
                        <a:pt x="6955" y="21063"/>
                        <a:pt x="10472" y="18825"/>
                      </a:cubicBezTo>
                      <a:cubicBezTo>
                        <a:pt x="15308" y="15747"/>
                        <a:pt x="20344" y="12950"/>
                        <a:pt x="25500" y="10432"/>
                      </a:cubicBezTo>
                      <a:cubicBezTo>
                        <a:pt x="33333" y="6595"/>
                        <a:pt x="41487" y="3597"/>
                        <a:pt x="49680" y="760"/>
                      </a:cubicBezTo>
                      <a:cubicBezTo>
                        <a:pt x="49680" y="480"/>
                        <a:pt x="49680" y="280"/>
                        <a:pt x="49680" y="0"/>
                      </a:cubicBezTo>
                      <a:close/>
                    </a:path>
                  </a:pathLst>
                </a:custGeom>
                <a:solidFill>
                  <a:schemeClr val="lt1"/>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520;p45">
                  <a:extLst>
                    <a:ext uri="{FF2B5EF4-FFF2-40B4-BE49-F238E27FC236}">
                      <a16:creationId xmlns:a16="http://schemas.microsoft.com/office/drawing/2014/main" id="{8A07DC7B-FD50-4C60-882A-EA9BDA99D51E}"/>
                    </a:ext>
                  </a:extLst>
                </p:cNvPr>
                <p:cNvSpPr/>
                <p:nvPr/>
              </p:nvSpPr>
              <p:spPr>
                <a:xfrm>
                  <a:off x="1404381" y="3080044"/>
                  <a:ext cx="41505" cy="236602"/>
                </a:xfrm>
                <a:custGeom>
                  <a:avLst/>
                  <a:gdLst/>
                  <a:ahLst/>
                  <a:cxnLst/>
                  <a:rect l="l" t="t" r="r" b="b"/>
                  <a:pathLst>
                    <a:path w="2384" h="13590" extrusionOk="0">
                      <a:moveTo>
                        <a:pt x="2193" y="0"/>
                      </a:moveTo>
                      <a:cubicBezTo>
                        <a:pt x="2132" y="0"/>
                        <a:pt x="2070" y="36"/>
                        <a:pt x="2039" y="114"/>
                      </a:cubicBezTo>
                      <a:cubicBezTo>
                        <a:pt x="1400" y="2192"/>
                        <a:pt x="1000" y="4350"/>
                        <a:pt x="760" y="6508"/>
                      </a:cubicBezTo>
                      <a:cubicBezTo>
                        <a:pt x="640" y="7588"/>
                        <a:pt x="520" y="8667"/>
                        <a:pt x="401" y="9786"/>
                      </a:cubicBezTo>
                      <a:cubicBezTo>
                        <a:pt x="281" y="10985"/>
                        <a:pt x="1" y="12224"/>
                        <a:pt x="121" y="13423"/>
                      </a:cubicBezTo>
                      <a:cubicBezTo>
                        <a:pt x="121" y="13522"/>
                        <a:pt x="197" y="13590"/>
                        <a:pt x="274" y="13590"/>
                      </a:cubicBezTo>
                      <a:cubicBezTo>
                        <a:pt x="322" y="13590"/>
                        <a:pt x="370" y="13564"/>
                        <a:pt x="401" y="13503"/>
                      </a:cubicBezTo>
                      <a:cubicBezTo>
                        <a:pt x="1240" y="11704"/>
                        <a:pt x="1160" y="9386"/>
                        <a:pt x="1320" y="7428"/>
                      </a:cubicBezTo>
                      <a:cubicBezTo>
                        <a:pt x="1480" y="4990"/>
                        <a:pt x="1839" y="2592"/>
                        <a:pt x="2359" y="233"/>
                      </a:cubicBezTo>
                      <a:cubicBezTo>
                        <a:pt x="2383" y="87"/>
                        <a:pt x="2289" y="0"/>
                        <a:pt x="2193" y="0"/>
                      </a:cubicBezTo>
                      <a:close/>
                    </a:path>
                  </a:pathLst>
                </a:custGeom>
                <a:solidFill>
                  <a:schemeClr val="lt2"/>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521;p45">
                  <a:extLst>
                    <a:ext uri="{FF2B5EF4-FFF2-40B4-BE49-F238E27FC236}">
                      <a16:creationId xmlns:a16="http://schemas.microsoft.com/office/drawing/2014/main" id="{FBDDF192-867E-43B1-BBF1-EEDCC4500781}"/>
                    </a:ext>
                  </a:extLst>
                </p:cNvPr>
                <p:cNvSpPr/>
                <p:nvPr/>
              </p:nvSpPr>
              <p:spPr>
                <a:xfrm>
                  <a:off x="1438487" y="3008889"/>
                  <a:ext cx="15321" cy="40792"/>
                </a:xfrm>
                <a:custGeom>
                  <a:avLst/>
                  <a:gdLst/>
                  <a:ahLst/>
                  <a:cxnLst/>
                  <a:rect l="l" t="t" r="r" b="b"/>
                  <a:pathLst>
                    <a:path w="880" h="2343" extrusionOk="0">
                      <a:moveTo>
                        <a:pt x="762" y="0"/>
                      </a:moveTo>
                      <a:cubicBezTo>
                        <a:pt x="728" y="0"/>
                        <a:pt x="695" y="13"/>
                        <a:pt x="680" y="44"/>
                      </a:cubicBezTo>
                      <a:cubicBezTo>
                        <a:pt x="480" y="404"/>
                        <a:pt x="320" y="803"/>
                        <a:pt x="200" y="1203"/>
                      </a:cubicBezTo>
                      <a:cubicBezTo>
                        <a:pt x="120" y="1563"/>
                        <a:pt x="0" y="2042"/>
                        <a:pt x="280" y="2282"/>
                      </a:cubicBezTo>
                      <a:cubicBezTo>
                        <a:pt x="320" y="2322"/>
                        <a:pt x="370" y="2342"/>
                        <a:pt x="420" y="2342"/>
                      </a:cubicBezTo>
                      <a:cubicBezTo>
                        <a:pt x="470" y="2342"/>
                        <a:pt x="520" y="2322"/>
                        <a:pt x="560" y="2282"/>
                      </a:cubicBezTo>
                      <a:cubicBezTo>
                        <a:pt x="760" y="2002"/>
                        <a:pt x="680" y="1523"/>
                        <a:pt x="720" y="1203"/>
                      </a:cubicBezTo>
                      <a:cubicBezTo>
                        <a:pt x="800" y="883"/>
                        <a:pt x="840" y="484"/>
                        <a:pt x="880" y="84"/>
                      </a:cubicBezTo>
                      <a:cubicBezTo>
                        <a:pt x="880" y="35"/>
                        <a:pt x="818" y="0"/>
                        <a:pt x="762" y="0"/>
                      </a:cubicBezTo>
                      <a:close/>
                    </a:path>
                  </a:pathLst>
                </a:custGeom>
                <a:solidFill>
                  <a:schemeClr val="lt2"/>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522;p45">
                  <a:extLst>
                    <a:ext uri="{FF2B5EF4-FFF2-40B4-BE49-F238E27FC236}">
                      <a16:creationId xmlns:a16="http://schemas.microsoft.com/office/drawing/2014/main" id="{1B051D9E-A9E1-429C-B513-7FACAA599790}"/>
                    </a:ext>
                  </a:extLst>
                </p:cNvPr>
                <p:cNvSpPr/>
                <p:nvPr/>
              </p:nvSpPr>
              <p:spPr>
                <a:xfrm>
                  <a:off x="3013152" y="2357511"/>
                  <a:ext cx="956784" cy="1225890"/>
                </a:xfrm>
                <a:custGeom>
                  <a:avLst/>
                  <a:gdLst/>
                  <a:ahLst/>
                  <a:cxnLst/>
                  <a:rect l="l" t="t" r="r" b="b"/>
                  <a:pathLst>
                    <a:path w="54956" h="70413" extrusionOk="0">
                      <a:moveTo>
                        <a:pt x="38090" y="1847"/>
                      </a:moveTo>
                      <a:cubicBezTo>
                        <a:pt x="42606" y="12758"/>
                        <a:pt x="46643" y="23869"/>
                        <a:pt x="49081" y="35340"/>
                      </a:cubicBezTo>
                      <a:cubicBezTo>
                        <a:pt x="50360" y="41575"/>
                        <a:pt x="51519" y="47850"/>
                        <a:pt x="51958" y="54204"/>
                      </a:cubicBezTo>
                      <a:cubicBezTo>
                        <a:pt x="52278" y="59160"/>
                        <a:pt x="52198" y="64116"/>
                        <a:pt x="51758" y="69072"/>
                      </a:cubicBezTo>
                      <a:cubicBezTo>
                        <a:pt x="44484" y="65275"/>
                        <a:pt x="37810" y="60599"/>
                        <a:pt x="30576" y="56762"/>
                      </a:cubicBezTo>
                      <a:cubicBezTo>
                        <a:pt x="26259" y="54484"/>
                        <a:pt x="21943" y="52286"/>
                        <a:pt x="17546" y="50208"/>
                      </a:cubicBezTo>
                      <a:cubicBezTo>
                        <a:pt x="14509" y="48769"/>
                        <a:pt x="11471" y="47050"/>
                        <a:pt x="8234" y="45971"/>
                      </a:cubicBezTo>
                      <a:cubicBezTo>
                        <a:pt x="7754" y="45691"/>
                        <a:pt x="7235" y="45451"/>
                        <a:pt x="6715" y="45212"/>
                      </a:cubicBezTo>
                      <a:cubicBezTo>
                        <a:pt x="5956" y="44732"/>
                        <a:pt x="5156" y="44332"/>
                        <a:pt x="4277" y="44013"/>
                      </a:cubicBezTo>
                      <a:cubicBezTo>
                        <a:pt x="3318" y="43693"/>
                        <a:pt x="2359" y="43373"/>
                        <a:pt x="1359" y="43093"/>
                      </a:cubicBezTo>
                      <a:lnTo>
                        <a:pt x="1280" y="43093"/>
                      </a:lnTo>
                      <a:cubicBezTo>
                        <a:pt x="1919" y="37818"/>
                        <a:pt x="2279" y="32502"/>
                        <a:pt x="2638" y="27266"/>
                      </a:cubicBezTo>
                      <a:cubicBezTo>
                        <a:pt x="3038" y="20871"/>
                        <a:pt x="3398" y="14437"/>
                        <a:pt x="3198" y="8042"/>
                      </a:cubicBezTo>
                      <a:lnTo>
                        <a:pt x="3198" y="8042"/>
                      </a:lnTo>
                      <a:cubicBezTo>
                        <a:pt x="8314" y="11119"/>
                        <a:pt x="13350" y="14197"/>
                        <a:pt x="18306" y="17514"/>
                      </a:cubicBezTo>
                      <a:cubicBezTo>
                        <a:pt x="22103" y="20072"/>
                        <a:pt x="25820" y="22710"/>
                        <a:pt x="29457" y="25508"/>
                      </a:cubicBezTo>
                      <a:cubicBezTo>
                        <a:pt x="31775" y="27186"/>
                        <a:pt x="33933" y="29025"/>
                        <a:pt x="36011" y="30983"/>
                      </a:cubicBezTo>
                      <a:lnTo>
                        <a:pt x="36011" y="31023"/>
                      </a:lnTo>
                      <a:cubicBezTo>
                        <a:pt x="36011" y="31303"/>
                        <a:pt x="36371" y="31463"/>
                        <a:pt x="36611" y="31463"/>
                      </a:cubicBezTo>
                      <a:cubicBezTo>
                        <a:pt x="36891" y="31743"/>
                        <a:pt x="37210" y="32022"/>
                        <a:pt x="37450" y="32262"/>
                      </a:cubicBezTo>
                      <a:cubicBezTo>
                        <a:pt x="37450" y="32342"/>
                        <a:pt x="37490" y="32422"/>
                        <a:pt x="37530" y="32502"/>
                      </a:cubicBezTo>
                      <a:cubicBezTo>
                        <a:pt x="37555" y="32551"/>
                        <a:pt x="37610" y="32586"/>
                        <a:pt x="37667" y="32586"/>
                      </a:cubicBezTo>
                      <a:cubicBezTo>
                        <a:pt x="37703" y="32586"/>
                        <a:pt x="37739" y="32572"/>
                        <a:pt x="37770" y="32542"/>
                      </a:cubicBezTo>
                      <a:cubicBezTo>
                        <a:pt x="38170" y="32142"/>
                        <a:pt x="38209" y="31503"/>
                        <a:pt x="38489" y="30983"/>
                      </a:cubicBezTo>
                      <a:cubicBezTo>
                        <a:pt x="38769" y="30424"/>
                        <a:pt x="39049" y="29864"/>
                        <a:pt x="39329" y="29265"/>
                      </a:cubicBezTo>
                      <a:cubicBezTo>
                        <a:pt x="39410" y="29130"/>
                        <a:pt x="39290" y="29013"/>
                        <a:pt x="39167" y="29013"/>
                      </a:cubicBezTo>
                      <a:cubicBezTo>
                        <a:pt x="39108" y="29013"/>
                        <a:pt x="39048" y="29040"/>
                        <a:pt x="39009" y="29105"/>
                      </a:cubicBezTo>
                      <a:cubicBezTo>
                        <a:pt x="38569" y="29744"/>
                        <a:pt x="38130" y="30384"/>
                        <a:pt x="37770" y="31103"/>
                      </a:cubicBezTo>
                      <a:lnTo>
                        <a:pt x="37650" y="31303"/>
                      </a:lnTo>
                      <a:cubicBezTo>
                        <a:pt x="37570" y="31103"/>
                        <a:pt x="37450" y="30903"/>
                        <a:pt x="37290" y="30703"/>
                      </a:cubicBezTo>
                      <a:cubicBezTo>
                        <a:pt x="38529" y="25907"/>
                        <a:pt x="38170" y="20472"/>
                        <a:pt x="38170" y="15596"/>
                      </a:cubicBezTo>
                      <a:cubicBezTo>
                        <a:pt x="38170" y="11039"/>
                        <a:pt x="38409" y="6403"/>
                        <a:pt x="38090" y="1847"/>
                      </a:cubicBezTo>
                      <a:close/>
                      <a:moveTo>
                        <a:pt x="37621" y="0"/>
                      </a:moveTo>
                      <a:cubicBezTo>
                        <a:pt x="37483" y="0"/>
                        <a:pt x="37352" y="103"/>
                        <a:pt x="37410" y="248"/>
                      </a:cubicBezTo>
                      <a:cubicBezTo>
                        <a:pt x="37450" y="368"/>
                        <a:pt x="37490" y="448"/>
                        <a:pt x="37530" y="568"/>
                      </a:cubicBezTo>
                      <a:cubicBezTo>
                        <a:pt x="36651" y="5484"/>
                        <a:pt x="36970" y="10600"/>
                        <a:pt x="36931" y="15596"/>
                      </a:cubicBezTo>
                      <a:cubicBezTo>
                        <a:pt x="36851" y="20192"/>
                        <a:pt x="36251" y="24788"/>
                        <a:pt x="36171" y="29345"/>
                      </a:cubicBezTo>
                      <a:cubicBezTo>
                        <a:pt x="34493" y="27546"/>
                        <a:pt x="32134" y="26107"/>
                        <a:pt x="30336" y="24708"/>
                      </a:cubicBezTo>
                      <a:cubicBezTo>
                        <a:pt x="26899" y="22110"/>
                        <a:pt x="23382" y="19513"/>
                        <a:pt x="19745" y="17114"/>
                      </a:cubicBezTo>
                      <a:cubicBezTo>
                        <a:pt x="14189" y="13397"/>
                        <a:pt x="8514" y="9880"/>
                        <a:pt x="2598" y="6683"/>
                      </a:cubicBezTo>
                      <a:cubicBezTo>
                        <a:pt x="2598" y="7003"/>
                        <a:pt x="2559" y="7322"/>
                        <a:pt x="2519" y="7642"/>
                      </a:cubicBezTo>
                      <a:lnTo>
                        <a:pt x="2598" y="7682"/>
                      </a:lnTo>
                      <a:cubicBezTo>
                        <a:pt x="2279" y="14237"/>
                        <a:pt x="2199" y="20752"/>
                        <a:pt x="1759" y="27306"/>
                      </a:cubicBezTo>
                      <a:cubicBezTo>
                        <a:pt x="1399" y="32822"/>
                        <a:pt x="760" y="38297"/>
                        <a:pt x="240" y="43813"/>
                      </a:cubicBezTo>
                      <a:cubicBezTo>
                        <a:pt x="240" y="43813"/>
                        <a:pt x="240" y="43853"/>
                        <a:pt x="240" y="43853"/>
                      </a:cubicBezTo>
                      <a:cubicBezTo>
                        <a:pt x="240" y="43933"/>
                        <a:pt x="240" y="43973"/>
                        <a:pt x="240" y="44053"/>
                      </a:cubicBezTo>
                      <a:cubicBezTo>
                        <a:pt x="240" y="44053"/>
                        <a:pt x="240" y="44093"/>
                        <a:pt x="240" y="44133"/>
                      </a:cubicBezTo>
                      <a:cubicBezTo>
                        <a:pt x="240" y="44133"/>
                        <a:pt x="205" y="44115"/>
                        <a:pt x="181" y="44115"/>
                      </a:cubicBezTo>
                      <a:cubicBezTo>
                        <a:pt x="169" y="44115"/>
                        <a:pt x="160" y="44119"/>
                        <a:pt x="160" y="44133"/>
                      </a:cubicBezTo>
                      <a:lnTo>
                        <a:pt x="1" y="44133"/>
                      </a:lnTo>
                      <a:cubicBezTo>
                        <a:pt x="1" y="44252"/>
                        <a:pt x="400" y="44292"/>
                        <a:pt x="560" y="44292"/>
                      </a:cubicBezTo>
                      <a:lnTo>
                        <a:pt x="760" y="44292"/>
                      </a:lnTo>
                      <a:cubicBezTo>
                        <a:pt x="1879" y="44772"/>
                        <a:pt x="3038" y="45132"/>
                        <a:pt x="4157" y="45491"/>
                      </a:cubicBezTo>
                      <a:cubicBezTo>
                        <a:pt x="4597" y="45611"/>
                        <a:pt x="4997" y="45731"/>
                        <a:pt x="5396" y="45891"/>
                      </a:cubicBezTo>
                      <a:cubicBezTo>
                        <a:pt x="5356" y="46171"/>
                        <a:pt x="5556" y="46411"/>
                        <a:pt x="5796" y="46491"/>
                      </a:cubicBezTo>
                      <a:cubicBezTo>
                        <a:pt x="14789" y="49528"/>
                        <a:pt x="23461" y="54284"/>
                        <a:pt x="31695" y="58801"/>
                      </a:cubicBezTo>
                      <a:cubicBezTo>
                        <a:pt x="35372" y="60799"/>
                        <a:pt x="38969" y="62917"/>
                        <a:pt x="42486" y="65155"/>
                      </a:cubicBezTo>
                      <a:cubicBezTo>
                        <a:pt x="45563" y="67074"/>
                        <a:pt x="48641" y="69112"/>
                        <a:pt x="52078" y="70391"/>
                      </a:cubicBezTo>
                      <a:cubicBezTo>
                        <a:pt x="52127" y="70406"/>
                        <a:pt x="52176" y="70413"/>
                        <a:pt x="52225" y="70413"/>
                      </a:cubicBezTo>
                      <a:cubicBezTo>
                        <a:pt x="52568" y="70413"/>
                        <a:pt x="52858" y="70062"/>
                        <a:pt x="52718" y="69712"/>
                      </a:cubicBezTo>
                      <a:cubicBezTo>
                        <a:pt x="54956" y="58721"/>
                        <a:pt x="52638" y="46730"/>
                        <a:pt x="50280" y="36019"/>
                      </a:cubicBezTo>
                      <a:cubicBezTo>
                        <a:pt x="47522" y="23669"/>
                        <a:pt x="43006" y="12039"/>
                        <a:pt x="37970" y="368"/>
                      </a:cubicBezTo>
                      <a:lnTo>
                        <a:pt x="37970" y="208"/>
                      </a:lnTo>
                      <a:cubicBezTo>
                        <a:pt x="37930" y="128"/>
                        <a:pt x="37850" y="48"/>
                        <a:pt x="37770" y="48"/>
                      </a:cubicBezTo>
                      <a:cubicBezTo>
                        <a:pt x="37726" y="15"/>
                        <a:pt x="37673" y="0"/>
                        <a:pt x="37621" y="0"/>
                      </a:cubicBezTo>
                      <a:close/>
                    </a:path>
                  </a:pathLst>
                </a:custGeom>
                <a:solidFill>
                  <a:schemeClr val="lt1"/>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1523;p45">
                  <a:extLst>
                    <a:ext uri="{FF2B5EF4-FFF2-40B4-BE49-F238E27FC236}">
                      <a16:creationId xmlns:a16="http://schemas.microsoft.com/office/drawing/2014/main" id="{BEFC2F5E-87E6-4ADC-AA2A-145FEB2194FB}"/>
                    </a:ext>
                  </a:extLst>
                </p:cNvPr>
                <p:cNvSpPr/>
                <p:nvPr/>
              </p:nvSpPr>
              <p:spPr>
                <a:xfrm>
                  <a:off x="3038902" y="2985298"/>
                  <a:ext cx="896946" cy="445348"/>
                </a:xfrm>
                <a:custGeom>
                  <a:avLst/>
                  <a:gdLst/>
                  <a:ahLst/>
                  <a:cxnLst/>
                  <a:rect l="l" t="t" r="r" b="b"/>
                  <a:pathLst>
                    <a:path w="51519" h="25580" extrusionOk="0">
                      <a:moveTo>
                        <a:pt x="40" y="0"/>
                      </a:moveTo>
                      <a:cubicBezTo>
                        <a:pt x="40" y="240"/>
                        <a:pt x="40" y="480"/>
                        <a:pt x="0" y="759"/>
                      </a:cubicBezTo>
                      <a:cubicBezTo>
                        <a:pt x="8553" y="3597"/>
                        <a:pt x="16947" y="6635"/>
                        <a:pt x="25100" y="10472"/>
                      </a:cubicBezTo>
                      <a:cubicBezTo>
                        <a:pt x="30456" y="12950"/>
                        <a:pt x="35651" y="15747"/>
                        <a:pt x="40687" y="18825"/>
                      </a:cubicBezTo>
                      <a:cubicBezTo>
                        <a:pt x="44364" y="21063"/>
                        <a:pt x="48041" y="23181"/>
                        <a:pt x="51518" y="25579"/>
                      </a:cubicBezTo>
                      <a:lnTo>
                        <a:pt x="51518" y="25140"/>
                      </a:lnTo>
                      <a:cubicBezTo>
                        <a:pt x="48321" y="22782"/>
                        <a:pt x="44684" y="20823"/>
                        <a:pt x="41367" y="18705"/>
                      </a:cubicBezTo>
                      <a:cubicBezTo>
                        <a:pt x="36211" y="15468"/>
                        <a:pt x="30895" y="12550"/>
                        <a:pt x="25380" y="9992"/>
                      </a:cubicBezTo>
                      <a:cubicBezTo>
                        <a:pt x="17186" y="6075"/>
                        <a:pt x="8713" y="2758"/>
                        <a:pt x="40" y="0"/>
                      </a:cubicBezTo>
                      <a:close/>
                    </a:path>
                  </a:pathLst>
                </a:custGeom>
                <a:solidFill>
                  <a:schemeClr val="lt1"/>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524;p45">
                  <a:extLst>
                    <a:ext uri="{FF2B5EF4-FFF2-40B4-BE49-F238E27FC236}">
                      <a16:creationId xmlns:a16="http://schemas.microsoft.com/office/drawing/2014/main" id="{01F2027C-05BB-494C-85C2-307E7A252BAE}"/>
                    </a:ext>
                  </a:extLst>
                </p:cNvPr>
                <p:cNvSpPr/>
                <p:nvPr/>
              </p:nvSpPr>
              <p:spPr>
                <a:xfrm>
                  <a:off x="1729339" y="2515594"/>
                  <a:ext cx="474579" cy="690289"/>
                </a:xfrm>
                <a:custGeom>
                  <a:avLst/>
                  <a:gdLst/>
                  <a:ahLst/>
                  <a:cxnLst/>
                  <a:rect l="l" t="t" r="r" b="b"/>
                  <a:pathLst>
                    <a:path w="27259" h="39649" extrusionOk="0">
                      <a:moveTo>
                        <a:pt x="26059" y="1"/>
                      </a:moveTo>
                      <a:lnTo>
                        <a:pt x="26059" y="1"/>
                      </a:lnTo>
                      <a:cubicBezTo>
                        <a:pt x="21823" y="2639"/>
                        <a:pt x="17626" y="5317"/>
                        <a:pt x="13470" y="8114"/>
                      </a:cubicBezTo>
                      <a:cubicBezTo>
                        <a:pt x="11991" y="18106"/>
                        <a:pt x="7914" y="27738"/>
                        <a:pt x="2439" y="36132"/>
                      </a:cubicBezTo>
                      <a:cubicBezTo>
                        <a:pt x="1639" y="37331"/>
                        <a:pt x="840" y="38490"/>
                        <a:pt x="1" y="39649"/>
                      </a:cubicBezTo>
                      <a:cubicBezTo>
                        <a:pt x="1080" y="39089"/>
                        <a:pt x="2199" y="38530"/>
                        <a:pt x="3278" y="38010"/>
                      </a:cubicBezTo>
                      <a:cubicBezTo>
                        <a:pt x="11032" y="34173"/>
                        <a:pt x="19065" y="30896"/>
                        <a:pt x="27258" y="28178"/>
                      </a:cubicBezTo>
                      <a:cubicBezTo>
                        <a:pt x="27019" y="25181"/>
                        <a:pt x="26859" y="22183"/>
                        <a:pt x="26659" y="19225"/>
                      </a:cubicBezTo>
                      <a:cubicBezTo>
                        <a:pt x="26219" y="12831"/>
                        <a:pt x="25900" y="6396"/>
                        <a:pt x="26059" y="1"/>
                      </a:cubicBezTo>
                      <a:close/>
                    </a:path>
                  </a:pathLst>
                </a:custGeom>
                <a:no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525;p45">
                  <a:extLst>
                    <a:ext uri="{FF2B5EF4-FFF2-40B4-BE49-F238E27FC236}">
                      <a16:creationId xmlns:a16="http://schemas.microsoft.com/office/drawing/2014/main" id="{2C397D83-CA4B-47E6-A9B5-AD00DCDBB5D2}"/>
                    </a:ext>
                  </a:extLst>
                </p:cNvPr>
                <p:cNvSpPr/>
                <p:nvPr/>
              </p:nvSpPr>
              <p:spPr>
                <a:xfrm>
                  <a:off x="1361936" y="2407739"/>
                  <a:ext cx="841982" cy="1022211"/>
                </a:xfrm>
                <a:custGeom>
                  <a:avLst/>
                  <a:gdLst/>
                  <a:ahLst/>
                  <a:cxnLst/>
                  <a:rect l="l" t="t" r="r" b="b"/>
                  <a:pathLst>
                    <a:path w="48362" h="58714" extrusionOk="0">
                      <a:moveTo>
                        <a:pt x="5159" y="34529"/>
                      </a:moveTo>
                      <a:cubicBezTo>
                        <a:pt x="5215" y="34529"/>
                        <a:pt x="5277" y="34564"/>
                        <a:pt x="5277" y="34613"/>
                      </a:cubicBezTo>
                      <a:cubicBezTo>
                        <a:pt x="5237" y="35013"/>
                        <a:pt x="5197" y="35372"/>
                        <a:pt x="5157" y="35732"/>
                      </a:cubicBezTo>
                      <a:cubicBezTo>
                        <a:pt x="5077" y="36092"/>
                        <a:pt x="5157" y="36491"/>
                        <a:pt x="4957" y="36771"/>
                      </a:cubicBezTo>
                      <a:cubicBezTo>
                        <a:pt x="4935" y="36837"/>
                        <a:pt x="4876" y="36867"/>
                        <a:pt x="4815" y="36867"/>
                      </a:cubicBezTo>
                      <a:cubicBezTo>
                        <a:pt x="4765" y="36867"/>
                        <a:pt x="4713" y="36847"/>
                        <a:pt x="4677" y="36811"/>
                      </a:cubicBezTo>
                      <a:cubicBezTo>
                        <a:pt x="4397" y="36571"/>
                        <a:pt x="4517" y="36092"/>
                        <a:pt x="4597" y="35732"/>
                      </a:cubicBezTo>
                      <a:cubicBezTo>
                        <a:pt x="4717" y="35332"/>
                        <a:pt x="4877" y="34933"/>
                        <a:pt x="5077" y="34573"/>
                      </a:cubicBezTo>
                      <a:cubicBezTo>
                        <a:pt x="5092" y="34542"/>
                        <a:pt x="5125" y="34529"/>
                        <a:pt x="5159" y="34529"/>
                      </a:cubicBezTo>
                      <a:close/>
                      <a:moveTo>
                        <a:pt x="4631" y="38616"/>
                      </a:moveTo>
                      <a:cubicBezTo>
                        <a:pt x="4727" y="38616"/>
                        <a:pt x="4821" y="38703"/>
                        <a:pt x="4797" y="38849"/>
                      </a:cubicBezTo>
                      <a:cubicBezTo>
                        <a:pt x="4277" y="41208"/>
                        <a:pt x="3918" y="43606"/>
                        <a:pt x="3758" y="46044"/>
                      </a:cubicBezTo>
                      <a:cubicBezTo>
                        <a:pt x="3598" y="48002"/>
                        <a:pt x="3678" y="50320"/>
                        <a:pt x="2839" y="52119"/>
                      </a:cubicBezTo>
                      <a:cubicBezTo>
                        <a:pt x="2808" y="52180"/>
                        <a:pt x="2760" y="52206"/>
                        <a:pt x="2712" y="52206"/>
                      </a:cubicBezTo>
                      <a:cubicBezTo>
                        <a:pt x="2635" y="52206"/>
                        <a:pt x="2559" y="52138"/>
                        <a:pt x="2559" y="52039"/>
                      </a:cubicBezTo>
                      <a:cubicBezTo>
                        <a:pt x="2439" y="50840"/>
                        <a:pt x="2719" y="49601"/>
                        <a:pt x="2839" y="48402"/>
                      </a:cubicBezTo>
                      <a:cubicBezTo>
                        <a:pt x="2958" y="47283"/>
                        <a:pt x="3078" y="46204"/>
                        <a:pt x="3198" y="45124"/>
                      </a:cubicBezTo>
                      <a:cubicBezTo>
                        <a:pt x="3438" y="42966"/>
                        <a:pt x="3838" y="40808"/>
                        <a:pt x="4477" y="38730"/>
                      </a:cubicBezTo>
                      <a:cubicBezTo>
                        <a:pt x="4508" y="38652"/>
                        <a:pt x="4570" y="38616"/>
                        <a:pt x="4631" y="38616"/>
                      </a:cubicBezTo>
                      <a:close/>
                      <a:moveTo>
                        <a:pt x="13550" y="1"/>
                      </a:moveTo>
                      <a:lnTo>
                        <a:pt x="13550" y="1"/>
                      </a:lnTo>
                      <a:cubicBezTo>
                        <a:pt x="9193" y="10912"/>
                        <a:pt x="5317" y="21983"/>
                        <a:pt x="2998" y="33494"/>
                      </a:cubicBezTo>
                      <a:cubicBezTo>
                        <a:pt x="1639" y="39689"/>
                        <a:pt x="720" y="45964"/>
                        <a:pt x="161" y="52319"/>
                      </a:cubicBezTo>
                      <a:cubicBezTo>
                        <a:pt x="81" y="54477"/>
                        <a:pt x="1" y="56595"/>
                        <a:pt x="1" y="58713"/>
                      </a:cubicBezTo>
                      <a:cubicBezTo>
                        <a:pt x="2918" y="56635"/>
                        <a:pt x="6076" y="54837"/>
                        <a:pt x="8994" y="52918"/>
                      </a:cubicBezTo>
                      <a:cubicBezTo>
                        <a:pt x="13949" y="49681"/>
                        <a:pt x="19065" y="46763"/>
                        <a:pt x="24381" y="44205"/>
                      </a:cubicBezTo>
                      <a:cubicBezTo>
                        <a:pt x="32135" y="40368"/>
                        <a:pt x="40168" y="37091"/>
                        <a:pt x="48361" y="34373"/>
                      </a:cubicBezTo>
                      <a:cubicBezTo>
                        <a:pt x="48122" y="31376"/>
                        <a:pt x="47922" y="28378"/>
                        <a:pt x="47722" y="25420"/>
                      </a:cubicBezTo>
                      <a:cubicBezTo>
                        <a:pt x="47322" y="19026"/>
                        <a:pt x="47003" y="12591"/>
                        <a:pt x="47162" y="6196"/>
                      </a:cubicBezTo>
                      <a:lnTo>
                        <a:pt x="47162" y="6196"/>
                      </a:lnTo>
                      <a:cubicBezTo>
                        <a:pt x="42246" y="9234"/>
                        <a:pt x="37370" y="12351"/>
                        <a:pt x="32614" y="15668"/>
                      </a:cubicBezTo>
                      <a:cubicBezTo>
                        <a:pt x="28937" y="18266"/>
                        <a:pt x="25340" y="20904"/>
                        <a:pt x="21823" y="23662"/>
                      </a:cubicBezTo>
                      <a:cubicBezTo>
                        <a:pt x="19585" y="25380"/>
                        <a:pt x="17467" y="27179"/>
                        <a:pt x="15428" y="29137"/>
                      </a:cubicBezTo>
                      <a:lnTo>
                        <a:pt x="15428" y="29177"/>
                      </a:lnTo>
                      <a:cubicBezTo>
                        <a:pt x="15428" y="29457"/>
                        <a:pt x="15188" y="29657"/>
                        <a:pt x="14909" y="29657"/>
                      </a:cubicBezTo>
                      <a:cubicBezTo>
                        <a:pt x="14669" y="29897"/>
                        <a:pt x="14429" y="30137"/>
                        <a:pt x="14189" y="30416"/>
                      </a:cubicBezTo>
                      <a:cubicBezTo>
                        <a:pt x="14189" y="30536"/>
                        <a:pt x="14149" y="30616"/>
                        <a:pt x="14109" y="30656"/>
                      </a:cubicBezTo>
                      <a:cubicBezTo>
                        <a:pt x="14087" y="30722"/>
                        <a:pt x="14041" y="30752"/>
                        <a:pt x="13991" y="30752"/>
                      </a:cubicBezTo>
                      <a:cubicBezTo>
                        <a:pt x="13949" y="30752"/>
                        <a:pt x="13905" y="30732"/>
                        <a:pt x="13870" y="30696"/>
                      </a:cubicBezTo>
                      <a:cubicBezTo>
                        <a:pt x="13510" y="30296"/>
                        <a:pt x="13430" y="29657"/>
                        <a:pt x="13190" y="29177"/>
                      </a:cubicBezTo>
                      <a:cubicBezTo>
                        <a:pt x="12910" y="28578"/>
                        <a:pt x="12631" y="28018"/>
                        <a:pt x="12391" y="27419"/>
                      </a:cubicBezTo>
                      <a:cubicBezTo>
                        <a:pt x="12310" y="27283"/>
                        <a:pt x="12412" y="27185"/>
                        <a:pt x="12523" y="27185"/>
                      </a:cubicBezTo>
                      <a:cubicBezTo>
                        <a:pt x="12576" y="27185"/>
                        <a:pt x="12632" y="27207"/>
                        <a:pt x="12671" y="27259"/>
                      </a:cubicBezTo>
                      <a:cubicBezTo>
                        <a:pt x="13110" y="27898"/>
                        <a:pt x="13510" y="28578"/>
                        <a:pt x="13910" y="29257"/>
                      </a:cubicBezTo>
                      <a:cubicBezTo>
                        <a:pt x="13910" y="29337"/>
                        <a:pt x="13949" y="29377"/>
                        <a:pt x="13989" y="29457"/>
                      </a:cubicBezTo>
                      <a:cubicBezTo>
                        <a:pt x="14109" y="29257"/>
                        <a:pt x="14229" y="29057"/>
                        <a:pt x="14349" y="28898"/>
                      </a:cubicBezTo>
                      <a:cubicBezTo>
                        <a:pt x="13150" y="24101"/>
                        <a:pt x="13470" y="18626"/>
                        <a:pt x="13470" y="13750"/>
                      </a:cubicBezTo>
                      <a:cubicBezTo>
                        <a:pt x="13470" y="9194"/>
                        <a:pt x="13270" y="4557"/>
                        <a:pt x="13550" y="1"/>
                      </a:cubicBezTo>
                      <a:close/>
                    </a:path>
                  </a:pathLst>
                </a:custGeom>
                <a:solidFill>
                  <a:schemeClr val="bg1"/>
                </a:solidFill>
                <a:ln>
                  <a:solidFill>
                    <a:srgbClr val="00206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9" name="Picture 28" descr="Hi Max The Husky">
                <a:extLst>
                  <a:ext uri="{FF2B5EF4-FFF2-40B4-BE49-F238E27FC236}">
                    <a16:creationId xmlns:a16="http://schemas.microsoft.com/office/drawing/2014/main" id="{C344576A-28B8-4AF5-8965-9A8659D0DCA9}"/>
                  </a:ext>
                </a:extLst>
              </p:cNvPr>
              <p:cNvPicPr>
                <a:picLocks noChangeAspect="1"/>
              </p:cNvPicPr>
              <p:nvPr/>
            </p:nvPicPr>
            <p:blipFill>
              <a:blip r:embed="rId3">
                <a:duotone>
                  <a:schemeClr val="bg2">
                    <a:shade val="45000"/>
                    <a:satMod val="135000"/>
                  </a:schemeClr>
                  <a:prstClr val="white"/>
                </a:duotone>
                <a:extLst>
                  <a:ext uri="{BEBA8EAE-BF5A-486C-A8C5-ECC9F3942E4B}">
                    <a14:imgProps xmlns:a14="http://schemas.microsoft.com/office/drawing/2010/main">
                      <a14:imgLayer r:embed="rId4">
                        <a14:imgEffect>
                          <a14:backgroundRemoval t="6250" b="90000" l="5750" r="90000">
                            <a14:foregroundMark x1="13000" y1="31250" x2="38500" y2="32750"/>
                            <a14:foregroundMark x1="38500" y1="32750" x2="58000" y2="7250"/>
                            <a14:foregroundMark x1="55750" y1="7750" x2="43250" y2="32750"/>
                            <a14:foregroundMark x1="34250" y1="32000" x2="25500" y2="56750"/>
                            <a14:foregroundMark x1="31500" y1="45500" x2="24250" y2="62750"/>
                            <a14:foregroundMark x1="25000" y1="26500" x2="34500" y2="27250"/>
                            <a14:foregroundMark x1="21500" y1="27000" x2="9500" y2="26250"/>
                            <a14:foregroundMark x1="9500" y1="26250" x2="35500" y2="58000"/>
                            <a14:foregroundMark x1="35500" y1="58000" x2="66750" y2="47750"/>
                            <a14:foregroundMark x1="66750" y1="47750" x2="44000" y2="16000"/>
                            <a14:foregroundMark x1="44000" y1="16000" x2="12500" y2="42250"/>
                            <a14:foregroundMark x1="12500" y1="42250" x2="54000" y2="43250"/>
                            <a14:foregroundMark x1="54000" y1="43250" x2="61500" y2="34000"/>
                            <a14:foregroundMark x1="44000" y1="34750" x2="53750" y2="45500"/>
                            <a14:foregroundMark x1="53750" y1="45500" x2="68250" y2="44500"/>
                            <a14:foregroundMark x1="68250" y1="44500" x2="68000" y2="57500"/>
                            <a14:foregroundMark x1="68000" y1="57500" x2="61500" y2="32000"/>
                            <a14:foregroundMark x1="55000" y1="82000" x2="62750" y2="81000"/>
                            <a14:foregroundMark x1="65250" y1="78750" x2="65250" y2="78750"/>
                            <a14:foregroundMark x1="62750" y1="79500" x2="65500" y2="79500"/>
                            <a14:foregroundMark x1="26000" y1="49000" x2="24000" y2="49000"/>
                            <a14:foregroundMark x1="10500" y1="25500" x2="24000" y2="25500"/>
                            <a14:foregroundMark x1="24750" y1="26500" x2="9750" y2="25750"/>
                            <a14:foregroundMark x1="9750" y1="25750" x2="6750" y2="27250"/>
                            <a14:foregroundMark x1="6750" y1="27250" x2="6750" y2="27250"/>
                            <a14:foregroundMark x1="5750" y1="29750" x2="5750" y2="29750"/>
                            <a14:foregroundMark x1="13750" y1="23750" x2="13750" y2="23750"/>
                            <a14:foregroundMark x1="9500" y1="24250" x2="9500" y2="24250"/>
                            <a14:foregroundMark x1="9500" y1="34000" x2="9500" y2="34000"/>
                            <a14:foregroundMark x1="11000" y1="35500" x2="11000" y2="35500"/>
                            <a14:foregroundMark x1="10250" y1="35500" x2="10250" y2="35500"/>
                            <a14:foregroundMark x1="8500" y1="33500" x2="8500" y2="33500"/>
                            <a14:foregroundMark x1="51500" y1="9000" x2="51500" y2="9000"/>
                            <a14:foregroundMark x1="53250" y1="6250" x2="53250" y2="6250"/>
                            <a14:foregroundMark x1="58000" y1="6250" x2="58000" y2="6250"/>
                            <a14:foregroundMark x1="60000" y1="6250" x2="60000" y2="6250"/>
                            <a14:foregroundMark x1="62500" y1="10000" x2="62500" y2="10000"/>
                            <a14:foregroundMark x1="67000" y1="41750" x2="67000" y2="41750"/>
                            <a14:foregroundMark x1="65250" y1="38750" x2="65250" y2="38750"/>
                            <a14:foregroundMark x1="64750" y1="29750" x2="64750" y2="29750"/>
                            <a14:foregroundMark x1="64750" y1="20250" x2="64750" y2="20250"/>
                            <a14:foregroundMark x1="64000" y1="12500" x2="64000" y2="12500"/>
                            <a14:foregroundMark x1="64000" y1="16250" x2="64000" y2="16250"/>
                            <a14:foregroundMark x1="64250" y1="32000" x2="64250" y2="32000"/>
                            <a14:foregroundMark x1="65500" y1="23750" x2="65500" y2="23750"/>
                            <a14:foregroundMark x1="64750" y1="19500" x2="64750" y2="19500"/>
                            <a14:foregroundMark x1="66750" y1="77500" x2="66750" y2="77500"/>
                            <a14:foregroundMark x1="66750" y1="78250" x2="66750" y2="78250"/>
                            <a14:foregroundMark x1="58000" y1="85000" x2="58000" y2="85000"/>
                            <a14:backgroundMark x1="67319" y1="77500" x2="81500" y2="66750"/>
                            <a14:backgroundMark x1="66264" y1="78300" x2="67319" y2="77500"/>
                            <a14:backgroundMark x1="50500" y1="90250" x2="57310" y2="85088"/>
                            <a14:backgroundMark x1="81500" y1="66750" x2="85500" y2="55500"/>
                          </a14:backgroundRemoval>
                        </a14:imgEffect>
                        <a14:imgEffect>
                          <a14:artisticPencilSketch/>
                        </a14:imgEffect>
                        <a14:imgEffect>
                          <a14:colorTemperature colorTemp="4700"/>
                        </a14:imgEffect>
                        <a14:imgEffect>
                          <a14:saturation sat="0"/>
                        </a14:imgEffect>
                      </a14:imgLayer>
                    </a14:imgProps>
                  </a:ext>
                </a:extLst>
              </a:blip>
              <a:stretch>
                <a:fillRect/>
              </a:stretch>
            </p:blipFill>
            <p:spPr>
              <a:xfrm>
                <a:off x="1900459" y="2132465"/>
                <a:ext cx="884162" cy="732795"/>
              </a:xfrm>
              <a:prstGeom prst="rect">
                <a:avLst/>
              </a:prstGeom>
              <a:ln>
                <a:noFill/>
              </a:ln>
            </p:spPr>
          </p:pic>
        </p:grpSp>
        <p:sp>
          <p:nvSpPr>
            <p:cNvPr id="3" name="TextBox 2">
              <a:extLst>
                <a:ext uri="{FF2B5EF4-FFF2-40B4-BE49-F238E27FC236}">
                  <a16:creationId xmlns:a16="http://schemas.microsoft.com/office/drawing/2014/main" id="{93C11B42-D4C8-4DEC-87F0-4725ED0D4F40}"/>
                </a:ext>
              </a:extLst>
            </p:cNvPr>
            <p:cNvSpPr txBox="1"/>
            <p:nvPr/>
          </p:nvSpPr>
          <p:spPr>
            <a:xfrm>
              <a:off x="1328421" y="3083182"/>
              <a:ext cx="837502" cy="369332"/>
            </a:xfrm>
            <a:prstGeom prst="rect">
              <a:avLst/>
            </a:prstGeom>
            <a:noFill/>
          </p:spPr>
          <p:txBody>
            <a:bodyPr wrap="square" rtlCol="0">
              <a:spAutoFit/>
            </a:bodyPr>
            <a:lstStyle/>
            <a:p>
              <a:r>
                <a:rPr lang="en-US" sz="1800" b="1" dirty="0">
                  <a:solidFill>
                    <a:srgbClr val="BD1717"/>
                  </a:solidFill>
                  <a:latin typeface="Pathway Gothic One" panose="020B0604020202020204" charset="0"/>
                </a:rPr>
                <a:t>4/1/21</a:t>
              </a:r>
            </a:p>
          </p:txBody>
        </p:sp>
      </p:grpSp>
      <p:grpSp>
        <p:nvGrpSpPr>
          <p:cNvPr id="65" name="Google Shape;2174;p67">
            <a:extLst>
              <a:ext uri="{FF2B5EF4-FFF2-40B4-BE49-F238E27FC236}">
                <a16:creationId xmlns:a16="http://schemas.microsoft.com/office/drawing/2014/main" id="{A7103721-5236-41E7-BFEC-04A9CEA3BC44}"/>
              </a:ext>
            </a:extLst>
          </p:cNvPr>
          <p:cNvGrpSpPr/>
          <p:nvPr/>
        </p:nvGrpSpPr>
        <p:grpSpPr>
          <a:xfrm>
            <a:off x="2523655" y="3596601"/>
            <a:ext cx="2134219" cy="333843"/>
            <a:chOff x="1436459" y="2090548"/>
            <a:chExt cx="2125237" cy="347227"/>
          </a:xfrm>
          <a:solidFill>
            <a:schemeClr val="accent4"/>
          </a:solidFill>
        </p:grpSpPr>
        <p:sp>
          <p:nvSpPr>
            <p:cNvPr id="66" name="Google Shape;2175;p67">
              <a:extLst>
                <a:ext uri="{FF2B5EF4-FFF2-40B4-BE49-F238E27FC236}">
                  <a16:creationId xmlns:a16="http://schemas.microsoft.com/office/drawing/2014/main" id="{2643CD34-F901-4812-B386-CECBE5D9A21F}"/>
                </a:ext>
              </a:extLst>
            </p:cNvPr>
            <p:cNvSpPr/>
            <p:nvPr/>
          </p:nvSpPr>
          <p:spPr>
            <a:xfrm>
              <a:off x="1436459" y="2093975"/>
              <a:ext cx="2125237" cy="343800"/>
            </a:xfrm>
            <a:prstGeom prst="roundRect">
              <a:avLst>
                <a:gd name="adj" fmla="val 50000"/>
              </a:avLst>
            </a:prstGeom>
            <a:solidFill>
              <a:schemeClr val="bg1"/>
            </a:solid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176;p67">
              <a:extLst>
                <a:ext uri="{FF2B5EF4-FFF2-40B4-BE49-F238E27FC236}">
                  <a16:creationId xmlns:a16="http://schemas.microsoft.com/office/drawing/2014/main" id="{4367D47F-EEC3-4436-98C5-D5761EB090E7}"/>
                </a:ext>
              </a:extLst>
            </p:cNvPr>
            <p:cNvSpPr/>
            <p:nvPr/>
          </p:nvSpPr>
          <p:spPr>
            <a:xfrm>
              <a:off x="1446526" y="2093975"/>
              <a:ext cx="1436582" cy="343800"/>
            </a:xfrm>
            <a:prstGeom prst="roundRect">
              <a:avLst>
                <a:gd name="adj" fmla="val 50000"/>
              </a:avLst>
            </a:prstGeom>
            <a:solidFill>
              <a:srgbClr val="232347"/>
            </a:solid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 name="Google Shape;2177;p67">
              <a:extLst>
                <a:ext uri="{FF2B5EF4-FFF2-40B4-BE49-F238E27FC236}">
                  <a16:creationId xmlns:a16="http://schemas.microsoft.com/office/drawing/2014/main" id="{62D6164C-5AAD-4B81-AB47-F86EE9CE8934}"/>
                </a:ext>
              </a:extLst>
            </p:cNvPr>
            <p:cNvSpPr/>
            <p:nvPr/>
          </p:nvSpPr>
          <p:spPr>
            <a:xfrm>
              <a:off x="2572193" y="2090548"/>
              <a:ext cx="310916" cy="343800"/>
            </a:xfrm>
            <a:prstGeom prst="roundRect">
              <a:avLst>
                <a:gd name="adj" fmla="val 50000"/>
              </a:avLst>
            </a:prstGeom>
            <a:solidFill>
              <a:srgbClr val="C01E1E"/>
            </a:solid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182"/>
                                        </p:tgtEl>
                                        <p:attrNameLst>
                                          <p:attrName>style.visibility</p:attrName>
                                        </p:attrNameLst>
                                      </p:cBhvr>
                                      <p:to>
                                        <p:strVal val="visible"/>
                                      </p:to>
                                    </p:set>
                                    <p:animEffect transition="in" filter="fade">
                                      <p:cBhvr>
                                        <p:cTn id="13" dur="1000"/>
                                        <p:tgtEl>
                                          <p:spTgt spid="2182"/>
                                        </p:tgtEl>
                                      </p:cBhvr>
                                    </p:animEffect>
                                    <p:anim calcmode="lin" valueType="num">
                                      <p:cBhvr>
                                        <p:cTn id="14" dur="1000" fill="hold"/>
                                        <p:tgtEl>
                                          <p:spTgt spid="2182"/>
                                        </p:tgtEl>
                                        <p:attrNameLst>
                                          <p:attrName>ppt_x</p:attrName>
                                        </p:attrNameLst>
                                      </p:cBhvr>
                                      <p:tavLst>
                                        <p:tav tm="0">
                                          <p:val>
                                            <p:strVal val="#ppt_x"/>
                                          </p:val>
                                        </p:tav>
                                        <p:tav tm="100000">
                                          <p:val>
                                            <p:strVal val="#ppt_x"/>
                                          </p:val>
                                        </p:tav>
                                      </p:tavLst>
                                    </p:anim>
                                    <p:anim calcmode="lin" valueType="num">
                                      <p:cBhvr>
                                        <p:cTn id="15" dur="1000" fill="hold"/>
                                        <p:tgtEl>
                                          <p:spTgt spid="2182"/>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174"/>
                                        </p:tgtEl>
                                        <p:attrNameLst>
                                          <p:attrName>style.visibility</p:attrName>
                                        </p:attrNameLst>
                                      </p:cBhvr>
                                      <p:to>
                                        <p:strVal val="visible"/>
                                      </p:to>
                                    </p:set>
                                    <p:animEffect transition="in" filter="fade">
                                      <p:cBhvr>
                                        <p:cTn id="18" dur="1000"/>
                                        <p:tgtEl>
                                          <p:spTgt spid="2174"/>
                                        </p:tgtEl>
                                      </p:cBhvr>
                                    </p:animEffect>
                                    <p:anim calcmode="lin" valueType="num">
                                      <p:cBhvr>
                                        <p:cTn id="19" dur="1000" fill="hold"/>
                                        <p:tgtEl>
                                          <p:spTgt spid="2174"/>
                                        </p:tgtEl>
                                        <p:attrNameLst>
                                          <p:attrName>ppt_x</p:attrName>
                                        </p:attrNameLst>
                                      </p:cBhvr>
                                      <p:tavLst>
                                        <p:tav tm="0">
                                          <p:val>
                                            <p:strVal val="#ppt_x"/>
                                          </p:val>
                                        </p:tav>
                                        <p:tav tm="100000">
                                          <p:val>
                                            <p:strVal val="#ppt_x"/>
                                          </p:val>
                                        </p:tav>
                                      </p:tavLst>
                                    </p:anim>
                                    <p:anim calcmode="lin" valueType="num">
                                      <p:cBhvr>
                                        <p:cTn id="20" dur="1000" fill="hold"/>
                                        <p:tgtEl>
                                          <p:spTgt spid="217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1000"/>
                                        <p:tgtEl>
                                          <p:spTgt spid="55"/>
                                        </p:tgtEl>
                                      </p:cBhvr>
                                    </p:animEffect>
                                    <p:anim calcmode="lin" valueType="num">
                                      <p:cBhvr>
                                        <p:cTn id="24" dur="1000" fill="hold"/>
                                        <p:tgtEl>
                                          <p:spTgt spid="55"/>
                                        </p:tgtEl>
                                        <p:attrNameLst>
                                          <p:attrName>ppt_x</p:attrName>
                                        </p:attrNameLst>
                                      </p:cBhvr>
                                      <p:tavLst>
                                        <p:tav tm="0">
                                          <p:val>
                                            <p:strVal val="#ppt_x"/>
                                          </p:val>
                                        </p:tav>
                                        <p:tav tm="100000">
                                          <p:val>
                                            <p:strVal val="#ppt_x"/>
                                          </p:val>
                                        </p:tav>
                                      </p:tavLst>
                                    </p:anim>
                                    <p:anim calcmode="lin" valueType="num">
                                      <p:cBhvr>
                                        <p:cTn id="25" dur="1000" fill="hold"/>
                                        <p:tgtEl>
                                          <p:spTgt spid="5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2192">
                                            <p:txEl>
                                              <p:pRg st="0" end="0"/>
                                            </p:txEl>
                                          </p:spTgt>
                                        </p:tgtEl>
                                        <p:attrNameLst>
                                          <p:attrName>style.visibility</p:attrName>
                                        </p:attrNameLst>
                                      </p:cBhvr>
                                      <p:to>
                                        <p:strVal val="visible"/>
                                      </p:to>
                                    </p:set>
                                    <p:animEffect transition="in" filter="fade">
                                      <p:cBhvr>
                                        <p:cTn id="28" dur="1000"/>
                                        <p:tgtEl>
                                          <p:spTgt spid="2192">
                                            <p:txEl>
                                              <p:pRg st="0" end="0"/>
                                            </p:txEl>
                                          </p:spTgt>
                                        </p:tgtEl>
                                      </p:cBhvr>
                                    </p:animEffect>
                                    <p:anim calcmode="lin" valueType="num">
                                      <p:cBhvr>
                                        <p:cTn id="29" dur="1000" fill="hold"/>
                                        <p:tgtEl>
                                          <p:spTgt spid="2192">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219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1000"/>
                                        <p:tgtEl>
                                          <p:spTgt spid="56"/>
                                        </p:tgtEl>
                                      </p:cBhvr>
                                    </p:animEffect>
                                    <p:anim calcmode="lin" valueType="num">
                                      <p:cBhvr>
                                        <p:cTn id="36" dur="1000" fill="hold"/>
                                        <p:tgtEl>
                                          <p:spTgt spid="56"/>
                                        </p:tgtEl>
                                        <p:attrNameLst>
                                          <p:attrName>ppt_x</p:attrName>
                                        </p:attrNameLst>
                                      </p:cBhvr>
                                      <p:tavLst>
                                        <p:tav tm="0">
                                          <p:val>
                                            <p:strVal val="#ppt_x"/>
                                          </p:val>
                                        </p:tav>
                                        <p:tav tm="100000">
                                          <p:val>
                                            <p:strVal val="#ppt_x"/>
                                          </p:val>
                                        </p:tav>
                                      </p:tavLst>
                                    </p:anim>
                                    <p:anim calcmode="lin" valueType="num">
                                      <p:cBhvr>
                                        <p:cTn id="37" dur="1000" fill="hold"/>
                                        <p:tgtEl>
                                          <p:spTgt spid="56"/>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1000"/>
                                        <p:tgtEl>
                                          <p:spTgt spid="57"/>
                                        </p:tgtEl>
                                      </p:cBhvr>
                                    </p:animEffect>
                                    <p:anim calcmode="lin" valueType="num">
                                      <p:cBhvr>
                                        <p:cTn id="41" dur="1000" fill="hold"/>
                                        <p:tgtEl>
                                          <p:spTgt spid="57"/>
                                        </p:tgtEl>
                                        <p:attrNameLst>
                                          <p:attrName>ppt_x</p:attrName>
                                        </p:attrNameLst>
                                      </p:cBhvr>
                                      <p:tavLst>
                                        <p:tav tm="0">
                                          <p:val>
                                            <p:strVal val="#ppt_x"/>
                                          </p:val>
                                        </p:tav>
                                        <p:tav tm="100000">
                                          <p:val>
                                            <p:strVal val="#ppt_x"/>
                                          </p:val>
                                        </p:tav>
                                      </p:tavLst>
                                    </p:anim>
                                    <p:anim calcmode="lin" valueType="num">
                                      <p:cBhvr>
                                        <p:cTn id="42"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fade">
                                      <p:cBhvr>
                                        <p:cTn id="47" dur="1000"/>
                                        <p:tgtEl>
                                          <p:spTgt spid="65"/>
                                        </p:tgtEl>
                                      </p:cBhvr>
                                    </p:animEffect>
                                    <p:anim calcmode="lin" valueType="num">
                                      <p:cBhvr>
                                        <p:cTn id="48" dur="1000" fill="hold"/>
                                        <p:tgtEl>
                                          <p:spTgt spid="65"/>
                                        </p:tgtEl>
                                        <p:attrNameLst>
                                          <p:attrName>ppt_x</p:attrName>
                                        </p:attrNameLst>
                                      </p:cBhvr>
                                      <p:tavLst>
                                        <p:tav tm="0">
                                          <p:val>
                                            <p:strVal val="#ppt_x"/>
                                          </p:val>
                                        </p:tav>
                                        <p:tav tm="100000">
                                          <p:val>
                                            <p:strVal val="#ppt_x"/>
                                          </p:val>
                                        </p:tav>
                                      </p:tavLst>
                                    </p:anim>
                                    <p:anim calcmode="lin" valueType="num">
                                      <p:cBhvr>
                                        <p:cTn id="49" dur="1000" fill="hold"/>
                                        <p:tgtEl>
                                          <p:spTgt spid="6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186">
                                            <p:txEl>
                                              <p:pRg st="0" end="0"/>
                                            </p:txEl>
                                          </p:spTgt>
                                        </p:tgtEl>
                                        <p:attrNameLst>
                                          <p:attrName>style.visibility</p:attrName>
                                        </p:attrNameLst>
                                      </p:cBhvr>
                                      <p:to>
                                        <p:strVal val="visible"/>
                                      </p:to>
                                    </p:set>
                                    <p:animEffect transition="in" filter="fade">
                                      <p:cBhvr>
                                        <p:cTn id="52" dur="1000"/>
                                        <p:tgtEl>
                                          <p:spTgt spid="2186">
                                            <p:txEl>
                                              <p:pRg st="0" end="0"/>
                                            </p:txEl>
                                          </p:spTgt>
                                        </p:tgtEl>
                                      </p:cBhvr>
                                    </p:animEffect>
                                    <p:anim calcmode="lin" valueType="num">
                                      <p:cBhvr>
                                        <p:cTn id="53" dur="1000" fill="hold"/>
                                        <p:tgtEl>
                                          <p:spTgt spid="2186">
                                            <p:txEl>
                                              <p:pRg st="0" end="0"/>
                                            </p:txEl>
                                          </p:spTgt>
                                        </p:tgtEl>
                                        <p:attrNameLst>
                                          <p:attrName>ppt_x</p:attrName>
                                        </p:attrNameLst>
                                      </p:cBhvr>
                                      <p:tavLst>
                                        <p:tav tm="0">
                                          <p:val>
                                            <p:strVal val="#ppt_x"/>
                                          </p:val>
                                        </p:tav>
                                        <p:tav tm="100000">
                                          <p:val>
                                            <p:strVal val="#ppt_x"/>
                                          </p:val>
                                        </p:tav>
                                      </p:tavLst>
                                    </p:anim>
                                    <p:anim calcmode="lin" valueType="num">
                                      <p:cBhvr>
                                        <p:cTn id="54" dur="1000" fill="hold"/>
                                        <p:tgtEl>
                                          <p:spTgt spid="218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6" grpId="0" build="p"/>
      <p:bldP spid="2192" grpId="0" build="p"/>
      <p:bldP spid="57" grpId="0"/>
      <p:bldP spid="5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85"/>
        <p:cNvGrpSpPr/>
        <p:nvPr/>
      </p:nvGrpSpPr>
      <p:grpSpPr>
        <a:xfrm>
          <a:off x="0" y="0"/>
          <a:ext cx="0" cy="0"/>
          <a:chOff x="0" y="0"/>
          <a:chExt cx="0" cy="0"/>
        </a:xfrm>
      </p:grpSpPr>
      <p:sp>
        <p:nvSpPr>
          <p:cNvPr id="1386" name="Google Shape;1386;p39"/>
          <p:cNvSpPr txBox="1">
            <a:spLocks noGrp="1"/>
          </p:cNvSpPr>
          <p:nvPr>
            <p:ph type="ctrTitle"/>
          </p:nvPr>
        </p:nvSpPr>
        <p:spPr>
          <a:xfrm>
            <a:off x="3158768" y="14146"/>
            <a:ext cx="4168200" cy="1730342"/>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4000" b="1" dirty="0">
                <a:latin typeface="Pathway Gothic One"/>
                <a:ea typeface="Pathway Gothic One"/>
                <a:cs typeface="Pathway Gothic One"/>
                <a:sym typeface="Pathway Gothic One"/>
              </a:rPr>
              <a:t>Enroll soon…</a:t>
            </a:r>
            <a:endParaRPr sz="4000" b="1" dirty="0">
              <a:latin typeface="Pathway Gothic One"/>
              <a:ea typeface="Pathway Gothic One"/>
              <a:cs typeface="Pathway Gothic One"/>
              <a:sym typeface="Pathway Gothic One"/>
            </a:endParaRPr>
          </a:p>
        </p:txBody>
      </p:sp>
      <p:grpSp>
        <p:nvGrpSpPr>
          <p:cNvPr id="1387" name="Google Shape;1387;p39"/>
          <p:cNvGrpSpPr/>
          <p:nvPr/>
        </p:nvGrpSpPr>
        <p:grpSpPr>
          <a:xfrm>
            <a:off x="7463030" y="539473"/>
            <a:ext cx="847490" cy="848879"/>
            <a:chOff x="5227225" y="606625"/>
            <a:chExt cx="1097500" cy="1099300"/>
          </a:xfrm>
        </p:grpSpPr>
        <p:sp>
          <p:nvSpPr>
            <p:cNvPr id="1388" name="Google Shape;1388;p39"/>
            <p:cNvSpPr/>
            <p:nvPr/>
          </p:nvSpPr>
          <p:spPr>
            <a:xfrm>
              <a:off x="5227225" y="606625"/>
              <a:ext cx="1097500" cy="1099300"/>
            </a:xfrm>
            <a:custGeom>
              <a:avLst/>
              <a:gdLst/>
              <a:ahLst/>
              <a:cxnLst/>
              <a:rect l="l" t="t" r="r" b="b"/>
              <a:pathLst>
                <a:path w="43900" h="43972" extrusionOk="0">
                  <a:moveTo>
                    <a:pt x="20179" y="43935"/>
                  </a:moveTo>
                  <a:cubicBezTo>
                    <a:pt x="15885" y="43971"/>
                    <a:pt x="11664" y="42612"/>
                    <a:pt x="8193" y="40107"/>
                  </a:cubicBezTo>
                  <a:cubicBezTo>
                    <a:pt x="7585" y="39714"/>
                    <a:pt x="6977" y="39320"/>
                    <a:pt x="6368" y="38962"/>
                  </a:cubicBezTo>
                  <a:cubicBezTo>
                    <a:pt x="5009" y="38032"/>
                    <a:pt x="3936" y="36744"/>
                    <a:pt x="3256" y="35277"/>
                  </a:cubicBezTo>
                  <a:cubicBezTo>
                    <a:pt x="2075" y="33131"/>
                    <a:pt x="1216" y="30841"/>
                    <a:pt x="644" y="28444"/>
                  </a:cubicBezTo>
                  <a:cubicBezTo>
                    <a:pt x="179" y="26333"/>
                    <a:pt x="0" y="24150"/>
                    <a:pt x="107" y="21968"/>
                  </a:cubicBezTo>
                  <a:cubicBezTo>
                    <a:pt x="179" y="20859"/>
                    <a:pt x="179" y="19714"/>
                    <a:pt x="322" y="18605"/>
                  </a:cubicBezTo>
                  <a:cubicBezTo>
                    <a:pt x="608" y="16136"/>
                    <a:pt x="1324" y="13739"/>
                    <a:pt x="2433" y="11521"/>
                  </a:cubicBezTo>
                  <a:cubicBezTo>
                    <a:pt x="3721" y="9088"/>
                    <a:pt x="5224" y="6834"/>
                    <a:pt x="7513" y="5152"/>
                  </a:cubicBezTo>
                  <a:cubicBezTo>
                    <a:pt x="8944" y="4186"/>
                    <a:pt x="10447" y="3328"/>
                    <a:pt x="12021" y="2576"/>
                  </a:cubicBezTo>
                  <a:cubicBezTo>
                    <a:pt x="14740" y="1217"/>
                    <a:pt x="17674" y="573"/>
                    <a:pt x="20644" y="215"/>
                  </a:cubicBezTo>
                  <a:cubicBezTo>
                    <a:pt x="22111" y="0"/>
                    <a:pt x="23613" y="72"/>
                    <a:pt x="25080" y="394"/>
                  </a:cubicBezTo>
                  <a:cubicBezTo>
                    <a:pt x="27048" y="859"/>
                    <a:pt x="29087" y="1217"/>
                    <a:pt x="31055" y="1789"/>
                  </a:cubicBezTo>
                  <a:cubicBezTo>
                    <a:pt x="32522" y="2183"/>
                    <a:pt x="33881" y="2898"/>
                    <a:pt x="35062" y="3829"/>
                  </a:cubicBezTo>
                  <a:cubicBezTo>
                    <a:pt x="35849" y="4437"/>
                    <a:pt x="36744" y="4938"/>
                    <a:pt x="37531" y="5582"/>
                  </a:cubicBezTo>
                  <a:cubicBezTo>
                    <a:pt x="39069" y="6798"/>
                    <a:pt x="40035" y="8408"/>
                    <a:pt x="40965" y="10090"/>
                  </a:cubicBezTo>
                  <a:cubicBezTo>
                    <a:pt x="41287" y="10698"/>
                    <a:pt x="41538" y="11306"/>
                    <a:pt x="41896" y="11879"/>
                  </a:cubicBezTo>
                  <a:cubicBezTo>
                    <a:pt x="42611" y="13095"/>
                    <a:pt x="43076" y="14419"/>
                    <a:pt x="43327" y="15814"/>
                  </a:cubicBezTo>
                  <a:cubicBezTo>
                    <a:pt x="43684" y="17567"/>
                    <a:pt x="43863" y="19320"/>
                    <a:pt x="43899" y="21109"/>
                  </a:cubicBezTo>
                  <a:cubicBezTo>
                    <a:pt x="43863" y="22970"/>
                    <a:pt x="43613" y="24830"/>
                    <a:pt x="43148" y="26619"/>
                  </a:cubicBezTo>
                  <a:cubicBezTo>
                    <a:pt x="42504" y="29231"/>
                    <a:pt x="41359" y="31556"/>
                    <a:pt x="40142" y="33846"/>
                  </a:cubicBezTo>
                  <a:cubicBezTo>
                    <a:pt x="38711" y="36422"/>
                    <a:pt x="36672" y="38605"/>
                    <a:pt x="34168" y="40107"/>
                  </a:cubicBezTo>
                  <a:cubicBezTo>
                    <a:pt x="30948" y="42182"/>
                    <a:pt x="27441" y="43184"/>
                    <a:pt x="23792" y="43649"/>
                  </a:cubicBezTo>
                  <a:cubicBezTo>
                    <a:pt x="22576" y="43757"/>
                    <a:pt x="21395" y="43828"/>
                    <a:pt x="20179" y="43935"/>
                  </a:cubicBezTo>
                  <a:close/>
                  <a:moveTo>
                    <a:pt x="18676" y="42826"/>
                  </a:moveTo>
                  <a:cubicBezTo>
                    <a:pt x="18855" y="42218"/>
                    <a:pt x="19105" y="41646"/>
                    <a:pt x="19427" y="41073"/>
                  </a:cubicBezTo>
                  <a:cubicBezTo>
                    <a:pt x="21180" y="38676"/>
                    <a:pt x="23255" y="37030"/>
                    <a:pt x="26404" y="37352"/>
                  </a:cubicBezTo>
                  <a:cubicBezTo>
                    <a:pt x="28264" y="37531"/>
                    <a:pt x="29874" y="38068"/>
                    <a:pt x="31091" y="39571"/>
                  </a:cubicBezTo>
                  <a:cubicBezTo>
                    <a:pt x="31341" y="39821"/>
                    <a:pt x="31592" y="40071"/>
                    <a:pt x="31842" y="40250"/>
                  </a:cubicBezTo>
                  <a:cubicBezTo>
                    <a:pt x="36422" y="37853"/>
                    <a:pt x="38783" y="35349"/>
                    <a:pt x="40286" y="31449"/>
                  </a:cubicBezTo>
                  <a:cubicBezTo>
                    <a:pt x="39928" y="31127"/>
                    <a:pt x="39606" y="30805"/>
                    <a:pt x="39248" y="30483"/>
                  </a:cubicBezTo>
                  <a:cubicBezTo>
                    <a:pt x="38604" y="29911"/>
                    <a:pt x="38246" y="29052"/>
                    <a:pt x="38318" y="28193"/>
                  </a:cubicBezTo>
                  <a:cubicBezTo>
                    <a:pt x="38354" y="27013"/>
                    <a:pt x="38640" y="25868"/>
                    <a:pt x="39176" y="24830"/>
                  </a:cubicBezTo>
                  <a:cubicBezTo>
                    <a:pt x="39606" y="23793"/>
                    <a:pt x="40500" y="22970"/>
                    <a:pt x="41609" y="22612"/>
                  </a:cubicBezTo>
                  <a:cubicBezTo>
                    <a:pt x="42110" y="22505"/>
                    <a:pt x="42575" y="22397"/>
                    <a:pt x="43076" y="22361"/>
                  </a:cubicBezTo>
                  <a:cubicBezTo>
                    <a:pt x="43255" y="19642"/>
                    <a:pt x="42933" y="16959"/>
                    <a:pt x="42182" y="14347"/>
                  </a:cubicBezTo>
                  <a:cubicBezTo>
                    <a:pt x="42110" y="13703"/>
                    <a:pt x="41609" y="13238"/>
                    <a:pt x="41001" y="13167"/>
                  </a:cubicBezTo>
                  <a:cubicBezTo>
                    <a:pt x="40715" y="13131"/>
                    <a:pt x="40464" y="13059"/>
                    <a:pt x="40250" y="12880"/>
                  </a:cubicBezTo>
                  <a:cubicBezTo>
                    <a:pt x="39713" y="12630"/>
                    <a:pt x="39248" y="12272"/>
                    <a:pt x="38854" y="11807"/>
                  </a:cubicBezTo>
                  <a:cubicBezTo>
                    <a:pt x="38067" y="10662"/>
                    <a:pt x="38139" y="9482"/>
                    <a:pt x="38962" y="8337"/>
                  </a:cubicBezTo>
                  <a:cubicBezTo>
                    <a:pt x="38318" y="7156"/>
                    <a:pt x="36386" y="5403"/>
                    <a:pt x="34991" y="4759"/>
                  </a:cubicBezTo>
                  <a:lnTo>
                    <a:pt x="34633" y="5009"/>
                  </a:lnTo>
                  <a:cubicBezTo>
                    <a:pt x="33345" y="5904"/>
                    <a:pt x="31985" y="5761"/>
                    <a:pt x="30590" y="5260"/>
                  </a:cubicBezTo>
                  <a:cubicBezTo>
                    <a:pt x="29409" y="4830"/>
                    <a:pt x="29159" y="3757"/>
                    <a:pt x="28908" y="2648"/>
                  </a:cubicBezTo>
                  <a:cubicBezTo>
                    <a:pt x="28873" y="2254"/>
                    <a:pt x="28586" y="1932"/>
                    <a:pt x="28193" y="1861"/>
                  </a:cubicBezTo>
                  <a:cubicBezTo>
                    <a:pt x="27334" y="1682"/>
                    <a:pt x="26511" y="1503"/>
                    <a:pt x="25688" y="1324"/>
                  </a:cubicBezTo>
                  <a:cubicBezTo>
                    <a:pt x="23077" y="644"/>
                    <a:pt x="20393" y="752"/>
                    <a:pt x="17853" y="1539"/>
                  </a:cubicBezTo>
                  <a:cubicBezTo>
                    <a:pt x="17531" y="2469"/>
                    <a:pt x="16994" y="3292"/>
                    <a:pt x="16243" y="3936"/>
                  </a:cubicBezTo>
                  <a:cubicBezTo>
                    <a:pt x="15134" y="4830"/>
                    <a:pt x="13918" y="5224"/>
                    <a:pt x="12522" y="4544"/>
                  </a:cubicBezTo>
                  <a:cubicBezTo>
                    <a:pt x="12164" y="4294"/>
                    <a:pt x="11807" y="4043"/>
                    <a:pt x="11520" y="3757"/>
                  </a:cubicBezTo>
                  <a:cubicBezTo>
                    <a:pt x="10089" y="4365"/>
                    <a:pt x="8658" y="4938"/>
                    <a:pt x="7585" y="6154"/>
                  </a:cubicBezTo>
                  <a:cubicBezTo>
                    <a:pt x="7621" y="6619"/>
                    <a:pt x="7656" y="7084"/>
                    <a:pt x="7728" y="7585"/>
                  </a:cubicBezTo>
                  <a:cubicBezTo>
                    <a:pt x="8014" y="9625"/>
                    <a:pt x="7120" y="11664"/>
                    <a:pt x="5402" y="12809"/>
                  </a:cubicBezTo>
                  <a:cubicBezTo>
                    <a:pt x="4580" y="13381"/>
                    <a:pt x="3614" y="13739"/>
                    <a:pt x="2648" y="13882"/>
                  </a:cubicBezTo>
                  <a:cubicBezTo>
                    <a:pt x="2111" y="13918"/>
                    <a:pt x="1753" y="14347"/>
                    <a:pt x="1753" y="14848"/>
                  </a:cubicBezTo>
                  <a:cubicBezTo>
                    <a:pt x="1682" y="15277"/>
                    <a:pt x="1574" y="15671"/>
                    <a:pt x="1503" y="16100"/>
                  </a:cubicBezTo>
                  <a:cubicBezTo>
                    <a:pt x="1288" y="17245"/>
                    <a:pt x="1109" y="18390"/>
                    <a:pt x="930" y="19535"/>
                  </a:cubicBezTo>
                  <a:cubicBezTo>
                    <a:pt x="787" y="20000"/>
                    <a:pt x="1038" y="20501"/>
                    <a:pt x="1467" y="20716"/>
                  </a:cubicBezTo>
                  <a:cubicBezTo>
                    <a:pt x="2504" y="21431"/>
                    <a:pt x="2862" y="22433"/>
                    <a:pt x="2254" y="23649"/>
                  </a:cubicBezTo>
                  <a:cubicBezTo>
                    <a:pt x="1968" y="24150"/>
                    <a:pt x="1610" y="24651"/>
                    <a:pt x="1252" y="25152"/>
                  </a:cubicBezTo>
                  <a:cubicBezTo>
                    <a:pt x="1145" y="25331"/>
                    <a:pt x="966" y="25581"/>
                    <a:pt x="1002" y="25760"/>
                  </a:cubicBezTo>
                  <a:cubicBezTo>
                    <a:pt x="1109" y="26762"/>
                    <a:pt x="1288" y="27800"/>
                    <a:pt x="1503" y="28801"/>
                  </a:cubicBezTo>
                  <a:cubicBezTo>
                    <a:pt x="1932" y="30877"/>
                    <a:pt x="2970" y="32701"/>
                    <a:pt x="3721" y="34633"/>
                  </a:cubicBezTo>
                  <a:cubicBezTo>
                    <a:pt x="4007" y="35170"/>
                    <a:pt x="4329" y="35671"/>
                    <a:pt x="4687" y="36136"/>
                  </a:cubicBezTo>
                  <a:cubicBezTo>
                    <a:pt x="5009" y="35957"/>
                    <a:pt x="5224" y="35885"/>
                    <a:pt x="5402" y="35742"/>
                  </a:cubicBezTo>
                  <a:cubicBezTo>
                    <a:pt x="6118" y="35349"/>
                    <a:pt x="6941" y="35206"/>
                    <a:pt x="7728" y="35349"/>
                  </a:cubicBezTo>
                  <a:cubicBezTo>
                    <a:pt x="8730" y="35528"/>
                    <a:pt x="9553" y="36279"/>
                    <a:pt x="9767" y="37281"/>
                  </a:cubicBezTo>
                  <a:cubicBezTo>
                    <a:pt x="9839" y="37889"/>
                    <a:pt x="9803" y="38497"/>
                    <a:pt x="9732" y="39105"/>
                  </a:cubicBezTo>
                  <a:cubicBezTo>
                    <a:pt x="9553" y="39928"/>
                    <a:pt x="9660" y="39964"/>
                    <a:pt x="10268" y="40358"/>
                  </a:cubicBezTo>
                  <a:cubicBezTo>
                    <a:pt x="11735" y="41252"/>
                    <a:pt x="13309" y="41896"/>
                    <a:pt x="14955" y="42290"/>
                  </a:cubicBezTo>
                  <a:cubicBezTo>
                    <a:pt x="16172" y="42647"/>
                    <a:pt x="17424" y="42826"/>
                    <a:pt x="18676" y="42826"/>
                  </a:cubicBezTo>
                  <a:close/>
                  <a:moveTo>
                    <a:pt x="30983" y="40751"/>
                  </a:moveTo>
                  <a:cubicBezTo>
                    <a:pt x="30161" y="39785"/>
                    <a:pt x="29445" y="38819"/>
                    <a:pt x="28264" y="38533"/>
                  </a:cubicBezTo>
                  <a:cubicBezTo>
                    <a:pt x="27227" y="38283"/>
                    <a:pt x="26153" y="38175"/>
                    <a:pt x="25080" y="38175"/>
                  </a:cubicBezTo>
                  <a:cubicBezTo>
                    <a:pt x="23112" y="38283"/>
                    <a:pt x="21681" y="39463"/>
                    <a:pt x="20465" y="40930"/>
                  </a:cubicBezTo>
                  <a:cubicBezTo>
                    <a:pt x="19964" y="41467"/>
                    <a:pt x="19678" y="42147"/>
                    <a:pt x="19570" y="42862"/>
                  </a:cubicBezTo>
                  <a:cubicBezTo>
                    <a:pt x="23506" y="43041"/>
                    <a:pt x="27227" y="42182"/>
                    <a:pt x="31019" y="40787"/>
                  </a:cubicBezTo>
                  <a:close/>
                  <a:moveTo>
                    <a:pt x="40786" y="30590"/>
                  </a:moveTo>
                  <a:cubicBezTo>
                    <a:pt x="41967" y="28301"/>
                    <a:pt x="42683" y="25832"/>
                    <a:pt x="42969" y="23292"/>
                  </a:cubicBezTo>
                  <a:cubicBezTo>
                    <a:pt x="42396" y="23149"/>
                    <a:pt x="41824" y="23256"/>
                    <a:pt x="41395" y="23614"/>
                  </a:cubicBezTo>
                  <a:cubicBezTo>
                    <a:pt x="39999" y="24472"/>
                    <a:pt x="39391" y="25832"/>
                    <a:pt x="39141" y="27406"/>
                  </a:cubicBezTo>
                  <a:cubicBezTo>
                    <a:pt x="38890" y="28945"/>
                    <a:pt x="39320" y="29696"/>
                    <a:pt x="40822" y="30590"/>
                  </a:cubicBezTo>
                  <a:close/>
                  <a:moveTo>
                    <a:pt x="6941" y="6727"/>
                  </a:moveTo>
                  <a:cubicBezTo>
                    <a:pt x="5367" y="7728"/>
                    <a:pt x="3184" y="11020"/>
                    <a:pt x="2719" y="13023"/>
                  </a:cubicBezTo>
                  <a:cubicBezTo>
                    <a:pt x="5259" y="12952"/>
                    <a:pt x="7978" y="10090"/>
                    <a:pt x="6941" y="6727"/>
                  </a:cubicBezTo>
                  <a:close/>
                  <a:moveTo>
                    <a:pt x="8837" y="39392"/>
                  </a:moveTo>
                  <a:cubicBezTo>
                    <a:pt x="9374" y="38211"/>
                    <a:pt x="9159" y="37102"/>
                    <a:pt x="8265" y="36422"/>
                  </a:cubicBezTo>
                  <a:cubicBezTo>
                    <a:pt x="7406" y="35778"/>
                    <a:pt x="6190" y="35993"/>
                    <a:pt x="5295" y="36887"/>
                  </a:cubicBezTo>
                  <a:cubicBezTo>
                    <a:pt x="6225" y="38032"/>
                    <a:pt x="7621" y="38533"/>
                    <a:pt x="8837" y="39356"/>
                  </a:cubicBezTo>
                  <a:close/>
                  <a:moveTo>
                    <a:pt x="34418" y="4258"/>
                  </a:moveTo>
                  <a:cubicBezTo>
                    <a:pt x="32915" y="3292"/>
                    <a:pt x="31270" y="2576"/>
                    <a:pt x="29517" y="2147"/>
                  </a:cubicBezTo>
                  <a:cubicBezTo>
                    <a:pt x="29874" y="3185"/>
                    <a:pt x="29982" y="4186"/>
                    <a:pt x="31019" y="4508"/>
                  </a:cubicBezTo>
                  <a:cubicBezTo>
                    <a:pt x="32021" y="4830"/>
                    <a:pt x="33237" y="5117"/>
                    <a:pt x="34418" y="4258"/>
                  </a:cubicBezTo>
                  <a:close/>
                  <a:moveTo>
                    <a:pt x="12415" y="3328"/>
                  </a:moveTo>
                  <a:cubicBezTo>
                    <a:pt x="13774" y="4759"/>
                    <a:pt x="16172" y="3936"/>
                    <a:pt x="16959" y="1718"/>
                  </a:cubicBezTo>
                  <a:cubicBezTo>
                    <a:pt x="15277" y="1932"/>
                    <a:pt x="13882" y="2684"/>
                    <a:pt x="12415" y="3328"/>
                  </a:cubicBezTo>
                  <a:close/>
                  <a:moveTo>
                    <a:pt x="39463" y="8981"/>
                  </a:moveTo>
                  <a:cubicBezTo>
                    <a:pt x="38532" y="10483"/>
                    <a:pt x="39391" y="12022"/>
                    <a:pt x="41216" y="12344"/>
                  </a:cubicBezTo>
                  <a:close/>
                  <a:moveTo>
                    <a:pt x="859" y="24329"/>
                  </a:moveTo>
                  <a:cubicBezTo>
                    <a:pt x="2218" y="23149"/>
                    <a:pt x="2039" y="21717"/>
                    <a:pt x="859" y="2128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89" name="Google Shape;1389;p39"/>
            <p:cNvGrpSpPr/>
            <p:nvPr/>
          </p:nvGrpSpPr>
          <p:grpSpPr>
            <a:xfrm>
              <a:off x="5292500" y="693375"/>
              <a:ext cx="958875" cy="862275"/>
              <a:chOff x="5292500" y="693375"/>
              <a:chExt cx="958875" cy="862275"/>
            </a:xfrm>
          </p:grpSpPr>
          <p:sp>
            <p:nvSpPr>
              <p:cNvPr id="1390" name="Google Shape;1390;p39"/>
              <p:cNvSpPr/>
              <p:nvPr/>
            </p:nvSpPr>
            <p:spPr>
              <a:xfrm>
                <a:off x="5384625" y="1116450"/>
                <a:ext cx="339025" cy="362275"/>
              </a:xfrm>
              <a:custGeom>
                <a:avLst/>
                <a:gdLst/>
                <a:ahLst/>
                <a:cxnLst/>
                <a:rect l="l" t="t" r="r" b="b"/>
                <a:pathLst>
                  <a:path w="13561" h="14491" extrusionOk="0">
                    <a:moveTo>
                      <a:pt x="108" y="7407"/>
                    </a:moveTo>
                    <a:cubicBezTo>
                      <a:pt x="1" y="5224"/>
                      <a:pt x="895" y="3113"/>
                      <a:pt x="2577" y="1682"/>
                    </a:cubicBezTo>
                    <a:cubicBezTo>
                      <a:pt x="2970" y="1360"/>
                      <a:pt x="3400" y="1110"/>
                      <a:pt x="3901" y="931"/>
                    </a:cubicBezTo>
                    <a:cubicBezTo>
                      <a:pt x="5153" y="287"/>
                      <a:pt x="6548" y="1"/>
                      <a:pt x="7944" y="36"/>
                    </a:cubicBezTo>
                    <a:cubicBezTo>
                      <a:pt x="9017" y="36"/>
                      <a:pt x="10054" y="502"/>
                      <a:pt x="10806" y="1324"/>
                    </a:cubicBezTo>
                    <a:cubicBezTo>
                      <a:pt x="12881" y="3650"/>
                      <a:pt x="13561" y="6906"/>
                      <a:pt x="12666" y="9875"/>
                    </a:cubicBezTo>
                    <a:cubicBezTo>
                      <a:pt x="12129" y="11736"/>
                      <a:pt x="11056" y="13095"/>
                      <a:pt x="9232" y="13668"/>
                    </a:cubicBezTo>
                    <a:cubicBezTo>
                      <a:pt x="7872" y="14061"/>
                      <a:pt x="6548" y="14491"/>
                      <a:pt x="5117" y="14276"/>
                    </a:cubicBezTo>
                    <a:cubicBezTo>
                      <a:pt x="2827" y="13847"/>
                      <a:pt x="1253" y="12594"/>
                      <a:pt x="573" y="10197"/>
                    </a:cubicBezTo>
                    <a:cubicBezTo>
                      <a:pt x="466" y="9768"/>
                      <a:pt x="251" y="9339"/>
                      <a:pt x="180" y="8874"/>
                    </a:cubicBezTo>
                    <a:cubicBezTo>
                      <a:pt x="144" y="8408"/>
                      <a:pt x="108" y="7908"/>
                      <a:pt x="108" y="7407"/>
                    </a:cubicBezTo>
                    <a:close/>
                    <a:moveTo>
                      <a:pt x="6620" y="13453"/>
                    </a:moveTo>
                    <a:cubicBezTo>
                      <a:pt x="7944" y="13310"/>
                      <a:pt x="9232" y="12881"/>
                      <a:pt x="10376" y="12201"/>
                    </a:cubicBezTo>
                    <a:cubicBezTo>
                      <a:pt x="10985" y="11772"/>
                      <a:pt x="11485" y="11199"/>
                      <a:pt x="11736" y="10519"/>
                    </a:cubicBezTo>
                    <a:cubicBezTo>
                      <a:pt x="12917" y="7550"/>
                      <a:pt x="12487" y="4795"/>
                      <a:pt x="10663" y="2255"/>
                    </a:cubicBezTo>
                    <a:cubicBezTo>
                      <a:pt x="9911" y="1289"/>
                      <a:pt x="8802" y="752"/>
                      <a:pt x="7586" y="824"/>
                    </a:cubicBezTo>
                    <a:cubicBezTo>
                      <a:pt x="6584" y="824"/>
                      <a:pt x="5582" y="1002"/>
                      <a:pt x="4652" y="1360"/>
                    </a:cubicBezTo>
                    <a:cubicBezTo>
                      <a:pt x="3114" y="1933"/>
                      <a:pt x="1861" y="3149"/>
                      <a:pt x="1289" y="4688"/>
                    </a:cubicBezTo>
                    <a:cubicBezTo>
                      <a:pt x="609" y="6333"/>
                      <a:pt x="752" y="7943"/>
                      <a:pt x="1146" y="9625"/>
                    </a:cubicBezTo>
                    <a:cubicBezTo>
                      <a:pt x="1718" y="11915"/>
                      <a:pt x="3936" y="13525"/>
                      <a:pt x="6620" y="1345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39"/>
              <p:cNvSpPr/>
              <p:nvPr/>
            </p:nvSpPr>
            <p:spPr>
              <a:xfrm>
                <a:off x="5873900" y="802500"/>
                <a:ext cx="232575" cy="244225"/>
              </a:xfrm>
              <a:custGeom>
                <a:avLst/>
                <a:gdLst/>
                <a:ahLst/>
                <a:cxnLst/>
                <a:rect l="l" t="t" r="r" b="b"/>
                <a:pathLst>
                  <a:path w="9303" h="9769" extrusionOk="0">
                    <a:moveTo>
                      <a:pt x="143" y="4866"/>
                    </a:moveTo>
                    <a:cubicBezTo>
                      <a:pt x="0" y="2970"/>
                      <a:pt x="1038" y="1217"/>
                      <a:pt x="2755" y="394"/>
                    </a:cubicBezTo>
                    <a:cubicBezTo>
                      <a:pt x="3292" y="108"/>
                      <a:pt x="3936" y="1"/>
                      <a:pt x="4544" y="72"/>
                    </a:cubicBezTo>
                    <a:cubicBezTo>
                      <a:pt x="5188" y="180"/>
                      <a:pt x="5832" y="359"/>
                      <a:pt x="6440" y="502"/>
                    </a:cubicBezTo>
                    <a:cubicBezTo>
                      <a:pt x="8265" y="859"/>
                      <a:pt x="9267" y="1825"/>
                      <a:pt x="9302" y="3972"/>
                    </a:cubicBezTo>
                    <a:cubicBezTo>
                      <a:pt x="9302" y="4902"/>
                      <a:pt x="9195" y="5797"/>
                      <a:pt x="8945" y="6691"/>
                    </a:cubicBezTo>
                    <a:cubicBezTo>
                      <a:pt x="8658" y="7908"/>
                      <a:pt x="7692" y="8480"/>
                      <a:pt x="6655" y="8945"/>
                    </a:cubicBezTo>
                    <a:cubicBezTo>
                      <a:pt x="4759" y="9768"/>
                      <a:pt x="2540" y="9661"/>
                      <a:pt x="1038" y="7908"/>
                    </a:cubicBezTo>
                    <a:cubicBezTo>
                      <a:pt x="286" y="7049"/>
                      <a:pt x="108" y="5976"/>
                      <a:pt x="143" y="4866"/>
                    </a:cubicBezTo>
                    <a:close/>
                    <a:moveTo>
                      <a:pt x="4437" y="8695"/>
                    </a:moveTo>
                    <a:cubicBezTo>
                      <a:pt x="5403" y="8623"/>
                      <a:pt x="6369" y="8301"/>
                      <a:pt x="7227" y="7800"/>
                    </a:cubicBezTo>
                    <a:cubicBezTo>
                      <a:pt x="7657" y="7550"/>
                      <a:pt x="7979" y="7192"/>
                      <a:pt x="8193" y="6763"/>
                    </a:cubicBezTo>
                    <a:cubicBezTo>
                      <a:pt x="8730" y="5832"/>
                      <a:pt x="8730" y="4831"/>
                      <a:pt x="8694" y="3829"/>
                    </a:cubicBezTo>
                    <a:cubicBezTo>
                      <a:pt x="8694" y="2684"/>
                      <a:pt x="7907" y="1647"/>
                      <a:pt x="6762" y="1396"/>
                    </a:cubicBezTo>
                    <a:cubicBezTo>
                      <a:pt x="5725" y="1217"/>
                      <a:pt x="4651" y="1074"/>
                      <a:pt x="3614" y="1003"/>
                    </a:cubicBezTo>
                    <a:cubicBezTo>
                      <a:pt x="3328" y="1003"/>
                      <a:pt x="3077" y="1074"/>
                      <a:pt x="2862" y="1217"/>
                    </a:cubicBezTo>
                    <a:cubicBezTo>
                      <a:pt x="1718" y="2004"/>
                      <a:pt x="895" y="2970"/>
                      <a:pt x="859" y="4509"/>
                    </a:cubicBezTo>
                    <a:cubicBezTo>
                      <a:pt x="823" y="6083"/>
                      <a:pt x="1217" y="7478"/>
                      <a:pt x="2755" y="8230"/>
                    </a:cubicBezTo>
                    <a:cubicBezTo>
                      <a:pt x="3292" y="8408"/>
                      <a:pt x="3864" y="8587"/>
                      <a:pt x="4437" y="869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39"/>
              <p:cNvSpPr/>
              <p:nvPr/>
            </p:nvSpPr>
            <p:spPr>
              <a:xfrm>
                <a:off x="5855100" y="1213950"/>
                <a:ext cx="241525" cy="236150"/>
              </a:xfrm>
              <a:custGeom>
                <a:avLst/>
                <a:gdLst/>
                <a:ahLst/>
                <a:cxnLst/>
                <a:rect l="l" t="t" r="r" b="b"/>
                <a:pathLst>
                  <a:path w="9661" h="9446" extrusionOk="0">
                    <a:moveTo>
                      <a:pt x="9482" y="3793"/>
                    </a:moveTo>
                    <a:cubicBezTo>
                      <a:pt x="9625" y="5975"/>
                      <a:pt x="9053" y="7442"/>
                      <a:pt x="7371" y="8337"/>
                    </a:cubicBezTo>
                    <a:cubicBezTo>
                      <a:pt x="5797" y="9195"/>
                      <a:pt x="4223" y="9446"/>
                      <a:pt x="2505" y="8659"/>
                    </a:cubicBezTo>
                    <a:cubicBezTo>
                      <a:pt x="1396" y="8194"/>
                      <a:pt x="645" y="7156"/>
                      <a:pt x="430" y="5975"/>
                    </a:cubicBezTo>
                    <a:cubicBezTo>
                      <a:pt x="1" y="3829"/>
                      <a:pt x="1110" y="1646"/>
                      <a:pt x="3114" y="716"/>
                    </a:cubicBezTo>
                    <a:cubicBezTo>
                      <a:pt x="4008" y="358"/>
                      <a:pt x="4938" y="144"/>
                      <a:pt x="5868" y="36"/>
                    </a:cubicBezTo>
                    <a:cubicBezTo>
                      <a:pt x="6691" y="0"/>
                      <a:pt x="7478" y="322"/>
                      <a:pt x="8051" y="895"/>
                    </a:cubicBezTo>
                    <a:cubicBezTo>
                      <a:pt x="8945" y="1754"/>
                      <a:pt x="9661" y="2720"/>
                      <a:pt x="9482" y="3793"/>
                    </a:cubicBezTo>
                    <a:close/>
                    <a:moveTo>
                      <a:pt x="8910" y="4079"/>
                    </a:moveTo>
                    <a:cubicBezTo>
                      <a:pt x="8981" y="2791"/>
                      <a:pt x="8087" y="1825"/>
                      <a:pt x="6942" y="1110"/>
                    </a:cubicBezTo>
                    <a:cubicBezTo>
                      <a:pt x="6477" y="716"/>
                      <a:pt x="5797" y="680"/>
                      <a:pt x="5260" y="966"/>
                    </a:cubicBezTo>
                    <a:cubicBezTo>
                      <a:pt x="5010" y="1038"/>
                      <a:pt x="4759" y="1110"/>
                      <a:pt x="4509" y="1110"/>
                    </a:cubicBezTo>
                    <a:cubicBezTo>
                      <a:pt x="3328" y="1181"/>
                      <a:pt x="2505" y="1825"/>
                      <a:pt x="1826" y="2720"/>
                    </a:cubicBezTo>
                    <a:cubicBezTo>
                      <a:pt x="287" y="4866"/>
                      <a:pt x="1396" y="7907"/>
                      <a:pt x="3901" y="8194"/>
                    </a:cubicBezTo>
                    <a:cubicBezTo>
                      <a:pt x="4867" y="8301"/>
                      <a:pt x="5797" y="8122"/>
                      <a:pt x="6691" y="7764"/>
                    </a:cubicBezTo>
                    <a:cubicBezTo>
                      <a:pt x="8158" y="7156"/>
                      <a:pt x="8874" y="5975"/>
                      <a:pt x="8910" y="407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39"/>
              <p:cNvSpPr/>
              <p:nvPr/>
            </p:nvSpPr>
            <p:spPr>
              <a:xfrm>
                <a:off x="5630600" y="693375"/>
                <a:ext cx="179825" cy="176250"/>
              </a:xfrm>
              <a:custGeom>
                <a:avLst/>
                <a:gdLst/>
                <a:ahLst/>
                <a:cxnLst/>
                <a:rect l="l" t="t" r="r" b="b"/>
                <a:pathLst>
                  <a:path w="7193" h="7050" extrusionOk="0">
                    <a:moveTo>
                      <a:pt x="3435" y="7013"/>
                    </a:moveTo>
                    <a:cubicBezTo>
                      <a:pt x="1146" y="7049"/>
                      <a:pt x="1" y="4688"/>
                      <a:pt x="752" y="2863"/>
                    </a:cubicBezTo>
                    <a:cubicBezTo>
                      <a:pt x="1468" y="1003"/>
                      <a:pt x="3185" y="1"/>
                      <a:pt x="4974" y="394"/>
                    </a:cubicBezTo>
                    <a:cubicBezTo>
                      <a:pt x="5510" y="502"/>
                      <a:pt x="6011" y="860"/>
                      <a:pt x="6298" y="1360"/>
                    </a:cubicBezTo>
                    <a:cubicBezTo>
                      <a:pt x="7013" y="2505"/>
                      <a:pt x="7192" y="3758"/>
                      <a:pt x="6548" y="4974"/>
                    </a:cubicBezTo>
                    <a:cubicBezTo>
                      <a:pt x="5976" y="6226"/>
                      <a:pt x="4759" y="7013"/>
                      <a:pt x="3435" y="7013"/>
                    </a:cubicBezTo>
                    <a:close/>
                    <a:moveTo>
                      <a:pt x="3650" y="6155"/>
                    </a:moveTo>
                    <a:cubicBezTo>
                      <a:pt x="4652" y="6155"/>
                      <a:pt x="5510" y="5546"/>
                      <a:pt x="6047" y="4509"/>
                    </a:cubicBezTo>
                    <a:cubicBezTo>
                      <a:pt x="6548" y="3579"/>
                      <a:pt x="6226" y="2648"/>
                      <a:pt x="5761" y="1826"/>
                    </a:cubicBezTo>
                    <a:cubicBezTo>
                      <a:pt x="5546" y="1432"/>
                      <a:pt x="5153" y="1146"/>
                      <a:pt x="4688" y="1074"/>
                    </a:cubicBezTo>
                    <a:cubicBezTo>
                      <a:pt x="3221" y="860"/>
                      <a:pt x="1825" y="1754"/>
                      <a:pt x="1432" y="3185"/>
                    </a:cubicBezTo>
                    <a:cubicBezTo>
                      <a:pt x="1003" y="4759"/>
                      <a:pt x="1682" y="6119"/>
                      <a:pt x="3650" y="615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39"/>
              <p:cNvSpPr/>
              <p:nvPr/>
            </p:nvSpPr>
            <p:spPr>
              <a:xfrm>
                <a:off x="6124325" y="1005550"/>
                <a:ext cx="127050" cy="130600"/>
              </a:xfrm>
              <a:custGeom>
                <a:avLst/>
                <a:gdLst/>
                <a:ahLst/>
                <a:cxnLst/>
                <a:rect l="l" t="t" r="r" b="b"/>
                <a:pathLst>
                  <a:path w="5082" h="5224" extrusionOk="0">
                    <a:moveTo>
                      <a:pt x="5081" y="2648"/>
                    </a:moveTo>
                    <a:cubicBezTo>
                      <a:pt x="5010" y="4007"/>
                      <a:pt x="3936" y="5081"/>
                      <a:pt x="2577" y="5188"/>
                    </a:cubicBezTo>
                    <a:cubicBezTo>
                      <a:pt x="1182" y="5224"/>
                      <a:pt x="37" y="4150"/>
                      <a:pt x="37" y="2755"/>
                    </a:cubicBezTo>
                    <a:cubicBezTo>
                      <a:pt x="1" y="1431"/>
                      <a:pt x="1360" y="72"/>
                      <a:pt x="2756" y="36"/>
                    </a:cubicBezTo>
                    <a:cubicBezTo>
                      <a:pt x="4008" y="0"/>
                      <a:pt x="5081" y="1217"/>
                      <a:pt x="5081" y="2648"/>
                    </a:cubicBezTo>
                    <a:close/>
                    <a:moveTo>
                      <a:pt x="2541" y="4294"/>
                    </a:moveTo>
                    <a:cubicBezTo>
                      <a:pt x="3471" y="4294"/>
                      <a:pt x="4258" y="3578"/>
                      <a:pt x="4402" y="2648"/>
                    </a:cubicBezTo>
                    <a:cubicBezTo>
                      <a:pt x="4402" y="1753"/>
                      <a:pt x="3579" y="787"/>
                      <a:pt x="2792" y="787"/>
                    </a:cubicBezTo>
                    <a:cubicBezTo>
                      <a:pt x="1754" y="787"/>
                      <a:pt x="895" y="1610"/>
                      <a:pt x="824" y="2612"/>
                    </a:cubicBezTo>
                    <a:cubicBezTo>
                      <a:pt x="788" y="3614"/>
                      <a:pt x="1432" y="4222"/>
                      <a:pt x="2541" y="429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39"/>
              <p:cNvSpPr/>
              <p:nvPr/>
            </p:nvSpPr>
            <p:spPr>
              <a:xfrm>
                <a:off x="5686950" y="961725"/>
                <a:ext cx="135975" cy="122550"/>
              </a:xfrm>
              <a:custGeom>
                <a:avLst/>
                <a:gdLst/>
                <a:ahLst/>
                <a:cxnLst/>
                <a:rect l="l" t="t" r="r" b="b"/>
                <a:pathLst>
                  <a:path w="5439" h="4902" extrusionOk="0">
                    <a:moveTo>
                      <a:pt x="2970" y="0"/>
                    </a:moveTo>
                    <a:cubicBezTo>
                      <a:pt x="4652" y="0"/>
                      <a:pt x="5439" y="1002"/>
                      <a:pt x="5188" y="2469"/>
                    </a:cubicBezTo>
                    <a:cubicBezTo>
                      <a:pt x="4902" y="4186"/>
                      <a:pt x="3936" y="4759"/>
                      <a:pt x="2505" y="4866"/>
                    </a:cubicBezTo>
                    <a:cubicBezTo>
                      <a:pt x="1432" y="4902"/>
                      <a:pt x="502" y="4222"/>
                      <a:pt x="287" y="3184"/>
                    </a:cubicBezTo>
                    <a:cubicBezTo>
                      <a:pt x="1" y="2039"/>
                      <a:pt x="573" y="859"/>
                      <a:pt x="1611" y="358"/>
                    </a:cubicBezTo>
                    <a:cubicBezTo>
                      <a:pt x="2040" y="179"/>
                      <a:pt x="2505" y="72"/>
                      <a:pt x="2970" y="0"/>
                    </a:cubicBezTo>
                    <a:close/>
                    <a:moveTo>
                      <a:pt x="2648" y="4043"/>
                    </a:moveTo>
                    <a:cubicBezTo>
                      <a:pt x="3614" y="4043"/>
                      <a:pt x="4401" y="3327"/>
                      <a:pt x="4580" y="2397"/>
                    </a:cubicBezTo>
                    <a:cubicBezTo>
                      <a:pt x="4795" y="1610"/>
                      <a:pt x="4258" y="823"/>
                      <a:pt x="3471" y="716"/>
                    </a:cubicBezTo>
                    <a:cubicBezTo>
                      <a:pt x="2720" y="573"/>
                      <a:pt x="1968" y="823"/>
                      <a:pt x="1468" y="1395"/>
                    </a:cubicBezTo>
                    <a:cubicBezTo>
                      <a:pt x="967" y="1861"/>
                      <a:pt x="824" y="2576"/>
                      <a:pt x="1110" y="3184"/>
                    </a:cubicBezTo>
                    <a:cubicBezTo>
                      <a:pt x="1360" y="3793"/>
                      <a:pt x="2004" y="4115"/>
                      <a:pt x="2648" y="404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39"/>
              <p:cNvSpPr/>
              <p:nvPr/>
            </p:nvSpPr>
            <p:spPr>
              <a:xfrm>
                <a:off x="5395375" y="961725"/>
                <a:ext cx="126125" cy="126125"/>
              </a:xfrm>
              <a:custGeom>
                <a:avLst/>
                <a:gdLst/>
                <a:ahLst/>
                <a:cxnLst/>
                <a:rect l="l" t="t" r="r" b="b"/>
                <a:pathLst>
                  <a:path w="5045" h="5045" extrusionOk="0">
                    <a:moveTo>
                      <a:pt x="5045" y="2183"/>
                    </a:moveTo>
                    <a:cubicBezTo>
                      <a:pt x="4866" y="4079"/>
                      <a:pt x="2648" y="5045"/>
                      <a:pt x="1145" y="3900"/>
                    </a:cubicBezTo>
                    <a:cubicBezTo>
                      <a:pt x="215" y="3077"/>
                      <a:pt x="0" y="1968"/>
                      <a:pt x="1074" y="859"/>
                    </a:cubicBezTo>
                    <a:cubicBezTo>
                      <a:pt x="1825" y="72"/>
                      <a:pt x="2862" y="0"/>
                      <a:pt x="3900" y="107"/>
                    </a:cubicBezTo>
                    <a:cubicBezTo>
                      <a:pt x="4580" y="179"/>
                      <a:pt x="5009" y="1038"/>
                      <a:pt x="5045" y="2183"/>
                    </a:cubicBezTo>
                    <a:close/>
                    <a:moveTo>
                      <a:pt x="2469" y="3542"/>
                    </a:moveTo>
                    <a:cubicBezTo>
                      <a:pt x="3220" y="3542"/>
                      <a:pt x="3936" y="3113"/>
                      <a:pt x="4258" y="2433"/>
                    </a:cubicBezTo>
                    <a:cubicBezTo>
                      <a:pt x="4437" y="2004"/>
                      <a:pt x="4365" y="1503"/>
                      <a:pt x="4079" y="1109"/>
                    </a:cubicBezTo>
                    <a:cubicBezTo>
                      <a:pt x="3828" y="716"/>
                      <a:pt x="3328" y="573"/>
                      <a:pt x="2898" y="751"/>
                    </a:cubicBezTo>
                    <a:cubicBezTo>
                      <a:pt x="2648" y="787"/>
                      <a:pt x="2397" y="859"/>
                      <a:pt x="2147" y="966"/>
                    </a:cubicBezTo>
                    <a:cubicBezTo>
                      <a:pt x="1145" y="1539"/>
                      <a:pt x="716" y="2397"/>
                      <a:pt x="1682" y="3256"/>
                    </a:cubicBezTo>
                    <a:cubicBezTo>
                      <a:pt x="1896" y="3399"/>
                      <a:pt x="2183" y="3506"/>
                      <a:pt x="2469" y="354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39"/>
              <p:cNvSpPr/>
              <p:nvPr/>
            </p:nvSpPr>
            <p:spPr>
              <a:xfrm>
                <a:off x="5678000" y="1439350"/>
                <a:ext cx="112725" cy="116300"/>
              </a:xfrm>
              <a:custGeom>
                <a:avLst/>
                <a:gdLst/>
                <a:ahLst/>
                <a:cxnLst/>
                <a:rect l="l" t="t" r="r" b="b"/>
                <a:pathLst>
                  <a:path w="4509" h="4652" extrusionOk="0">
                    <a:moveTo>
                      <a:pt x="2148" y="4616"/>
                    </a:moveTo>
                    <a:cubicBezTo>
                      <a:pt x="967" y="4616"/>
                      <a:pt x="1" y="3686"/>
                      <a:pt x="1" y="2541"/>
                    </a:cubicBezTo>
                    <a:cubicBezTo>
                      <a:pt x="37" y="1110"/>
                      <a:pt x="860" y="0"/>
                      <a:pt x="2541" y="0"/>
                    </a:cubicBezTo>
                    <a:cubicBezTo>
                      <a:pt x="3543" y="0"/>
                      <a:pt x="4473" y="1145"/>
                      <a:pt x="4473" y="2254"/>
                    </a:cubicBezTo>
                    <a:cubicBezTo>
                      <a:pt x="4509" y="3578"/>
                      <a:pt x="3436" y="4652"/>
                      <a:pt x="2148" y="4616"/>
                    </a:cubicBezTo>
                    <a:close/>
                    <a:moveTo>
                      <a:pt x="2112" y="716"/>
                    </a:moveTo>
                    <a:cubicBezTo>
                      <a:pt x="1504" y="716"/>
                      <a:pt x="716" y="1610"/>
                      <a:pt x="716" y="2326"/>
                    </a:cubicBezTo>
                    <a:cubicBezTo>
                      <a:pt x="752" y="3149"/>
                      <a:pt x="1432" y="3793"/>
                      <a:pt x="2255" y="3793"/>
                    </a:cubicBezTo>
                    <a:cubicBezTo>
                      <a:pt x="3114" y="3793"/>
                      <a:pt x="3793" y="3077"/>
                      <a:pt x="3758" y="2219"/>
                    </a:cubicBezTo>
                    <a:cubicBezTo>
                      <a:pt x="3758" y="1324"/>
                      <a:pt x="3006" y="644"/>
                      <a:pt x="2112" y="71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39"/>
              <p:cNvSpPr/>
              <p:nvPr/>
            </p:nvSpPr>
            <p:spPr>
              <a:xfrm>
                <a:off x="5292500" y="1296250"/>
                <a:ext cx="71600" cy="71575"/>
              </a:xfrm>
              <a:custGeom>
                <a:avLst/>
                <a:gdLst/>
                <a:ahLst/>
                <a:cxnLst/>
                <a:rect l="l" t="t" r="r" b="b"/>
                <a:pathLst>
                  <a:path w="2864" h="2863" extrusionOk="0">
                    <a:moveTo>
                      <a:pt x="2791" y="1538"/>
                    </a:moveTo>
                    <a:cubicBezTo>
                      <a:pt x="2863" y="2290"/>
                      <a:pt x="2398" y="2719"/>
                      <a:pt x="1396" y="2862"/>
                    </a:cubicBezTo>
                    <a:cubicBezTo>
                      <a:pt x="645" y="2862"/>
                      <a:pt x="1" y="2218"/>
                      <a:pt x="72" y="1467"/>
                    </a:cubicBezTo>
                    <a:cubicBezTo>
                      <a:pt x="72" y="537"/>
                      <a:pt x="573" y="36"/>
                      <a:pt x="1432" y="0"/>
                    </a:cubicBezTo>
                    <a:cubicBezTo>
                      <a:pt x="2255" y="0"/>
                      <a:pt x="2791" y="537"/>
                      <a:pt x="2791" y="1538"/>
                    </a:cubicBezTo>
                    <a:close/>
                    <a:moveTo>
                      <a:pt x="1575" y="644"/>
                    </a:moveTo>
                    <a:cubicBezTo>
                      <a:pt x="1181" y="823"/>
                      <a:pt x="788" y="1038"/>
                      <a:pt x="895" y="1538"/>
                    </a:cubicBezTo>
                    <a:cubicBezTo>
                      <a:pt x="967" y="1789"/>
                      <a:pt x="1181" y="1968"/>
                      <a:pt x="1432" y="2039"/>
                    </a:cubicBezTo>
                    <a:cubicBezTo>
                      <a:pt x="1754" y="2111"/>
                      <a:pt x="2040" y="1932"/>
                      <a:pt x="2112" y="1610"/>
                    </a:cubicBezTo>
                    <a:cubicBezTo>
                      <a:pt x="2183" y="1216"/>
                      <a:pt x="1969" y="787"/>
                      <a:pt x="1575" y="64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99" name="Google Shape;1399;p39"/>
          <p:cNvGrpSpPr/>
          <p:nvPr/>
        </p:nvGrpSpPr>
        <p:grpSpPr>
          <a:xfrm>
            <a:off x="184475" y="1150162"/>
            <a:ext cx="2916788" cy="3572138"/>
            <a:chOff x="184475" y="1150162"/>
            <a:chExt cx="2916788" cy="3572138"/>
          </a:xfrm>
        </p:grpSpPr>
        <p:sp>
          <p:nvSpPr>
            <p:cNvPr id="1400" name="Google Shape;1400;p39"/>
            <p:cNvSpPr/>
            <p:nvPr/>
          </p:nvSpPr>
          <p:spPr>
            <a:xfrm>
              <a:off x="184475" y="2716275"/>
              <a:ext cx="2780225" cy="2006025"/>
            </a:xfrm>
            <a:custGeom>
              <a:avLst/>
              <a:gdLst/>
              <a:ahLst/>
              <a:cxnLst/>
              <a:rect l="l" t="t" r="r" b="b"/>
              <a:pathLst>
                <a:path w="111209" h="80241" extrusionOk="0">
                  <a:moveTo>
                    <a:pt x="82468" y="0"/>
                  </a:moveTo>
                  <a:cubicBezTo>
                    <a:pt x="86289" y="1761"/>
                    <a:pt x="100787" y="4082"/>
                    <a:pt x="105394" y="10566"/>
                  </a:cubicBezTo>
                  <a:cubicBezTo>
                    <a:pt x="110001" y="17050"/>
                    <a:pt x="112912" y="29329"/>
                    <a:pt x="110109" y="38903"/>
                  </a:cubicBezTo>
                  <a:cubicBezTo>
                    <a:pt x="107306" y="48477"/>
                    <a:pt x="99919" y="63807"/>
                    <a:pt x="88578" y="68010"/>
                  </a:cubicBezTo>
                  <a:cubicBezTo>
                    <a:pt x="77237" y="72213"/>
                    <a:pt x="53871" y="62144"/>
                    <a:pt x="42065" y="64120"/>
                  </a:cubicBezTo>
                  <a:cubicBezTo>
                    <a:pt x="30259" y="66097"/>
                    <a:pt x="24754" y="78008"/>
                    <a:pt x="17743" y="79869"/>
                  </a:cubicBezTo>
                  <a:cubicBezTo>
                    <a:pt x="10732" y="81730"/>
                    <a:pt x="2957" y="76048"/>
                    <a:pt x="0" y="75284"/>
                  </a:cubicBezTo>
                </a:path>
              </a:pathLst>
            </a:custGeom>
            <a:noFill/>
            <a:ln w="19050" cap="rnd" cmpd="sng">
              <a:solidFill>
                <a:schemeClr val="dk2"/>
              </a:solidFill>
              <a:prstDash val="dash"/>
              <a:round/>
              <a:headEnd type="none" w="med" len="med"/>
              <a:tailEnd type="none" w="med" len="med"/>
            </a:ln>
          </p:spPr>
        </p:sp>
        <p:sp>
          <p:nvSpPr>
            <p:cNvPr id="1401" name="Google Shape;1401;p39"/>
            <p:cNvSpPr/>
            <p:nvPr/>
          </p:nvSpPr>
          <p:spPr>
            <a:xfrm>
              <a:off x="792639" y="1150162"/>
              <a:ext cx="2308624" cy="2843291"/>
            </a:xfrm>
            <a:custGeom>
              <a:avLst/>
              <a:gdLst/>
              <a:ahLst/>
              <a:cxnLst/>
              <a:rect l="l" t="t" r="r" b="b"/>
              <a:pathLst>
                <a:path w="115706" h="142503" extrusionOk="0">
                  <a:moveTo>
                    <a:pt x="99534" y="65330"/>
                  </a:moveTo>
                  <a:cubicBezTo>
                    <a:pt x="99570" y="66761"/>
                    <a:pt x="98639" y="67370"/>
                    <a:pt x="97387" y="67727"/>
                  </a:cubicBezTo>
                  <a:cubicBezTo>
                    <a:pt x="96600" y="68014"/>
                    <a:pt x="95741" y="68085"/>
                    <a:pt x="94918" y="67870"/>
                  </a:cubicBezTo>
                  <a:cubicBezTo>
                    <a:pt x="94596" y="67763"/>
                    <a:pt x="94239" y="67799"/>
                    <a:pt x="93917" y="67978"/>
                  </a:cubicBezTo>
                  <a:cubicBezTo>
                    <a:pt x="92486" y="68801"/>
                    <a:pt x="90840" y="69123"/>
                    <a:pt x="89266" y="69552"/>
                  </a:cubicBezTo>
                  <a:cubicBezTo>
                    <a:pt x="86368" y="70375"/>
                    <a:pt x="83327" y="70733"/>
                    <a:pt x="80321" y="70590"/>
                  </a:cubicBezTo>
                  <a:cubicBezTo>
                    <a:pt x="77244" y="70482"/>
                    <a:pt x="74239" y="69767"/>
                    <a:pt x="71448" y="68479"/>
                  </a:cubicBezTo>
                  <a:cubicBezTo>
                    <a:pt x="71341" y="68407"/>
                    <a:pt x="71162" y="68371"/>
                    <a:pt x="70948" y="68264"/>
                  </a:cubicBezTo>
                  <a:lnTo>
                    <a:pt x="70948" y="74525"/>
                  </a:lnTo>
                  <a:cubicBezTo>
                    <a:pt x="71913" y="74454"/>
                    <a:pt x="72379" y="74776"/>
                    <a:pt x="72808" y="75885"/>
                  </a:cubicBezTo>
                  <a:cubicBezTo>
                    <a:pt x="73380" y="77387"/>
                    <a:pt x="73380" y="79069"/>
                    <a:pt x="72808" y="80607"/>
                  </a:cubicBezTo>
                  <a:cubicBezTo>
                    <a:pt x="72772" y="80750"/>
                    <a:pt x="72665" y="80894"/>
                    <a:pt x="72629" y="81037"/>
                  </a:cubicBezTo>
                  <a:cubicBezTo>
                    <a:pt x="72522" y="81752"/>
                    <a:pt x="71913" y="82253"/>
                    <a:pt x="71198" y="82217"/>
                  </a:cubicBezTo>
                  <a:cubicBezTo>
                    <a:pt x="71270" y="83720"/>
                    <a:pt x="71305" y="85223"/>
                    <a:pt x="71413" y="86690"/>
                  </a:cubicBezTo>
                  <a:cubicBezTo>
                    <a:pt x="71520" y="87012"/>
                    <a:pt x="71699" y="87334"/>
                    <a:pt x="71949" y="87584"/>
                  </a:cubicBezTo>
                  <a:cubicBezTo>
                    <a:pt x="73273" y="89015"/>
                    <a:pt x="74561" y="90410"/>
                    <a:pt x="75885" y="91841"/>
                  </a:cubicBezTo>
                  <a:cubicBezTo>
                    <a:pt x="78318" y="94489"/>
                    <a:pt x="80321" y="97494"/>
                    <a:pt x="81824" y="100786"/>
                  </a:cubicBezTo>
                  <a:cubicBezTo>
                    <a:pt x="82468" y="102145"/>
                    <a:pt x="82861" y="103612"/>
                    <a:pt x="83005" y="105151"/>
                  </a:cubicBezTo>
                  <a:cubicBezTo>
                    <a:pt x="83148" y="106439"/>
                    <a:pt x="83327" y="107763"/>
                    <a:pt x="83362" y="109051"/>
                  </a:cubicBezTo>
                  <a:cubicBezTo>
                    <a:pt x="83327" y="110052"/>
                    <a:pt x="83219" y="111054"/>
                    <a:pt x="83040" y="112020"/>
                  </a:cubicBezTo>
                  <a:cubicBezTo>
                    <a:pt x="82969" y="112807"/>
                    <a:pt x="82826" y="113559"/>
                    <a:pt x="82718" y="114310"/>
                  </a:cubicBezTo>
                  <a:cubicBezTo>
                    <a:pt x="82575" y="115347"/>
                    <a:pt x="82432" y="116349"/>
                    <a:pt x="82325" y="117351"/>
                  </a:cubicBezTo>
                  <a:cubicBezTo>
                    <a:pt x="82289" y="117673"/>
                    <a:pt x="82361" y="117995"/>
                    <a:pt x="82504" y="118245"/>
                  </a:cubicBezTo>
                  <a:cubicBezTo>
                    <a:pt x="82933" y="119104"/>
                    <a:pt x="83505" y="119855"/>
                    <a:pt x="83470" y="120857"/>
                  </a:cubicBezTo>
                  <a:cubicBezTo>
                    <a:pt x="84257" y="121143"/>
                    <a:pt x="85044" y="121358"/>
                    <a:pt x="85759" y="121680"/>
                  </a:cubicBezTo>
                  <a:cubicBezTo>
                    <a:pt x="87298" y="122396"/>
                    <a:pt x="88657" y="123433"/>
                    <a:pt x="89695" y="124721"/>
                  </a:cubicBezTo>
                  <a:cubicBezTo>
                    <a:pt x="90339" y="125473"/>
                    <a:pt x="90697" y="126403"/>
                    <a:pt x="90661" y="127405"/>
                  </a:cubicBezTo>
                  <a:cubicBezTo>
                    <a:pt x="90625" y="128907"/>
                    <a:pt x="90625" y="130410"/>
                    <a:pt x="89981" y="131841"/>
                  </a:cubicBezTo>
                  <a:cubicBezTo>
                    <a:pt x="89409" y="133272"/>
                    <a:pt x="88335" y="134417"/>
                    <a:pt x="86940" y="135061"/>
                  </a:cubicBezTo>
                  <a:cubicBezTo>
                    <a:pt x="84901" y="135991"/>
                    <a:pt x="82683" y="136492"/>
                    <a:pt x="80429" y="136528"/>
                  </a:cubicBezTo>
                  <a:cubicBezTo>
                    <a:pt x="79069" y="136528"/>
                    <a:pt x="77745" y="136599"/>
                    <a:pt x="76386" y="136528"/>
                  </a:cubicBezTo>
                  <a:cubicBezTo>
                    <a:pt x="75455" y="136492"/>
                    <a:pt x="74561" y="136242"/>
                    <a:pt x="73667" y="136099"/>
                  </a:cubicBezTo>
                  <a:cubicBezTo>
                    <a:pt x="72522" y="135920"/>
                    <a:pt x="71413" y="135777"/>
                    <a:pt x="70304" y="135562"/>
                  </a:cubicBezTo>
                  <a:cubicBezTo>
                    <a:pt x="67584" y="135025"/>
                    <a:pt x="64937" y="134238"/>
                    <a:pt x="62719" y="132485"/>
                  </a:cubicBezTo>
                  <a:cubicBezTo>
                    <a:pt x="61932" y="131877"/>
                    <a:pt x="61252" y="131197"/>
                    <a:pt x="60679" y="130410"/>
                  </a:cubicBezTo>
                  <a:cubicBezTo>
                    <a:pt x="60107" y="129587"/>
                    <a:pt x="59928" y="128549"/>
                    <a:pt x="60143" y="127548"/>
                  </a:cubicBezTo>
                  <a:cubicBezTo>
                    <a:pt x="60178" y="127154"/>
                    <a:pt x="60250" y="126796"/>
                    <a:pt x="60322" y="126367"/>
                  </a:cubicBezTo>
                  <a:cubicBezTo>
                    <a:pt x="59141" y="125973"/>
                    <a:pt x="59034" y="125007"/>
                    <a:pt x="59069" y="124006"/>
                  </a:cubicBezTo>
                  <a:cubicBezTo>
                    <a:pt x="59105" y="123075"/>
                    <a:pt x="59141" y="122181"/>
                    <a:pt x="60178" y="121716"/>
                  </a:cubicBezTo>
                  <a:cubicBezTo>
                    <a:pt x="60250" y="120249"/>
                    <a:pt x="60250" y="118746"/>
                    <a:pt x="60393" y="117279"/>
                  </a:cubicBezTo>
                  <a:cubicBezTo>
                    <a:pt x="60608" y="115204"/>
                    <a:pt x="60822" y="113129"/>
                    <a:pt x="61180" y="111090"/>
                  </a:cubicBezTo>
                  <a:cubicBezTo>
                    <a:pt x="61502" y="109265"/>
                    <a:pt x="60858" y="107870"/>
                    <a:pt x="59678" y="106653"/>
                  </a:cubicBezTo>
                  <a:cubicBezTo>
                    <a:pt x="58068" y="104972"/>
                    <a:pt x="56601" y="103183"/>
                    <a:pt x="55277" y="101287"/>
                  </a:cubicBezTo>
                  <a:cubicBezTo>
                    <a:pt x="55134" y="101036"/>
                    <a:pt x="54883" y="100857"/>
                    <a:pt x="54561" y="100893"/>
                  </a:cubicBezTo>
                  <a:lnTo>
                    <a:pt x="53309" y="100893"/>
                  </a:lnTo>
                  <a:cubicBezTo>
                    <a:pt x="53452" y="101179"/>
                    <a:pt x="53488" y="101394"/>
                    <a:pt x="53595" y="101573"/>
                  </a:cubicBezTo>
                  <a:cubicBezTo>
                    <a:pt x="54454" y="103326"/>
                    <a:pt x="55062" y="105222"/>
                    <a:pt x="55384" y="107154"/>
                  </a:cubicBezTo>
                  <a:cubicBezTo>
                    <a:pt x="55456" y="107619"/>
                    <a:pt x="55563" y="108085"/>
                    <a:pt x="55635" y="108585"/>
                  </a:cubicBezTo>
                  <a:cubicBezTo>
                    <a:pt x="55921" y="110517"/>
                    <a:pt x="55527" y="112414"/>
                    <a:pt x="55241" y="114310"/>
                  </a:cubicBezTo>
                  <a:cubicBezTo>
                    <a:pt x="54919" y="116206"/>
                    <a:pt x="54204" y="118031"/>
                    <a:pt x="53130" y="119641"/>
                  </a:cubicBezTo>
                  <a:cubicBezTo>
                    <a:pt x="52272" y="120965"/>
                    <a:pt x="51377" y="122253"/>
                    <a:pt x="50519" y="123576"/>
                  </a:cubicBezTo>
                  <a:cubicBezTo>
                    <a:pt x="50375" y="123755"/>
                    <a:pt x="50268" y="124006"/>
                    <a:pt x="50161" y="124185"/>
                  </a:cubicBezTo>
                  <a:cubicBezTo>
                    <a:pt x="50876" y="125544"/>
                    <a:pt x="50375" y="126761"/>
                    <a:pt x="49910" y="128013"/>
                  </a:cubicBezTo>
                  <a:cubicBezTo>
                    <a:pt x="50375" y="128621"/>
                    <a:pt x="50805" y="129301"/>
                    <a:pt x="51163" y="129981"/>
                  </a:cubicBezTo>
                  <a:cubicBezTo>
                    <a:pt x="52451" y="132914"/>
                    <a:pt x="52665" y="135848"/>
                    <a:pt x="51055" y="138746"/>
                  </a:cubicBezTo>
                  <a:cubicBezTo>
                    <a:pt x="50447" y="139784"/>
                    <a:pt x="49553" y="140642"/>
                    <a:pt x="48479" y="141143"/>
                  </a:cubicBezTo>
                  <a:cubicBezTo>
                    <a:pt x="47048" y="141895"/>
                    <a:pt x="45545" y="142324"/>
                    <a:pt x="43971" y="142503"/>
                  </a:cubicBezTo>
                  <a:cubicBezTo>
                    <a:pt x="43291" y="142503"/>
                    <a:pt x="42612" y="142431"/>
                    <a:pt x="41968" y="142288"/>
                  </a:cubicBezTo>
                  <a:cubicBezTo>
                    <a:pt x="40608" y="142002"/>
                    <a:pt x="39213" y="141644"/>
                    <a:pt x="37853" y="141322"/>
                  </a:cubicBezTo>
                  <a:cubicBezTo>
                    <a:pt x="36494" y="140964"/>
                    <a:pt x="35313" y="140070"/>
                    <a:pt x="34204" y="139211"/>
                  </a:cubicBezTo>
                  <a:cubicBezTo>
                    <a:pt x="31449" y="137029"/>
                    <a:pt x="29267" y="134167"/>
                    <a:pt x="27836" y="130947"/>
                  </a:cubicBezTo>
                  <a:cubicBezTo>
                    <a:pt x="27514" y="130195"/>
                    <a:pt x="27084" y="129480"/>
                    <a:pt x="26691" y="128728"/>
                  </a:cubicBezTo>
                  <a:cubicBezTo>
                    <a:pt x="25760" y="126868"/>
                    <a:pt x="25653" y="125043"/>
                    <a:pt x="26726" y="123219"/>
                  </a:cubicBezTo>
                  <a:cubicBezTo>
                    <a:pt x="27120" y="122610"/>
                    <a:pt x="27335" y="121966"/>
                    <a:pt x="27442" y="121287"/>
                  </a:cubicBezTo>
                  <a:cubicBezTo>
                    <a:pt x="27657" y="120356"/>
                    <a:pt x="28014" y="119498"/>
                    <a:pt x="28515" y="118746"/>
                  </a:cubicBezTo>
                  <a:cubicBezTo>
                    <a:pt x="28873" y="118245"/>
                    <a:pt x="29159" y="117709"/>
                    <a:pt x="29302" y="117136"/>
                  </a:cubicBezTo>
                  <a:cubicBezTo>
                    <a:pt x="29803" y="114882"/>
                    <a:pt x="30555" y="112664"/>
                    <a:pt x="31556" y="110589"/>
                  </a:cubicBezTo>
                  <a:cubicBezTo>
                    <a:pt x="31950" y="109695"/>
                    <a:pt x="31914" y="109695"/>
                    <a:pt x="31234" y="108907"/>
                  </a:cubicBezTo>
                  <a:cubicBezTo>
                    <a:pt x="30447" y="107977"/>
                    <a:pt x="29696" y="106975"/>
                    <a:pt x="29016" y="105938"/>
                  </a:cubicBezTo>
                  <a:cubicBezTo>
                    <a:pt x="27836" y="104113"/>
                    <a:pt x="26726" y="102253"/>
                    <a:pt x="25689" y="100392"/>
                  </a:cubicBezTo>
                  <a:cubicBezTo>
                    <a:pt x="24365" y="98031"/>
                    <a:pt x="23614" y="95455"/>
                    <a:pt x="23435" y="92772"/>
                  </a:cubicBezTo>
                  <a:cubicBezTo>
                    <a:pt x="23363" y="92163"/>
                    <a:pt x="23435" y="91555"/>
                    <a:pt x="23435" y="90947"/>
                  </a:cubicBezTo>
                  <a:cubicBezTo>
                    <a:pt x="22862" y="90661"/>
                    <a:pt x="22362" y="90410"/>
                    <a:pt x="21825" y="90160"/>
                  </a:cubicBezTo>
                  <a:cubicBezTo>
                    <a:pt x="21682" y="90088"/>
                    <a:pt x="21467" y="90053"/>
                    <a:pt x="21288" y="90053"/>
                  </a:cubicBezTo>
                  <a:cubicBezTo>
                    <a:pt x="20358" y="90196"/>
                    <a:pt x="19392" y="89945"/>
                    <a:pt x="18676" y="89373"/>
                  </a:cubicBezTo>
                  <a:cubicBezTo>
                    <a:pt x="18498" y="89266"/>
                    <a:pt x="18319" y="89158"/>
                    <a:pt x="18140" y="89087"/>
                  </a:cubicBezTo>
                  <a:cubicBezTo>
                    <a:pt x="18140" y="89659"/>
                    <a:pt x="18140" y="90088"/>
                    <a:pt x="18176" y="90518"/>
                  </a:cubicBezTo>
                  <a:cubicBezTo>
                    <a:pt x="18319" y="92128"/>
                    <a:pt x="18176" y="93738"/>
                    <a:pt x="17710" y="95276"/>
                  </a:cubicBezTo>
                  <a:cubicBezTo>
                    <a:pt x="17567" y="95920"/>
                    <a:pt x="17138" y="96457"/>
                    <a:pt x="16566" y="96743"/>
                  </a:cubicBezTo>
                  <a:cubicBezTo>
                    <a:pt x="15850" y="97137"/>
                    <a:pt x="15385" y="97101"/>
                    <a:pt x="14848" y="96493"/>
                  </a:cubicBezTo>
                  <a:cubicBezTo>
                    <a:pt x="14491" y="95992"/>
                    <a:pt x="14169" y="95455"/>
                    <a:pt x="13847" y="94883"/>
                  </a:cubicBezTo>
                  <a:cubicBezTo>
                    <a:pt x="13739" y="95348"/>
                    <a:pt x="13596" y="95849"/>
                    <a:pt x="13417" y="96314"/>
                  </a:cubicBezTo>
                  <a:cubicBezTo>
                    <a:pt x="13238" y="96815"/>
                    <a:pt x="12952" y="97280"/>
                    <a:pt x="12594" y="97673"/>
                  </a:cubicBezTo>
                  <a:cubicBezTo>
                    <a:pt x="11449" y="98711"/>
                    <a:pt x="9911" y="98246"/>
                    <a:pt x="9195" y="96743"/>
                  </a:cubicBezTo>
                  <a:cubicBezTo>
                    <a:pt x="9088" y="96457"/>
                    <a:pt x="8981" y="96135"/>
                    <a:pt x="8802" y="95705"/>
                  </a:cubicBezTo>
                  <a:cubicBezTo>
                    <a:pt x="8516" y="96278"/>
                    <a:pt x="8265" y="96743"/>
                    <a:pt x="7979" y="97172"/>
                  </a:cubicBezTo>
                  <a:cubicBezTo>
                    <a:pt x="7263" y="98353"/>
                    <a:pt x="5475" y="98210"/>
                    <a:pt x="4974" y="96922"/>
                  </a:cubicBezTo>
                  <a:cubicBezTo>
                    <a:pt x="4616" y="96242"/>
                    <a:pt x="4330" y="95562"/>
                    <a:pt x="4008" y="94847"/>
                  </a:cubicBezTo>
                  <a:lnTo>
                    <a:pt x="3757" y="95097"/>
                  </a:lnTo>
                  <a:cubicBezTo>
                    <a:pt x="3042" y="95813"/>
                    <a:pt x="1825" y="95670"/>
                    <a:pt x="1253" y="94811"/>
                  </a:cubicBezTo>
                  <a:cubicBezTo>
                    <a:pt x="752" y="94024"/>
                    <a:pt x="430" y="93129"/>
                    <a:pt x="394" y="92199"/>
                  </a:cubicBezTo>
                  <a:cubicBezTo>
                    <a:pt x="179" y="89766"/>
                    <a:pt x="1" y="87334"/>
                    <a:pt x="430" y="84901"/>
                  </a:cubicBezTo>
                  <a:cubicBezTo>
                    <a:pt x="466" y="84650"/>
                    <a:pt x="466" y="84400"/>
                    <a:pt x="430" y="84149"/>
                  </a:cubicBezTo>
                  <a:cubicBezTo>
                    <a:pt x="108" y="82933"/>
                    <a:pt x="144" y="81645"/>
                    <a:pt x="501" y="80428"/>
                  </a:cubicBezTo>
                  <a:cubicBezTo>
                    <a:pt x="680" y="79606"/>
                    <a:pt x="716" y="78711"/>
                    <a:pt x="645" y="77852"/>
                  </a:cubicBezTo>
                  <a:cubicBezTo>
                    <a:pt x="645" y="76600"/>
                    <a:pt x="752" y="75348"/>
                    <a:pt x="967" y="74132"/>
                  </a:cubicBezTo>
                  <a:cubicBezTo>
                    <a:pt x="1253" y="72450"/>
                    <a:pt x="1646" y="70804"/>
                    <a:pt x="2040" y="69158"/>
                  </a:cubicBezTo>
                  <a:cubicBezTo>
                    <a:pt x="2541" y="67441"/>
                    <a:pt x="3149" y="65795"/>
                    <a:pt x="3936" y="64221"/>
                  </a:cubicBezTo>
                  <a:cubicBezTo>
                    <a:pt x="4902" y="62146"/>
                    <a:pt x="6333" y="60357"/>
                    <a:pt x="7729" y="58532"/>
                  </a:cubicBezTo>
                  <a:cubicBezTo>
                    <a:pt x="9160" y="56636"/>
                    <a:pt x="10984" y="55098"/>
                    <a:pt x="12702" y="53452"/>
                  </a:cubicBezTo>
                  <a:cubicBezTo>
                    <a:pt x="13167" y="53023"/>
                    <a:pt x="13668" y="52665"/>
                    <a:pt x="14240" y="52307"/>
                  </a:cubicBezTo>
                  <a:cubicBezTo>
                    <a:pt x="14634" y="52057"/>
                    <a:pt x="14884" y="51592"/>
                    <a:pt x="14920" y="51126"/>
                  </a:cubicBezTo>
                  <a:cubicBezTo>
                    <a:pt x="14920" y="49838"/>
                    <a:pt x="15027" y="48550"/>
                    <a:pt x="15063" y="47262"/>
                  </a:cubicBezTo>
                  <a:cubicBezTo>
                    <a:pt x="15170" y="44901"/>
                    <a:pt x="15170" y="42504"/>
                    <a:pt x="15278" y="40143"/>
                  </a:cubicBezTo>
                  <a:cubicBezTo>
                    <a:pt x="15385" y="38139"/>
                    <a:pt x="15349" y="36136"/>
                    <a:pt x="15850" y="34204"/>
                  </a:cubicBezTo>
                  <a:cubicBezTo>
                    <a:pt x="16208" y="32737"/>
                    <a:pt x="16601" y="31270"/>
                    <a:pt x="17388" y="29982"/>
                  </a:cubicBezTo>
                  <a:cubicBezTo>
                    <a:pt x="18032" y="28873"/>
                    <a:pt x="19177" y="28193"/>
                    <a:pt x="20251" y="27585"/>
                  </a:cubicBezTo>
                  <a:cubicBezTo>
                    <a:pt x="21038" y="27120"/>
                    <a:pt x="21861" y="26833"/>
                    <a:pt x="22648" y="26476"/>
                  </a:cubicBezTo>
                  <a:cubicBezTo>
                    <a:pt x="22648" y="25188"/>
                    <a:pt x="22576" y="23864"/>
                    <a:pt x="22648" y="22576"/>
                  </a:cubicBezTo>
                  <a:cubicBezTo>
                    <a:pt x="22684" y="20894"/>
                    <a:pt x="22827" y="19249"/>
                    <a:pt x="23077" y="17567"/>
                  </a:cubicBezTo>
                  <a:cubicBezTo>
                    <a:pt x="23471" y="15206"/>
                    <a:pt x="24544" y="13095"/>
                    <a:pt x="25904" y="11091"/>
                  </a:cubicBezTo>
                  <a:cubicBezTo>
                    <a:pt x="27335" y="9016"/>
                    <a:pt x="29338" y="7513"/>
                    <a:pt x="31306" y="6047"/>
                  </a:cubicBezTo>
                  <a:cubicBezTo>
                    <a:pt x="32666" y="5009"/>
                    <a:pt x="34132" y="4079"/>
                    <a:pt x="35707" y="3292"/>
                  </a:cubicBezTo>
                  <a:cubicBezTo>
                    <a:pt x="37746" y="2183"/>
                    <a:pt x="40000" y="1395"/>
                    <a:pt x="42325" y="1073"/>
                  </a:cubicBezTo>
                  <a:cubicBezTo>
                    <a:pt x="44508" y="823"/>
                    <a:pt x="46655" y="465"/>
                    <a:pt x="48837" y="215"/>
                  </a:cubicBezTo>
                  <a:cubicBezTo>
                    <a:pt x="49624" y="143"/>
                    <a:pt x="50411" y="107"/>
                    <a:pt x="51234" y="143"/>
                  </a:cubicBezTo>
                  <a:cubicBezTo>
                    <a:pt x="52987" y="215"/>
                    <a:pt x="54740" y="0"/>
                    <a:pt x="56493" y="501"/>
                  </a:cubicBezTo>
                  <a:cubicBezTo>
                    <a:pt x="59248" y="1252"/>
                    <a:pt x="61967" y="2183"/>
                    <a:pt x="64186" y="4079"/>
                  </a:cubicBezTo>
                  <a:cubicBezTo>
                    <a:pt x="64973" y="4794"/>
                    <a:pt x="65688" y="5546"/>
                    <a:pt x="66368" y="6369"/>
                  </a:cubicBezTo>
                  <a:cubicBezTo>
                    <a:pt x="68300" y="8658"/>
                    <a:pt x="69731" y="11270"/>
                    <a:pt x="70554" y="14132"/>
                  </a:cubicBezTo>
                  <a:cubicBezTo>
                    <a:pt x="71520" y="17138"/>
                    <a:pt x="71949" y="20286"/>
                    <a:pt x="71878" y="23435"/>
                  </a:cubicBezTo>
                  <a:cubicBezTo>
                    <a:pt x="71806" y="24723"/>
                    <a:pt x="71878" y="26011"/>
                    <a:pt x="71842" y="27299"/>
                  </a:cubicBezTo>
                  <a:cubicBezTo>
                    <a:pt x="71806" y="29266"/>
                    <a:pt x="71556" y="31198"/>
                    <a:pt x="71055" y="33095"/>
                  </a:cubicBezTo>
                  <a:cubicBezTo>
                    <a:pt x="70912" y="33953"/>
                    <a:pt x="70840" y="34812"/>
                    <a:pt x="70876" y="35706"/>
                  </a:cubicBezTo>
                  <a:cubicBezTo>
                    <a:pt x="70804" y="38604"/>
                    <a:pt x="70733" y="41538"/>
                    <a:pt x="70661" y="44472"/>
                  </a:cubicBezTo>
                  <a:lnTo>
                    <a:pt x="70661" y="44865"/>
                  </a:lnTo>
                  <a:cubicBezTo>
                    <a:pt x="71413" y="45295"/>
                    <a:pt x="72200" y="45652"/>
                    <a:pt x="72879" y="46153"/>
                  </a:cubicBezTo>
                  <a:cubicBezTo>
                    <a:pt x="74203" y="47048"/>
                    <a:pt x="75420" y="48014"/>
                    <a:pt x="76708" y="48908"/>
                  </a:cubicBezTo>
                  <a:cubicBezTo>
                    <a:pt x="77709" y="49624"/>
                    <a:pt x="78783" y="50304"/>
                    <a:pt x="79856" y="50948"/>
                  </a:cubicBezTo>
                  <a:cubicBezTo>
                    <a:pt x="80214" y="51091"/>
                    <a:pt x="80572" y="51198"/>
                    <a:pt x="80965" y="51198"/>
                  </a:cubicBezTo>
                  <a:cubicBezTo>
                    <a:pt x="82396" y="51305"/>
                    <a:pt x="83792" y="51198"/>
                    <a:pt x="85187" y="50876"/>
                  </a:cubicBezTo>
                  <a:cubicBezTo>
                    <a:pt x="87226" y="50411"/>
                    <a:pt x="89266" y="49982"/>
                    <a:pt x="91305" y="49588"/>
                  </a:cubicBezTo>
                  <a:cubicBezTo>
                    <a:pt x="91877" y="49481"/>
                    <a:pt x="92414" y="49373"/>
                    <a:pt x="92736" y="48801"/>
                  </a:cubicBezTo>
                  <a:cubicBezTo>
                    <a:pt x="92843" y="48658"/>
                    <a:pt x="92986" y="48550"/>
                    <a:pt x="93130" y="48515"/>
                  </a:cubicBezTo>
                  <a:cubicBezTo>
                    <a:pt x="94418" y="48193"/>
                    <a:pt x="95491" y="47191"/>
                    <a:pt x="97029" y="47513"/>
                  </a:cubicBezTo>
                  <a:cubicBezTo>
                    <a:pt x="97137" y="46833"/>
                    <a:pt x="97208" y="46225"/>
                    <a:pt x="97280" y="45652"/>
                  </a:cubicBezTo>
                  <a:cubicBezTo>
                    <a:pt x="97494" y="44007"/>
                    <a:pt x="97673" y="42397"/>
                    <a:pt x="97960" y="40787"/>
                  </a:cubicBezTo>
                  <a:cubicBezTo>
                    <a:pt x="98210" y="39391"/>
                    <a:pt x="99462" y="38390"/>
                    <a:pt x="100858" y="38497"/>
                  </a:cubicBezTo>
                  <a:cubicBezTo>
                    <a:pt x="101358" y="38497"/>
                    <a:pt x="101788" y="38747"/>
                    <a:pt x="102074" y="39141"/>
                  </a:cubicBezTo>
                  <a:cubicBezTo>
                    <a:pt x="102897" y="40322"/>
                    <a:pt x="103398" y="41717"/>
                    <a:pt x="103469" y="43184"/>
                  </a:cubicBezTo>
                  <a:cubicBezTo>
                    <a:pt x="103541" y="43828"/>
                    <a:pt x="103684" y="44508"/>
                    <a:pt x="103756" y="45187"/>
                  </a:cubicBezTo>
                  <a:cubicBezTo>
                    <a:pt x="103934" y="45187"/>
                    <a:pt x="104078" y="45187"/>
                    <a:pt x="104221" y="45152"/>
                  </a:cubicBezTo>
                  <a:cubicBezTo>
                    <a:pt x="105688" y="44436"/>
                    <a:pt x="107298" y="44257"/>
                    <a:pt x="108872" y="43935"/>
                  </a:cubicBezTo>
                  <a:cubicBezTo>
                    <a:pt x="110124" y="43649"/>
                    <a:pt x="111412" y="43864"/>
                    <a:pt x="112485" y="44543"/>
                  </a:cubicBezTo>
                  <a:cubicBezTo>
                    <a:pt x="113308" y="44937"/>
                    <a:pt x="113737" y="45831"/>
                    <a:pt x="113523" y="46726"/>
                  </a:cubicBezTo>
                  <a:cubicBezTo>
                    <a:pt x="113344" y="47406"/>
                    <a:pt x="113093" y="48050"/>
                    <a:pt x="112843" y="48729"/>
                  </a:cubicBezTo>
                  <a:cubicBezTo>
                    <a:pt x="113881" y="48980"/>
                    <a:pt x="114668" y="49803"/>
                    <a:pt x="114954" y="50840"/>
                  </a:cubicBezTo>
                  <a:cubicBezTo>
                    <a:pt x="115347" y="51914"/>
                    <a:pt x="114954" y="53130"/>
                    <a:pt x="113988" y="53774"/>
                  </a:cubicBezTo>
                  <a:cubicBezTo>
                    <a:pt x="114739" y="54132"/>
                    <a:pt x="115204" y="54847"/>
                    <a:pt x="115276" y="55670"/>
                  </a:cubicBezTo>
                  <a:cubicBezTo>
                    <a:pt x="115312" y="56493"/>
                    <a:pt x="114882" y="57280"/>
                    <a:pt x="114131" y="57674"/>
                  </a:cubicBezTo>
                  <a:cubicBezTo>
                    <a:pt x="114453" y="57996"/>
                    <a:pt x="114775" y="58282"/>
                    <a:pt x="115025" y="58604"/>
                  </a:cubicBezTo>
                  <a:cubicBezTo>
                    <a:pt x="115705" y="59463"/>
                    <a:pt x="115598" y="60751"/>
                    <a:pt x="114703" y="61466"/>
                  </a:cubicBezTo>
                  <a:cubicBezTo>
                    <a:pt x="113058" y="62897"/>
                    <a:pt x="111018" y="63863"/>
                    <a:pt x="108872" y="64293"/>
                  </a:cubicBezTo>
                  <a:cubicBezTo>
                    <a:pt x="107083" y="64686"/>
                    <a:pt x="105258" y="64972"/>
                    <a:pt x="103469" y="65187"/>
                  </a:cubicBezTo>
                  <a:cubicBezTo>
                    <a:pt x="102217" y="65294"/>
                    <a:pt x="100929" y="65259"/>
                    <a:pt x="99534" y="65330"/>
                  </a:cubicBezTo>
                  <a:close/>
                  <a:moveTo>
                    <a:pt x="71126" y="24436"/>
                  </a:moveTo>
                  <a:cubicBezTo>
                    <a:pt x="71055" y="22683"/>
                    <a:pt x="71019" y="20930"/>
                    <a:pt x="70876" y="19213"/>
                  </a:cubicBezTo>
                  <a:cubicBezTo>
                    <a:pt x="70840" y="17925"/>
                    <a:pt x="70339" y="16673"/>
                    <a:pt x="69481" y="15707"/>
                  </a:cubicBezTo>
                  <a:cubicBezTo>
                    <a:pt x="68407" y="14454"/>
                    <a:pt x="67012" y="13488"/>
                    <a:pt x="65438" y="12952"/>
                  </a:cubicBezTo>
                  <a:cubicBezTo>
                    <a:pt x="63935" y="12522"/>
                    <a:pt x="62397" y="12129"/>
                    <a:pt x="60894" y="11699"/>
                  </a:cubicBezTo>
                  <a:cubicBezTo>
                    <a:pt x="58962" y="11234"/>
                    <a:pt x="56958" y="10984"/>
                    <a:pt x="54991" y="11020"/>
                  </a:cubicBezTo>
                  <a:cubicBezTo>
                    <a:pt x="51449" y="11020"/>
                    <a:pt x="47907" y="11199"/>
                    <a:pt x="44472" y="12200"/>
                  </a:cubicBezTo>
                  <a:cubicBezTo>
                    <a:pt x="41789" y="13023"/>
                    <a:pt x="39213" y="14025"/>
                    <a:pt x="37138" y="16064"/>
                  </a:cubicBezTo>
                  <a:cubicBezTo>
                    <a:pt x="36887" y="16279"/>
                    <a:pt x="36637" y="16458"/>
                    <a:pt x="36386" y="16673"/>
                  </a:cubicBezTo>
                  <a:cubicBezTo>
                    <a:pt x="34991" y="17961"/>
                    <a:pt x="33632" y="19284"/>
                    <a:pt x="33131" y="21216"/>
                  </a:cubicBezTo>
                  <a:cubicBezTo>
                    <a:pt x="32844" y="22290"/>
                    <a:pt x="32487" y="23363"/>
                    <a:pt x="32236" y="24472"/>
                  </a:cubicBezTo>
                  <a:cubicBezTo>
                    <a:pt x="32022" y="25402"/>
                    <a:pt x="31878" y="26368"/>
                    <a:pt x="31843" y="27334"/>
                  </a:cubicBezTo>
                  <a:cubicBezTo>
                    <a:pt x="31771" y="28909"/>
                    <a:pt x="31843" y="30447"/>
                    <a:pt x="31807" y="32057"/>
                  </a:cubicBezTo>
                  <a:cubicBezTo>
                    <a:pt x="31735" y="35563"/>
                    <a:pt x="32844" y="38819"/>
                    <a:pt x="34383" y="41932"/>
                  </a:cubicBezTo>
                  <a:cubicBezTo>
                    <a:pt x="34454" y="42110"/>
                    <a:pt x="34598" y="42289"/>
                    <a:pt x="34776" y="42397"/>
                  </a:cubicBezTo>
                  <a:cubicBezTo>
                    <a:pt x="35349" y="42683"/>
                    <a:pt x="35921" y="42898"/>
                    <a:pt x="36494" y="43041"/>
                  </a:cubicBezTo>
                  <a:cubicBezTo>
                    <a:pt x="38283" y="43506"/>
                    <a:pt x="40071" y="43899"/>
                    <a:pt x="41860" y="44221"/>
                  </a:cubicBezTo>
                  <a:cubicBezTo>
                    <a:pt x="43220" y="44436"/>
                    <a:pt x="44544" y="44436"/>
                    <a:pt x="45903" y="44579"/>
                  </a:cubicBezTo>
                  <a:cubicBezTo>
                    <a:pt x="48479" y="44937"/>
                    <a:pt x="51091" y="44937"/>
                    <a:pt x="53667" y="44651"/>
                  </a:cubicBezTo>
                  <a:cubicBezTo>
                    <a:pt x="56744" y="44293"/>
                    <a:pt x="59749" y="43613"/>
                    <a:pt x="62683" y="42611"/>
                  </a:cubicBezTo>
                  <a:cubicBezTo>
                    <a:pt x="64257" y="42182"/>
                    <a:pt x="65688" y="41252"/>
                    <a:pt x="66762" y="40000"/>
                  </a:cubicBezTo>
                  <a:cubicBezTo>
                    <a:pt x="68157" y="38390"/>
                    <a:pt x="69230" y="36529"/>
                    <a:pt x="69874" y="34526"/>
                  </a:cubicBezTo>
                  <a:cubicBezTo>
                    <a:pt x="70804" y="31234"/>
                    <a:pt x="71234" y="27835"/>
                    <a:pt x="71126" y="24436"/>
                  </a:cubicBezTo>
                  <a:close/>
                  <a:moveTo>
                    <a:pt x="22827" y="47584"/>
                  </a:moveTo>
                  <a:cubicBezTo>
                    <a:pt x="23041" y="47763"/>
                    <a:pt x="23292" y="47942"/>
                    <a:pt x="23578" y="48085"/>
                  </a:cubicBezTo>
                  <a:cubicBezTo>
                    <a:pt x="25152" y="48908"/>
                    <a:pt x="26404" y="50268"/>
                    <a:pt x="27120" y="51914"/>
                  </a:cubicBezTo>
                  <a:cubicBezTo>
                    <a:pt x="28301" y="54311"/>
                    <a:pt x="28945" y="56922"/>
                    <a:pt x="29124" y="59606"/>
                  </a:cubicBezTo>
                  <a:cubicBezTo>
                    <a:pt x="29231" y="62039"/>
                    <a:pt x="29159" y="64543"/>
                    <a:pt x="29124" y="67012"/>
                  </a:cubicBezTo>
                  <a:cubicBezTo>
                    <a:pt x="29088" y="67799"/>
                    <a:pt x="29016" y="68622"/>
                    <a:pt x="28873" y="69409"/>
                  </a:cubicBezTo>
                  <a:cubicBezTo>
                    <a:pt x="28694" y="70947"/>
                    <a:pt x="28480" y="72522"/>
                    <a:pt x="28265" y="74132"/>
                  </a:cubicBezTo>
                  <a:cubicBezTo>
                    <a:pt x="28766" y="74310"/>
                    <a:pt x="29338" y="74489"/>
                    <a:pt x="29875" y="74632"/>
                  </a:cubicBezTo>
                  <a:cubicBezTo>
                    <a:pt x="30948" y="74883"/>
                    <a:pt x="32022" y="75133"/>
                    <a:pt x="33059" y="75348"/>
                  </a:cubicBezTo>
                  <a:cubicBezTo>
                    <a:pt x="35885" y="75885"/>
                    <a:pt x="38676" y="76529"/>
                    <a:pt x="41503" y="76886"/>
                  </a:cubicBezTo>
                  <a:cubicBezTo>
                    <a:pt x="44472" y="77244"/>
                    <a:pt x="47477" y="77423"/>
                    <a:pt x="50447" y="77423"/>
                  </a:cubicBezTo>
                  <a:cubicBezTo>
                    <a:pt x="53095" y="77423"/>
                    <a:pt x="55706" y="76994"/>
                    <a:pt x="58318" y="76886"/>
                  </a:cubicBezTo>
                  <a:cubicBezTo>
                    <a:pt x="60465" y="76708"/>
                    <a:pt x="62611" y="76421"/>
                    <a:pt x="64722" y="75992"/>
                  </a:cubicBezTo>
                  <a:cubicBezTo>
                    <a:pt x="66440" y="75706"/>
                    <a:pt x="68157" y="75312"/>
                    <a:pt x="69910" y="74954"/>
                  </a:cubicBezTo>
                  <a:cubicBezTo>
                    <a:pt x="69982" y="74239"/>
                    <a:pt x="70089" y="73595"/>
                    <a:pt x="70125" y="72951"/>
                  </a:cubicBezTo>
                  <a:cubicBezTo>
                    <a:pt x="70160" y="69624"/>
                    <a:pt x="70053" y="66260"/>
                    <a:pt x="69731" y="62933"/>
                  </a:cubicBezTo>
                  <a:cubicBezTo>
                    <a:pt x="69695" y="61896"/>
                    <a:pt x="69588" y="60822"/>
                    <a:pt x="69409" y="59785"/>
                  </a:cubicBezTo>
                  <a:cubicBezTo>
                    <a:pt x="68801" y="56636"/>
                    <a:pt x="68622" y="53452"/>
                    <a:pt x="68908" y="50268"/>
                  </a:cubicBezTo>
                  <a:cubicBezTo>
                    <a:pt x="69051" y="48694"/>
                    <a:pt x="69302" y="47155"/>
                    <a:pt x="69481" y="45581"/>
                  </a:cubicBezTo>
                  <a:cubicBezTo>
                    <a:pt x="69516" y="45259"/>
                    <a:pt x="69481" y="44758"/>
                    <a:pt x="69302" y="44615"/>
                  </a:cubicBezTo>
                  <a:cubicBezTo>
                    <a:pt x="68443" y="44078"/>
                    <a:pt x="67477" y="43828"/>
                    <a:pt x="66475" y="43899"/>
                  </a:cubicBezTo>
                  <a:cubicBezTo>
                    <a:pt x="66547" y="44472"/>
                    <a:pt x="66618" y="44937"/>
                    <a:pt x="66654" y="45438"/>
                  </a:cubicBezTo>
                  <a:cubicBezTo>
                    <a:pt x="66726" y="46833"/>
                    <a:pt x="66440" y="47334"/>
                    <a:pt x="65187" y="47906"/>
                  </a:cubicBezTo>
                  <a:cubicBezTo>
                    <a:pt x="64293" y="48336"/>
                    <a:pt x="63363" y="48729"/>
                    <a:pt x="62361" y="49159"/>
                  </a:cubicBezTo>
                  <a:cubicBezTo>
                    <a:pt x="62468" y="49731"/>
                    <a:pt x="62576" y="50339"/>
                    <a:pt x="62683" y="50912"/>
                  </a:cubicBezTo>
                  <a:cubicBezTo>
                    <a:pt x="63076" y="52951"/>
                    <a:pt x="63577" y="54955"/>
                    <a:pt x="63828" y="56994"/>
                  </a:cubicBezTo>
                  <a:cubicBezTo>
                    <a:pt x="64114" y="59033"/>
                    <a:pt x="64186" y="61073"/>
                    <a:pt x="64042" y="63148"/>
                  </a:cubicBezTo>
                  <a:cubicBezTo>
                    <a:pt x="63971" y="63899"/>
                    <a:pt x="63864" y="64686"/>
                    <a:pt x="63649" y="65402"/>
                  </a:cubicBezTo>
                  <a:cubicBezTo>
                    <a:pt x="63220" y="66940"/>
                    <a:pt x="62003" y="68085"/>
                    <a:pt x="60465" y="68479"/>
                  </a:cubicBezTo>
                  <a:cubicBezTo>
                    <a:pt x="56887" y="69588"/>
                    <a:pt x="53202" y="69695"/>
                    <a:pt x="49517" y="69731"/>
                  </a:cubicBezTo>
                  <a:cubicBezTo>
                    <a:pt x="47513" y="69695"/>
                    <a:pt x="45510" y="69516"/>
                    <a:pt x="43542" y="69230"/>
                  </a:cubicBezTo>
                  <a:cubicBezTo>
                    <a:pt x="42683" y="69123"/>
                    <a:pt x="41860" y="68908"/>
                    <a:pt x="41037" y="68586"/>
                  </a:cubicBezTo>
                  <a:cubicBezTo>
                    <a:pt x="39893" y="68121"/>
                    <a:pt x="39034" y="67298"/>
                    <a:pt x="38855" y="65974"/>
                  </a:cubicBezTo>
                  <a:cubicBezTo>
                    <a:pt x="38712" y="65187"/>
                    <a:pt x="38640" y="64400"/>
                    <a:pt x="38640" y="63577"/>
                  </a:cubicBezTo>
                  <a:cubicBezTo>
                    <a:pt x="38640" y="62575"/>
                    <a:pt x="38748" y="61609"/>
                    <a:pt x="38819" y="60608"/>
                  </a:cubicBezTo>
                  <a:cubicBezTo>
                    <a:pt x="38891" y="59463"/>
                    <a:pt x="38962" y="58282"/>
                    <a:pt x="39070" y="57137"/>
                  </a:cubicBezTo>
                  <a:cubicBezTo>
                    <a:pt x="39141" y="56171"/>
                    <a:pt x="39213" y="55241"/>
                    <a:pt x="39284" y="54275"/>
                  </a:cubicBezTo>
                  <a:cubicBezTo>
                    <a:pt x="39427" y="53094"/>
                    <a:pt x="39571" y="51914"/>
                    <a:pt x="39749" y="50733"/>
                  </a:cubicBezTo>
                  <a:cubicBezTo>
                    <a:pt x="35277" y="49552"/>
                    <a:pt x="30948" y="48193"/>
                    <a:pt x="27836" y="44651"/>
                  </a:cubicBezTo>
                  <a:cubicBezTo>
                    <a:pt x="26011" y="45366"/>
                    <a:pt x="24294" y="46368"/>
                    <a:pt x="22791" y="47584"/>
                  </a:cubicBezTo>
                  <a:close/>
                  <a:moveTo>
                    <a:pt x="40358" y="51055"/>
                  </a:moveTo>
                  <a:cubicBezTo>
                    <a:pt x="40179" y="52522"/>
                    <a:pt x="39964" y="54024"/>
                    <a:pt x="39821" y="55527"/>
                  </a:cubicBezTo>
                  <a:cubicBezTo>
                    <a:pt x="39678" y="57137"/>
                    <a:pt x="39535" y="58783"/>
                    <a:pt x="39427" y="60393"/>
                  </a:cubicBezTo>
                  <a:cubicBezTo>
                    <a:pt x="39356" y="61931"/>
                    <a:pt x="39356" y="63434"/>
                    <a:pt x="39356" y="64937"/>
                  </a:cubicBezTo>
                  <a:cubicBezTo>
                    <a:pt x="39392" y="66582"/>
                    <a:pt x="40322" y="67548"/>
                    <a:pt x="41860" y="68049"/>
                  </a:cubicBezTo>
                  <a:cubicBezTo>
                    <a:pt x="43649" y="68622"/>
                    <a:pt x="45438" y="68729"/>
                    <a:pt x="47299" y="68872"/>
                  </a:cubicBezTo>
                  <a:cubicBezTo>
                    <a:pt x="48551" y="68980"/>
                    <a:pt x="49839" y="68908"/>
                    <a:pt x="51127" y="68908"/>
                  </a:cubicBezTo>
                  <a:cubicBezTo>
                    <a:pt x="54096" y="68908"/>
                    <a:pt x="57030" y="68586"/>
                    <a:pt x="59928" y="67870"/>
                  </a:cubicBezTo>
                  <a:cubicBezTo>
                    <a:pt x="61753" y="67370"/>
                    <a:pt x="62969" y="66260"/>
                    <a:pt x="63220" y="64293"/>
                  </a:cubicBezTo>
                  <a:cubicBezTo>
                    <a:pt x="63398" y="62826"/>
                    <a:pt x="63470" y="61359"/>
                    <a:pt x="63398" y="59856"/>
                  </a:cubicBezTo>
                  <a:cubicBezTo>
                    <a:pt x="63363" y="58032"/>
                    <a:pt x="63148" y="56171"/>
                    <a:pt x="62790" y="54346"/>
                  </a:cubicBezTo>
                  <a:cubicBezTo>
                    <a:pt x="62432" y="52736"/>
                    <a:pt x="62075" y="51091"/>
                    <a:pt x="61717" y="49481"/>
                  </a:cubicBezTo>
                  <a:cubicBezTo>
                    <a:pt x="49839" y="52343"/>
                    <a:pt x="52129" y="51914"/>
                    <a:pt x="40358" y="51055"/>
                  </a:cubicBezTo>
                  <a:close/>
                  <a:moveTo>
                    <a:pt x="61109" y="121573"/>
                  </a:moveTo>
                  <a:cubicBezTo>
                    <a:pt x="62826" y="121787"/>
                    <a:pt x="64543" y="121859"/>
                    <a:pt x="66261" y="121859"/>
                  </a:cubicBezTo>
                  <a:cubicBezTo>
                    <a:pt x="71019" y="121680"/>
                    <a:pt x="75491" y="120392"/>
                    <a:pt x="79856" y="118567"/>
                  </a:cubicBezTo>
                  <a:cubicBezTo>
                    <a:pt x="81001" y="118102"/>
                    <a:pt x="81645" y="117351"/>
                    <a:pt x="81752" y="116063"/>
                  </a:cubicBezTo>
                  <a:cubicBezTo>
                    <a:pt x="81752" y="114918"/>
                    <a:pt x="81895" y="113773"/>
                    <a:pt x="82146" y="112628"/>
                  </a:cubicBezTo>
                  <a:cubicBezTo>
                    <a:pt x="82861" y="109695"/>
                    <a:pt x="82432" y="106832"/>
                    <a:pt x="81931" y="103934"/>
                  </a:cubicBezTo>
                  <a:cubicBezTo>
                    <a:pt x="81860" y="103612"/>
                    <a:pt x="81717" y="103290"/>
                    <a:pt x="81466" y="103004"/>
                  </a:cubicBezTo>
                  <a:cubicBezTo>
                    <a:pt x="80285" y="101501"/>
                    <a:pt x="78532" y="100857"/>
                    <a:pt x="76779" y="100357"/>
                  </a:cubicBezTo>
                  <a:cubicBezTo>
                    <a:pt x="75527" y="99963"/>
                    <a:pt x="74203" y="99927"/>
                    <a:pt x="72951" y="100249"/>
                  </a:cubicBezTo>
                  <a:cubicBezTo>
                    <a:pt x="72307" y="100392"/>
                    <a:pt x="71663" y="100607"/>
                    <a:pt x="71019" y="100822"/>
                  </a:cubicBezTo>
                  <a:cubicBezTo>
                    <a:pt x="70017" y="101108"/>
                    <a:pt x="69051" y="101430"/>
                    <a:pt x="68121" y="101859"/>
                  </a:cubicBezTo>
                  <a:cubicBezTo>
                    <a:pt x="65724" y="103111"/>
                    <a:pt x="64042" y="105115"/>
                    <a:pt x="62790" y="107476"/>
                  </a:cubicBezTo>
                  <a:cubicBezTo>
                    <a:pt x="62504" y="107941"/>
                    <a:pt x="62325" y="108407"/>
                    <a:pt x="62254" y="108907"/>
                  </a:cubicBezTo>
                  <a:cubicBezTo>
                    <a:pt x="62039" y="110517"/>
                    <a:pt x="61932" y="112127"/>
                    <a:pt x="61681" y="113702"/>
                  </a:cubicBezTo>
                  <a:cubicBezTo>
                    <a:pt x="61288" y="116313"/>
                    <a:pt x="61073" y="118961"/>
                    <a:pt x="61073" y="121609"/>
                  </a:cubicBezTo>
                  <a:close/>
                  <a:moveTo>
                    <a:pt x="68694" y="11699"/>
                  </a:moveTo>
                  <a:cubicBezTo>
                    <a:pt x="68658" y="11521"/>
                    <a:pt x="68586" y="11342"/>
                    <a:pt x="68515" y="11163"/>
                  </a:cubicBezTo>
                  <a:cubicBezTo>
                    <a:pt x="67477" y="8980"/>
                    <a:pt x="65903" y="7191"/>
                    <a:pt x="64329" y="5403"/>
                  </a:cubicBezTo>
                  <a:cubicBezTo>
                    <a:pt x="64221" y="5295"/>
                    <a:pt x="64078" y="5188"/>
                    <a:pt x="63971" y="5081"/>
                  </a:cubicBezTo>
                  <a:cubicBezTo>
                    <a:pt x="62039" y="3327"/>
                    <a:pt x="59642" y="2469"/>
                    <a:pt x="57245" y="1610"/>
                  </a:cubicBezTo>
                  <a:cubicBezTo>
                    <a:pt x="55706" y="1145"/>
                    <a:pt x="54096" y="930"/>
                    <a:pt x="52486" y="1038"/>
                  </a:cubicBezTo>
                  <a:cubicBezTo>
                    <a:pt x="51234" y="1073"/>
                    <a:pt x="49982" y="1038"/>
                    <a:pt x="48730" y="1109"/>
                  </a:cubicBezTo>
                  <a:cubicBezTo>
                    <a:pt x="47477" y="1181"/>
                    <a:pt x="46154" y="1431"/>
                    <a:pt x="44830" y="1610"/>
                  </a:cubicBezTo>
                  <a:cubicBezTo>
                    <a:pt x="42039" y="1932"/>
                    <a:pt x="39249" y="2433"/>
                    <a:pt x="36708" y="3828"/>
                  </a:cubicBezTo>
                  <a:cubicBezTo>
                    <a:pt x="35778" y="4365"/>
                    <a:pt x="34884" y="4902"/>
                    <a:pt x="33954" y="5438"/>
                  </a:cubicBezTo>
                  <a:cubicBezTo>
                    <a:pt x="31091" y="6941"/>
                    <a:pt x="28587" y="9088"/>
                    <a:pt x="26619" y="11699"/>
                  </a:cubicBezTo>
                  <a:cubicBezTo>
                    <a:pt x="26190" y="12272"/>
                    <a:pt x="25868" y="12952"/>
                    <a:pt x="25474" y="13560"/>
                  </a:cubicBezTo>
                  <a:cubicBezTo>
                    <a:pt x="24258" y="15492"/>
                    <a:pt x="23614" y="17746"/>
                    <a:pt x="23542" y="20036"/>
                  </a:cubicBezTo>
                  <a:cubicBezTo>
                    <a:pt x="23506" y="21324"/>
                    <a:pt x="23471" y="22576"/>
                    <a:pt x="23506" y="23864"/>
                  </a:cubicBezTo>
                  <a:cubicBezTo>
                    <a:pt x="23506" y="25367"/>
                    <a:pt x="23614" y="26869"/>
                    <a:pt x="23828" y="28336"/>
                  </a:cubicBezTo>
                  <a:cubicBezTo>
                    <a:pt x="24365" y="31842"/>
                    <a:pt x="25904" y="34991"/>
                    <a:pt x="27836" y="37960"/>
                  </a:cubicBezTo>
                  <a:cubicBezTo>
                    <a:pt x="28336" y="38819"/>
                    <a:pt x="29052" y="39499"/>
                    <a:pt x="29946" y="39928"/>
                  </a:cubicBezTo>
                  <a:cubicBezTo>
                    <a:pt x="29839" y="39713"/>
                    <a:pt x="29803" y="39606"/>
                    <a:pt x="29732" y="39499"/>
                  </a:cubicBezTo>
                  <a:cubicBezTo>
                    <a:pt x="28802" y="37638"/>
                    <a:pt x="28193" y="35671"/>
                    <a:pt x="27871" y="33631"/>
                  </a:cubicBezTo>
                  <a:cubicBezTo>
                    <a:pt x="27478" y="30769"/>
                    <a:pt x="27478" y="27871"/>
                    <a:pt x="27871" y="24973"/>
                  </a:cubicBezTo>
                  <a:cubicBezTo>
                    <a:pt x="28229" y="22826"/>
                    <a:pt x="28945" y="20751"/>
                    <a:pt x="29911" y="18819"/>
                  </a:cubicBezTo>
                  <a:cubicBezTo>
                    <a:pt x="31020" y="16422"/>
                    <a:pt x="32809" y="14597"/>
                    <a:pt x="34848" y="13059"/>
                  </a:cubicBezTo>
                  <a:cubicBezTo>
                    <a:pt x="36851" y="11485"/>
                    <a:pt x="39213" y="10340"/>
                    <a:pt x="41753" y="9803"/>
                  </a:cubicBezTo>
                  <a:cubicBezTo>
                    <a:pt x="44293" y="9267"/>
                    <a:pt x="46762" y="8265"/>
                    <a:pt x="49481" y="8265"/>
                  </a:cubicBezTo>
                  <a:cubicBezTo>
                    <a:pt x="50912" y="8265"/>
                    <a:pt x="52343" y="8122"/>
                    <a:pt x="53810" y="8086"/>
                  </a:cubicBezTo>
                  <a:cubicBezTo>
                    <a:pt x="54454" y="8086"/>
                    <a:pt x="55134" y="8122"/>
                    <a:pt x="55814" y="8122"/>
                  </a:cubicBezTo>
                  <a:cubicBezTo>
                    <a:pt x="57781" y="8122"/>
                    <a:pt x="59749" y="8372"/>
                    <a:pt x="61645" y="8909"/>
                  </a:cubicBezTo>
                  <a:cubicBezTo>
                    <a:pt x="64042" y="9589"/>
                    <a:pt x="66511" y="10268"/>
                    <a:pt x="68694" y="11699"/>
                  </a:cubicBezTo>
                  <a:close/>
                  <a:moveTo>
                    <a:pt x="32522" y="108836"/>
                  </a:moveTo>
                  <a:cubicBezTo>
                    <a:pt x="32630" y="108693"/>
                    <a:pt x="32701" y="108621"/>
                    <a:pt x="32773" y="108514"/>
                  </a:cubicBezTo>
                  <a:cubicBezTo>
                    <a:pt x="34204" y="106761"/>
                    <a:pt x="35778" y="105222"/>
                    <a:pt x="37853" y="104328"/>
                  </a:cubicBezTo>
                  <a:cubicBezTo>
                    <a:pt x="38390" y="104113"/>
                    <a:pt x="38962" y="103970"/>
                    <a:pt x="39499" y="103720"/>
                  </a:cubicBezTo>
                  <a:cubicBezTo>
                    <a:pt x="40501" y="103290"/>
                    <a:pt x="41574" y="103076"/>
                    <a:pt x="42683" y="103076"/>
                  </a:cubicBezTo>
                  <a:cubicBezTo>
                    <a:pt x="45116" y="103040"/>
                    <a:pt x="47549" y="103612"/>
                    <a:pt x="49696" y="104793"/>
                  </a:cubicBezTo>
                  <a:cubicBezTo>
                    <a:pt x="51663" y="105795"/>
                    <a:pt x="53345" y="107083"/>
                    <a:pt x="54239" y="109194"/>
                  </a:cubicBezTo>
                  <a:cubicBezTo>
                    <a:pt x="54418" y="109551"/>
                    <a:pt x="54597" y="109909"/>
                    <a:pt x="54848" y="110231"/>
                  </a:cubicBezTo>
                  <a:cubicBezTo>
                    <a:pt x="54955" y="108514"/>
                    <a:pt x="54526" y="106940"/>
                    <a:pt x="54096" y="105365"/>
                  </a:cubicBezTo>
                  <a:cubicBezTo>
                    <a:pt x="53595" y="103541"/>
                    <a:pt x="52808" y="101823"/>
                    <a:pt x="51842" y="100178"/>
                  </a:cubicBezTo>
                  <a:cubicBezTo>
                    <a:pt x="51341" y="99247"/>
                    <a:pt x="50769" y="98353"/>
                    <a:pt x="50053" y="97566"/>
                  </a:cubicBezTo>
                  <a:cubicBezTo>
                    <a:pt x="47263" y="94453"/>
                    <a:pt x="43792" y="92056"/>
                    <a:pt x="39928" y="90482"/>
                  </a:cubicBezTo>
                  <a:cubicBezTo>
                    <a:pt x="38068" y="89731"/>
                    <a:pt x="36136" y="89122"/>
                    <a:pt x="34204" y="88514"/>
                  </a:cubicBezTo>
                  <a:cubicBezTo>
                    <a:pt x="32666" y="87942"/>
                    <a:pt x="31020" y="87727"/>
                    <a:pt x="29374" y="87834"/>
                  </a:cubicBezTo>
                  <a:cubicBezTo>
                    <a:pt x="27943" y="87942"/>
                    <a:pt x="26548" y="88121"/>
                    <a:pt x="25331" y="89015"/>
                  </a:cubicBezTo>
                  <a:cubicBezTo>
                    <a:pt x="24651" y="89480"/>
                    <a:pt x="24222" y="90267"/>
                    <a:pt x="24222" y="91126"/>
                  </a:cubicBezTo>
                  <a:cubicBezTo>
                    <a:pt x="24115" y="94203"/>
                    <a:pt x="24973" y="97065"/>
                    <a:pt x="26333" y="99748"/>
                  </a:cubicBezTo>
                  <a:cubicBezTo>
                    <a:pt x="27764" y="102467"/>
                    <a:pt x="29446" y="105079"/>
                    <a:pt x="31306" y="107548"/>
                  </a:cubicBezTo>
                  <a:cubicBezTo>
                    <a:pt x="31664" y="108013"/>
                    <a:pt x="32093" y="108442"/>
                    <a:pt x="32522" y="108836"/>
                  </a:cubicBezTo>
                  <a:close/>
                  <a:moveTo>
                    <a:pt x="49195" y="124077"/>
                  </a:moveTo>
                  <a:cubicBezTo>
                    <a:pt x="49374" y="123827"/>
                    <a:pt x="49517" y="123576"/>
                    <a:pt x="49731" y="123326"/>
                  </a:cubicBezTo>
                  <a:cubicBezTo>
                    <a:pt x="50697" y="121931"/>
                    <a:pt x="51699" y="120571"/>
                    <a:pt x="52594" y="119104"/>
                  </a:cubicBezTo>
                  <a:cubicBezTo>
                    <a:pt x="53524" y="117601"/>
                    <a:pt x="54168" y="115920"/>
                    <a:pt x="54526" y="114203"/>
                  </a:cubicBezTo>
                  <a:cubicBezTo>
                    <a:pt x="54812" y="113129"/>
                    <a:pt x="54704" y="111984"/>
                    <a:pt x="54239" y="110983"/>
                  </a:cubicBezTo>
                  <a:cubicBezTo>
                    <a:pt x="53631" y="109838"/>
                    <a:pt x="52951" y="108693"/>
                    <a:pt x="52272" y="107548"/>
                  </a:cubicBezTo>
                  <a:cubicBezTo>
                    <a:pt x="52129" y="107333"/>
                    <a:pt x="51914" y="107119"/>
                    <a:pt x="51663" y="106940"/>
                  </a:cubicBezTo>
                  <a:cubicBezTo>
                    <a:pt x="49588" y="105580"/>
                    <a:pt x="47442" y="104364"/>
                    <a:pt x="44937" y="103970"/>
                  </a:cubicBezTo>
                  <a:cubicBezTo>
                    <a:pt x="43399" y="103684"/>
                    <a:pt x="41825" y="103755"/>
                    <a:pt x="40358" y="104185"/>
                  </a:cubicBezTo>
                  <a:cubicBezTo>
                    <a:pt x="38640" y="104721"/>
                    <a:pt x="36959" y="105365"/>
                    <a:pt x="35563" y="106582"/>
                  </a:cubicBezTo>
                  <a:cubicBezTo>
                    <a:pt x="34168" y="107798"/>
                    <a:pt x="32988" y="109086"/>
                    <a:pt x="32272" y="110732"/>
                  </a:cubicBezTo>
                  <a:cubicBezTo>
                    <a:pt x="31664" y="112127"/>
                    <a:pt x="31163" y="113559"/>
                    <a:pt x="30698" y="114990"/>
                  </a:cubicBezTo>
                  <a:cubicBezTo>
                    <a:pt x="30376" y="115956"/>
                    <a:pt x="30197" y="116957"/>
                    <a:pt x="29946" y="117923"/>
                  </a:cubicBezTo>
                  <a:cubicBezTo>
                    <a:pt x="38426" y="122288"/>
                    <a:pt x="45295" y="123827"/>
                    <a:pt x="49195" y="124077"/>
                  </a:cubicBezTo>
                  <a:close/>
                  <a:moveTo>
                    <a:pt x="70339" y="82575"/>
                  </a:moveTo>
                  <a:cubicBezTo>
                    <a:pt x="70089" y="82575"/>
                    <a:pt x="69910" y="82575"/>
                    <a:pt x="69731" y="82611"/>
                  </a:cubicBezTo>
                  <a:cubicBezTo>
                    <a:pt x="66118" y="83255"/>
                    <a:pt x="62540" y="83970"/>
                    <a:pt x="58926" y="84471"/>
                  </a:cubicBezTo>
                  <a:cubicBezTo>
                    <a:pt x="56887" y="84722"/>
                    <a:pt x="54812" y="84829"/>
                    <a:pt x="52773" y="84793"/>
                  </a:cubicBezTo>
                  <a:cubicBezTo>
                    <a:pt x="51413" y="84829"/>
                    <a:pt x="50089" y="84722"/>
                    <a:pt x="48730" y="84650"/>
                  </a:cubicBezTo>
                  <a:cubicBezTo>
                    <a:pt x="47943" y="84614"/>
                    <a:pt x="47155" y="84471"/>
                    <a:pt x="46333" y="84471"/>
                  </a:cubicBezTo>
                  <a:cubicBezTo>
                    <a:pt x="43005" y="84436"/>
                    <a:pt x="39714" y="83899"/>
                    <a:pt x="36386" y="83362"/>
                  </a:cubicBezTo>
                  <a:cubicBezTo>
                    <a:pt x="34955" y="83148"/>
                    <a:pt x="33488" y="82933"/>
                    <a:pt x="32022" y="82647"/>
                  </a:cubicBezTo>
                  <a:cubicBezTo>
                    <a:pt x="30984" y="82468"/>
                    <a:pt x="29911" y="82217"/>
                    <a:pt x="28837" y="81967"/>
                  </a:cubicBezTo>
                  <a:cubicBezTo>
                    <a:pt x="28014" y="81752"/>
                    <a:pt x="27192" y="81538"/>
                    <a:pt x="26297" y="81287"/>
                  </a:cubicBezTo>
                  <a:cubicBezTo>
                    <a:pt x="25653" y="83684"/>
                    <a:pt x="24759" y="85974"/>
                    <a:pt x="24472" y="88514"/>
                  </a:cubicBezTo>
                  <a:cubicBezTo>
                    <a:pt x="24580" y="88478"/>
                    <a:pt x="24723" y="88443"/>
                    <a:pt x="24830" y="88371"/>
                  </a:cubicBezTo>
                  <a:cubicBezTo>
                    <a:pt x="27192" y="86797"/>
                    <a:pt x="29803" y="86582"/>
                    <a:pt x="32487" y="87190"/>
                  </a:cubicBezTo>
                  <a:cubicBezTo>
                    <a:pt x="35778" y="87870"/>
                    <a:pt x="38927" y="88944"/>
                    <a:pt x="41968" y="90410"/>
                  </a:cubicBezTo>
                  <a:cubicBezTo>
                    <a:pt x="44508" y="91627"/>
                    <a:pt x="46833" y="93237"/>
                    <a:pt x="48944" y="95133"/>
                  </a:cubicBezTo>
                  <a:cubicBezTo>
                    <a:pt x="50483" y="96528"/>
                    <a:pt x="51771" y="98174"/>
                    <a:pt x="52773" y="99999"/>
                  </a:cubicBezTo>
                  <a:lnTo>
                    <a:pt x="55098" y="99999"/>
                  </a:lnTo>
                  <a:cubicBezTo>
                    <a:pt x="55706" y="99963"/>
                    <a:pt x="56279" y="99677"/>
                    <a:pt x="56708" y="99212"/>
                  </a:cubicBezTo>
                  <a:cubicBezTo>
                    <a:pt x="57495" y="98389"/>
                    <a:pt x="58211" y="97459"/>
                    <a:pt x="58819" y="96493"/>
                  </a:cubicBezTo>
                  <a:cubicBezTo>
                    <a:pt x="59928" y="94561"/>
                    <a:pt x="61323" y="92807"/>
                    <a:pt x="62933" y="91305"/>
                  </a:cubicBezTo>
                  <a:cubicBezTo>
                    <a:pt x="65152" y="89373"/>
                    <a:pt x="67477" y="87620"/>
                    <a:pt x="70339" y="86833"/>
                  </a:cubicBezTo>
                  <a:lnTo>
                    <a:pt x="70339" y="82575"/>
                  </a:lnTo>
                  <a:close/>
                  <a:moveTo>
                    <a:pt x="28050" y="122646"/>
                  </a:moveTo>
                  <a:cubicBezTo>
                    <a:pt x="26619" y="124220"/>
                    <a:pt x="26476" y="126653"/>
                    <a:pt x="27514" y="128227"/>
                  </a:cubicBezTo>
                  <a:cubicBezTo>
                    <a:pt x="27871" y="128764"/>
                    <a:pt x="28193" y="129372"/>
                    <a:pt x="28444" y="130016"/>
                  </a:cubicBezTo>
                  <a:cubicBezTo>
                    <a:pt x="29481" y="132449"/>
                    <a:pt x="30948" y="134739"/>
                    <a:pt x="32809" y="136671"/>
                  </a:cubicBezTo>
                  <a:cubicBezTo>
                    <a:pt x="34204" y="138209"/>
                    <a:pt x="35885" y="139497"/>
                    <a:pt x="37817" y="140356"/>
                  </a:cubicBezTo>
                  <a:cubicBezTo>
                    <a:pt x="39356" y="141036"/>
                    <a:pt x="41037" y="141215"/>
                    <a:pt x="42647" y="141537"/>
                  </a:cubicBezTo>
                  <a:cubicBezTo>
                    <a:pt x="44150" y="141859"/>
                    <a:pt x="45510" y="141429"/>
                    <a:pt x="46869" y="140964"/>
                  </a:cubicBezTo>
                  <a:cubicBezTo>
                    <a:pt x="47227" y="140857"/>
                    <a:pt x="47513" y="140678"/>
                    <a:pt x="47871" y="140571"/>
                  </a:cubicBezTo>
                  <a:cubicBezTo>
                    <a:pt x="49696" y="139855"/>
                    <a:pt x="50733" y="138424"/>
                    <a:pt x="51091" y="136564"/>
                  </a:cubicBezTo>
                  <a:cubicBezTo>
                    <a:pt x="51449" y="134811"/>
                    <a:pt x="51377" y="133022"/>
                    <a:pt x="50876" y="131304"/>
                  </a:cubicBezTo>
                  <a:cubicBezTo>
                    <a:pt x="50590" y="130267"/>
                    <a:pt x="50018" y="129372"/>
                    <a:pt x="49231" y="128621"/>
                  </a:cubicBezTo>
                  <a:cubicBezTo>
                    <a:pt x="49016" y="128442"/>
                    <a:pt x="48730" y="128335"/>
                    <a:pt x="48443" y="128335"/>
                  </a:cubicBezTo>
                  <a:cubicBezTo>
                    <a:pt x="45867" y="128478"/>
                    <a:pt x="43363" y="127834"/>
                    <a:pt x="40823" y="127476"/>
                  </a:cubicBezTo>
                  <a:cubicBezTo>
                    <a:pt x="38032" y="127083"/>
                    <a:pt x="35456" y="125902"/>
                    <a:pt x="32880" y="124864"/>
                  </a:cubicBezTo>
                  <a:cubicBezTo>
                    <a:pt x="31270" y="124185"/>
                    <a:pt x="29696" y="123397"/>
                    <a:pt x="28050" y="122610"/>
                  </a:cubicBezTo>
                  <a:close/>
                  <a:moveTo>
                    <a:pt x="18426" y="79284"/>
                  </a:moveTo>
                  <a:cubicBezTo>
                    <a:pt x="18462" y="78962"/>
                    <a:pt x="18498" y="78640"/>
                    <a:pt x="18498" y="78318"/>
                  </a:cubicBezTo>
                  <a:cubicBezTo>
                    <a:pt x="18462" y="75813"/>
                    <a:pt x="18641" y="73309"/>
                    <a:pt x="19106" y="70840"/>
                  </a:cubicBezTo>
                  <a:cubicBezTo>
                    <a:pt x="19285" y="69838"/>
                    <a:pt x="19213" y="68801"/>
                    <a:pt x="18963" y="67799"/>
                  </a:cubicBezTo>
                  <a:cubicBezTo>
                    <a:pt x="18462" y="65831"/>
                    <a:pt x="17174" y="64185"/>
                    <a:pt x="15421" y="63184"/>
                  </a:cubicBezTo>
                  <a:cubicBezTo>
                    <a:pt x="13167" y="61860"/>
                    <a:pt x="10770" y="61108"/>
                    <a:pt x="8086" y="61395"/>
                  </a:cubicBezTo>
                  <a:cubicBezTo>
                    <a:pt x="6941" y="61466"/>
                    <a:pt x="5904" y="62110"/>
                    <a:pt x="5367" y="63148"/>
                  </a:cubicBezTo>
                  <a:cubicBezTo>
                    <a:pt x="4115" y="65509"/>
                    <a:pt x="2970" y="67942"/>
                    <a:pt x="2433" y="70625"/>
                  </a:cubicBezTo>
                  <a:cubicBezTo>
                    <a:pt x="2183" y="71985"/>
                    <a:pt x="1825" y="73380"/>
                    <a:pt x="1682" y="74776"/>
                  </a:cubicBezTo>
                  <a:cubicBezTo>
                    <a:pt x="1539" y="76386"/>
                    <a:pt x="1539" y="77996"/>
                    <a:pt x="1467" y="79570"/>
                  </a:cubicBezTo>
                  <a:cubicBezTo>
                    <a:pt x="1503" y="79713"/>
                    <a:pt x="1539" y="79820"/>
                    <a:pt x="1611" y="79928"/>
                  </a:cubicBezTo>
                  <a:cubicBezTo>
                    <a:pt x="7228" y="79999"/>
                    <a:pt x="12809" y="79677"/>
                    <a:pt x="18426" y="79284"/>
                  </a:cubicBezTo>
                  <a:close/>
                  <a:moveTo>
                    <a:pt x="61144" y="126617"/>
                  </a:moveTo>
                  <a:cubicBezTo>
                    <a:pt x="60715" y="128514"/>
                    <a:pt x="61109" y="130016"/>
                    <a:pt x="62611" y="131161"/>
                  </a:cubicBezTo>
                  <a:cubicBezTo>
                    <a:pt x="63112" y="131591"/>
                    <a:pt x="63613" y="131948"/>
                    <a:pt x="64150" y="132306"/>
                  </a:cubicBezTo>
                  <a:cubicBezTo>
                    <a:pt x="66261" y="133558"/>
                    <a:pt x="68586" y="134381"/>
                    <a:pt x="70983" y="134739"/>
                  </a:cubicBezTo>
                  <a:cubicBezTo>
                    <a:pt x="71735" y="134882"/>
                    <a:pt x="72450" y="134989"/>
                    <a:pt x="73166" y="135097"/>
                  </a:cubicBezTo>
                  <a:cubicBezTo>
                    <a:pt x="74704" y="135311"/>
                    <a:pt x="76243" y="135526"/>
                    <a:pt x="77745" y="135669"/>
                  </a:cubicBezTo>
                  <a:cubicBezTo>
                    <a:pt x="78532" y="135741"/>
                    <a:pt x="79355" y="135562"/>
                    <a:pt x="80142" y="135598"/>
                  </a:cubicBezTo>
                  <a:cubicBezTo>
                    <a:pt x="82361" y="135669"/>
                    <a:pt x="84579" y="135204"/>
                    <a:pt x="86582" y="134274"/>
                  </a:cubicBezTo>
                  <a:cubicBezTo>
                    <a:pt x="88443" y="133487"/>
                    <a:pt x="89659" y="131734"/>
                    <a:pt x="89731" y="129730"/>
                  </a:cubicBezTo>
                  <a:cubicBezTo>
                    <a:pt x="89767" y="129050"/>
                    <a:pt x="89802" y="128406"/>
                    <a:pt x="89874" y="127727"/>
                  </a:cubicBezTo>
                  <a:cubicBezTo>
                    <a:pt x="89981" y="126868"/>
                    <a:pt x="89731" y="126009"/>
                    <a:pt x="89194" y="125365"/>
                  </a:cubicBezTo>
                  <a:cubicBezTo>
                    <a:pt x="87835" y="123684"/>
                    <a:pt x="86010" y="122431"/>
                    <a:pt x="83899" y="121859"/>
                  </a:cubicBezTo>
                  <a:cubicBezTo>
                    <a:pt x="83505" y="121752"/>
                    <a:pt x="83076" y="121823"/>
                    <a:pt x="82718" y="122038"/>
                  </a:cubicBezTo>
                  <a:cubicBezTo>
                    <a:pt x="81788" y="122503"/>
                    <a:pt x="80822" y="122968"/>
                    <a:pt x="79856" y="123326"/>
                  </a:cubicBezTo>
                  <a:cubicBezTo>
                    <a:pt x="79141" y="123612"/>
                    <a:pt x="78389" y="123827"/>
                    <a:pt x="77638" y="124041"/>
                  </a:cubicBezTo>
                  <a:cubicBezTo>
                    <a:pt x="75813" y="124578"/>
                    <a:pt x="74024" y="125365"/>
                    <a:pt x="72092" y="125508"/>
                  </a:cubicBezTo>
                  <a:cubicBezTo>
                    <a:pt x="71520" y="125580"/>
                    <a:pt x="70948" y="125687"/>
                    <a:pt x="70375" y="125795"/>
                  </a:cubicBezTo>
                  <a:cubicBezTo>
                    <a:pt x="68372" y="126152"/>
                    <a:pt x="66440" y="126689"/>
                    <a:pt x="64364" y="126617"/>
                  </a:cubicBezTo>
                  <a:cubicBezTo>
                    <a:pt x="63291" y="126582"/>
                    <a:pt x="62254" y="126617"/>
                    <a:pt x="61144" y="126617"/>
                  </a:cubicBezTo>
                  <a:close/>
                  <a:moveTo>
                    <a:pt x="92271" y="50375"/>
                  </a:moveTo>
                  <a:cubicBezTo>
                    <a:pt x="92128" y="50339"/>
                    <a:pt x="91949" y="50339"/>
                    <a:pt x="91806" y="50375"/>
                  </a:cubicBezTo>
                  <a:cubicBezTo>
                    <a:pt x="90124" y="50697"/>
                    <a:pt x="88407" y="50983"/>
                    <a:pt x="86725" y="51413"/>
                  </a:cubicBezTo>
                  <a:cubicBezTo>
                    <a:pt x="84829" y="51914"/>
                    <a:pt x="82861" y="52128"/>
                    <a:pt x="80929" y="52057"/>
                  </a:cubicBezTo>
                  <a:cubicBezTo>
                    <a:pt x="80035" y="51985"/>
                    <a:pt x="79463" y="52450"/>
                    <a:pt x="78926" y="53023"/>
                  </a:cubicBezTo>
                  <a:cubicBezTo>
                    <a:pt x="77781" y="54239"/>
                    <a:pt x="77244" y="55742"/>
                    <a:pt x="76887" y="57316"/>
                  </a:cubicBezTo>
                  <a:cubicBezTo>
                    <a:pt x="76421" y="59427"/>
                    <a:pt x="76421" y="61609"/>
                    <a:pt x="76922" y="63720"/>
                  </a:cubicBezTo>
                  <a:cubicBezTo>
                    <a:pt x="77387" y="65795"/>
                    <a:pt x="78031" y="67727"/>
                    <a:pt x="79749" y="69158"/>
                  </a:cubicBezTo>
                  <a:cubicBezTo>
                    <a:pt x="79999" y="69409"/>
                    <a:pt x="80321" y="69588"/>
                    <a:pt x="80643" y="69659"/>
                  </a:cubicBezTo>
                  <a:cubicBezTo>
                    <a:pt x="81287" y="69767"/>
                    <a:pt x="81931" y="69802"/>
                    <a:pt x="82575" y="69731"/>
                  </a:cubicBezTo>
                  <a:cubicBezTo>
                    <a:pt x="84543" y="69445"/>
                    <a:pt x="86511" y="69230"/>
                    <a:pt x="88443" y="68801"/>
                  </a:cubicBezTo>
                  <a:cubicBezTo>
                    <a:pt x="90232" y="68407"/>
                    <a:pt x="92092" y="68014"/>
                    <a:pt x="93738" y="67012"/>
                  </a:cubicBezTo>
                  <a:cubicBezTo>
                    <a:pt x="93738" y="66726"/>
                    <a:pt x="93702" y="66439"/>
                    <a:pt x="93666" y="66153"/>
                  </a:cubicBezTo>
                  <a:cubicBezTo>
                    <a:pt x="93237" y="64185"/>
                    <a:pt x="92986" y="62182"/>
                    <a:pt x="92986" y="60142"/>
                  </a:cubicBezTo>
                  <a:cubicBezTo>
                    <a:pt x="92915" y="57388"/>
                    <a:pt x="92951" y="54633"/>
                    <a:pt x="92414" y="51914"/>
                  </a:cubicBezTo>
                  <a:cubicBezTo>
                    <a:pt x="92342" y="51413"/>
                    <a:pt x="92271" y="50876"/>
                    <a:pt x="92271" y="50375"/>
                  </a:cubicBezTo>
                  <a:close/>
                  <a:moveTo>
                    <a:pt x="71484" y="75527"/>
                  </a:moveTo>
                  <a:cubicBezTo>
                    <a:pt x="69624" y="75885"/>
                    <a:pt x="67942" y="76242"/>
                    <a:pt x="66261" y="76529"/>
                  </a:cubicBezTo>
                  <a:cubicBezTo>
                    <a:pt x="64543" y="76851"/>
                    <a:pt x="62683" y="77137"/>
                    <a:pt x="60930" y="77352"/>
                  </a:cubicBezTo>
                  <a:cubicBezTo>
                    <a:pt x="59284" y="77566"/>
                    <a:pt x="57674" y="77709"/>
                    <a:pt x="56028" y="77852"/>
                  </a:cubicBezTo>
                  <a:cubicBezTo>
                    <a:pt x="54025" y="77996"/>
                    <a:pt x="52021" y="78210"/>
                    <a:pt x="49982" y="78210"/>
                  </a:cubicBezTo>
                  <a:cubicBezTo>
                    <a:pt x="47943" y="78210"/>
                    <a:pt x="45903" y="78067"/>
                    <a:pt x="43828" y="77852"/>
                  </a:cubicBezTo>
                  <a:cubicBezTo>
                    <a:pt x="41717" y="77638"/>
                    <a:pt x="39571" y="77352"/>
                    <a:pt x="37460" y="76958"/>
                  </a:cubicBezTo>
                  <a:cubicBezTo>
                    <a:pt x="34526" y="76421"/>
                    <a:pt x="31592" y="75813"/>
                    <a:pt x="28694" y="75169"/>
                  </a:cubicBezTo>
                  <a:cubicBezTo>
                    <a:pt x="28301" y="75026"/>
                    <a:pt x="27836" y="75169"/>
                    <a:pt x="27585" y="75491"/>
                  </a:cubicBezTo>
                  <a:cubicBezTo>
                    <a:pt x="26726" y="76672"/>
                    <a:pt x="26261" y="78103"/>
                    <a:pt x="26297" y="79534"/>
                  </a:cubicBezTo>
                  <a:cubicBezTo>
                    <a:pt x="26297" y="79892"/>
                    <a:pt x="26512" y="80035"/>
                    <a:pt x="26798" y="80250"/>
                  </a:cubicBezTo>
                  <a:cubicBezTo>
                    <a:pt x="27728" y="80894"/>
                    <a:pt x="28766" y="81287"/>
                    <a:pt x="29839" y="81430"/>
                  </a:cubicBezTo>
                  <a:cubicBezTo>
                    <a:pt x="32165" y="81895"/>
                    <a:pt x="34490" y="82325"/>
                    <a:pt x="36816" y="82682"/>
                  </a:cubicBezTo>
                  <a:cubicBezTo>
                    <a:pt x="38318" y="82933"/>
                    <a:pt x="39821" y="83183"/>
                    <a:pt x="41288" y="83291"/>
                  </a:cubicBezTo>
                  <a:cubicBezTo>
                    <a:pt x="44544" y="83541"/>
                    <a:pt x="47835" y="83720"/>
                    <a:pt x="51091" y="83970"/>
                  </a:cubicBezTo>
                  <a:cubicBezTo>
                    <a:pt x="51842" y="84006"/>
                    <a:pt x="52629" y="83970"/>
                    <a:pt x="53417" y="83935"/>
                  </a:cubicBezTo>
                  <a:cubicBezTo>
                    <a:pt x="54848" y="83899"/>
                    <a:pt x="56279" y="83935"/>
                    <a:pt x="57710" y="83756"/>
                  </a:cubicBezTo>
                  <a:cubicBezTo>
                    <a:pt x="59606" y="83577"/>
                    <a:pt x="61466" y="83255"/>
                    <a:pt x="63327" y="82897"/>
                  </a:cubicBezTo>
                  <a:cubicBezTo>
                    <a:pt x="65867" y="82468"/>
                    <a:pt x="68372" y="81895"/>
                    <a:pt x="70912" y="81430"/>
                  </a:cubicBezTo>
                  <a:cubicBezTo>
                    <a:pt x="71484" y="81394"/>
                    <a:pt x="71949" y="80965"/>
                    <a:pt x="72021" y="80393"/>
                  </a:cubicBezTo>
                  <a:cubicBezTo>
                    <a:pt x="72200" y="79498"/>
                    <a:pt x="72307" y="78568"/>
                    <a:pt x="72307" y="77638"/>
                  </a:cubicBezTo>
                  <a:cubicBezTo>
                    <a:pt x="72307" y="76851"/>
                    <a:pt x="72021" y="76099"/>
                    <a:pt x="71484" y="75527"/>
                  </a:cubicBezTo>
                  <a:close/>
                  <a:moveTo>
                    <a:pt x="6906" y="60786"/>
                  </a:moveTo>
                  <a:cubicBezTo>
                    <a:pt x="7442" y="60751"/>
                    <a:pt x="7872" y="60715"/>
                    <a:pt x="8265" y="60679"/>
                  </a:cubicBezTo>
                  <a:cubicBezTo>
                    <a:pt x="8802" y="60643"/>
                    <a:pt x="9339" y="60608"/>
                    <a:pt x="9875" y="60608"/>
                  </a:cubicBezTo>
                  <a:cubicBezTo>
                    <a:pt x="12129" y="60715"/>
                    <a:pt x="14276" y="61466"/>
                    <a:pt x="16101" y="62683"/>
                  </a:cubicBezTo>
                  <a:cubicBezTo>
                    <a:pt x="18533" y="64150"/>
                    <a:pt x="19964" y="66833"/>
                    <a:pt x="19821" y="69659"/>
                  </a:cubicBezTo>
                  <a:cubicBezTo>
                    <a:pt x="19821" y="70554"/>
                    <a:pt x="19678" y="71448"/>
                    <a:pt x="19571" y="72414"/>
                  </a:cubicBezTo>
                  <a:cubicBezTo>
                    <a:pt x="19821" y="72271"/>
                    <a:pt x="20000" y="72200"/>
                    <a:pt x="20143" y="72092"/>
                  </a:cubicBezTo>
                  <a:cubicBezTo>
                    <a:pt x="20787" y="71699"/>
                    <a:pt x="21431" y="71198"/>
                    <a:pt x="22111" y="70876"/>
                  </a:cubicBezTo>
                  <a:cubicBezTo>
                    <a:pt x="24186" y="69802"/>
                    <a:pt x="26011" y="68336"/>
                    <a:pt x="27871" y="66904"/>
                  </a:cubicBezTo>
                  <a:cubicBezTo>
                    <a:pt x="28086" y="66690"/>
                    <a:pt x="28229" y="66404"/>
                    <a:pt x="28265" y="66082"/>
                  </a:cubicBezTo>
                  <a:cubicBezTo>
                    <a:pt x="28336" y="63756"/>
                    <a:pt x="28515" y="61395"/>
                    <a:pt x="28158" y="59069"/>
                  </a:cubicBezTo>
                  <a:cubicBezTo>
                    <a:pt x="27871" y="57173"/>
                    <a:pt x="27442" y="55348"/>
                    <a:pt x="26798" y="53559"/>
                  </a:cubicBezTo>
                  <a:cubicBezTo>
                    <a:pt x="26297" y="51985"/>
                    <a:pt x="25331" y="50626"/>
                    <a:pt x="24007" y="49624"/>
                  </a:cubicBezTo>
                  <a:cubicBezTo>
                    <a:pt x="23256" y="49087"/>
                    <a:pt x="22433" y="48658"/>
                    <a:pt x="21574" y="48121"/>
                  </a:cubicBezTo>
                  <a:cubicBezTo>
                    <a:pt x="15993" y="51448"/>
                    <a:pt x="10913" y="55384"/>
                    <a:pt x="6906" y="60786"/>
                  </a:cubicBezTo>
                  <a:close/>
                  <a:moveTo>
                    <a:pt x="81001" y="101287"/>
                  </a:moveTo>
                  <a:cubicBezTo>
                    <a:pt x="80071" y="99033"/>
                    <a:pt x="78819" y="96958"/>
                    <a:pt x="77280" y="95133"/>
                  </a:cubicBezTo>
                  <a:cubicBezTo>
                    <a:pt x="75384" y="92736"/>
                    <a:pt x="73273" y="90554"/>
                    <a:pt x="71198" y="88264"/>
                  </a:cubicBezTo>
                  <a:cubicBezTo>
                    <a:pt x="70876" y="87870"/>
                    <a:pt x="70304" y="87727"/>
                    <a:pt x="69803" y="87906"/>
                  </a:cubicBezTo>
                  <a:cubicBezTo>
                    <a:pt x="69230" y="88085"/>
                    <a:pt x="68658" y="88300"/>
                    <a:pt x="68121" y="88622"/>
                  </a:cubicBezTo>
                  <a:cubicBezTo>
                    <a:pt x="64794" y="90554"/>
                    <a:pt x="61896" y="92915"/>
                    <a:pt x="59892" y="96278"/>
                  </a:cubicBezTo>
                  <a:cubicBezTo>
                    <a:pt x="58890" y="97995"/>
                    <a:pt x="57853" y="99784"/>
                    <a:pt x="55885" y="100786"/>
                  </a:cubicBezTo>
                  <a:cubicBezTo>
                    <a:pt x="57889" y="103183"/>
                    <a:pt x="59821" y="105509"/>
                    <a:pt x="61788" y="107870"/>
                  </a:cubicBezTo>
                  <a:cubicBezTo>
                    <a:pt x="62075" y="107333"/>
                    <a:pt x="62325" y="106832"/>
                    <a:pt x="62576" y="106367"/>
                  </a:cubicBezTo>
                  <a:cubicBezTo>
                    <a:pt x="63363" y="104972"/>
                    <a:pt x="64400" y="103720"/>
                    <a:pt x="65617" y="102646"/>
                  </a:cubicBezTo>
                  <a:cubicBezTo>
                    <a:pt x="66583" y="101752"/>
                    <a:pt x="67728" y="101072"/>
                    <a:pt x="68980" y="100679"/>
                  </a:cubicBezTo>
                  <a:cubicBezTo>
                    <a:pt x="70017" y="100392"/>
                    <a:pt x="71019" y="100070"/>
                    <a:pt x="72021" y="99748"/>
                  </a:cubicBezTo>
                  <a:cubicBezTo>
                    <a:pt x="74024" y="99104"/>
                    <a:pt x="76207" y="99176"/>
                    <a:pt x="78175" y="99999"/>
                  </a:cubicBezTo>
                  <a:cubicBezTo>
                    <a:pt x="79105" y="100392"/>
                    <a:pt x="80035" y="100822"/>
                    <a:pt x="81001" y="101287"/>
                  </a:cubicBezTo>
                  <a:close/>
                  <a:moveTo>
                    <a:pt x="1217" y="84936"/>
                  </a:moveTo>
                  <a:cubicBezTo>
                    <a:pt x="1074" y="85580"/>
                    <a:pt x="1002" y="86189"/>
                    <a:pt x="967" y="86833"/>
                  </a:cubicBezTo>
                  <a:cubicBezTo>
                    <a:pt x="967" y="88407"/>
                    <a:pt x="1002" y="89945"/>
                    <a:pt x="1110" y="91520"/>
                  </a:cubicBezTo>
                  <a:cubicBezTo>
                    <a:pt x="1181" y="92271"/>
                    <a:pt x="1324" y="92986"/>
                    <a:pt x="1539" y="93702"/>
                  </a:cubicBezTo>
                  <a:cubicBezTo>
                    <a:pt x="1682" y="94239"/>
                    <a:pt x="2147" y="94632"/>
                    <a:pt x="2720" y="94704"/>
                  </a:cubicBezTo>
                  <a:cubicBezTo>
                    <a:pt x="3113" y="94668"/>
                    <a:pt x="3399" y="94239"/>
                    <a:pt x="3543" y="93523"/>
                  </a:cubicBezTo>
                  <a:cubicBezTo>
                    <a:pt x="3543" y="93380"/>
                    <a:pt x="3543" y="93201"/>
                    <a:pt x="3543" y="93058"/>
                  </a:cubicBezTo>
                  <a:cubicBezTo>
                    <a:pt x="3614" y="92664"/>
                    <a:pt x="3614" y="92271"/>
                    <a:pt x="3686" y="91913"/>
                  </a:cubicBezTo>
                  <a:cubicBezTo>
                    <a:pt x="3721" y="91591"/>
                    <a:pt x="3757" y="91198"/>
                    <a:pt x="4222" y="91269"/>
                  </a:cubicBezTo>
                  <a:cubicBezTo>
                    <a:pt x="4580" y="91305"/>
                    <a:pt x="4580" y="91627"/>
                    <a:pt x="4616" y="91913"/>
                  </a:cubicBezTo>
                  <a:cubicBezTo>
                    <a:pt x="4652" y="92593"/>
                    <a:pt x="4723" y="93273"/>
                    <a:pt x="4759" y="93917"/>
                  </a:cubicBezTo>
                  <a:cubicBezTo>
                    <a:pt x="4831" y="94811"/>
                    <a:pt x="5081" y="95634"/>
                    <a:pt x="5546" y="96385"/>
                  </a:cubicBezTo>
                  <a:cubicBezTo>
                    <a:pt x="6083" y="97280"/>
                    <a:pt x="6941" y="97315"/>
                    <a:pt x="7514" y="96457"/>
                  </a:cubicBezTo>
                  <a:cubicBezTo>
                    <a:pt x="7693" y="96135"/>
                    <a:pt x="7836" y="95813"/>
                    <a:pt x="7907" y="95491"/>
                  </a:cubicBezTo>
                  <a:cubicBezTo>
                    <a:pt x="8015" y="94632"/>
                    <a:pt x="8086" y="93773"/>
                    <a:pt x="8086" y="92915"/>
                  </a:cubicBezTo>
                  <a:cubicBezTo>
                    <a:pt x="8086" y="92485"/>
                    <a:pt x="8015" y="92092"/>
                    <a:pt x="8623" y="91770"/>
                  </a:cubicBezTo>
                  <a:cubicBezTo>
                    <a:pt x="8730" y="92056"/>
                    <a:pt x="8838" y="92378"/>
                    <a:pt x="8909" y="92664"/>
                  </a:cubicBezTo>
                  <a:cubicBezTo>
                    <a:pt x="9088" y="93344"/>
                    <a:pt x="9124" y="94060"/>
                    <a:pt x="9339" y="94739"/>
                  </a:cubicBezTo>
                  <a:cubicBezTo>
                    <a:pt x="9517" y="95455"/>
                    <a:pt x="9804" y="96135"/>
                    <a:pt x="10197" y="96779"/>
                  </a:cubicBezTo>
                  <a:cubicBezTo>
                    <a:pt x="10662" y="97673"/>
                    <a:pt x="11986" y="97566"/>
                    <a:pt x="12380" y="96636"/>
                  </a:cubicBezTo>
                  <a:cubicBezTo>
                    <a:pt x="12666" y="96027"/>
                    <a:pt x="12881" y="95383"/>
                    <a:pt x="12952" y="94739"/>
                  </a:cubicBezTo>
                  <a:cubicBezTo>
                    <a:pt x="13059" y="93559"/>
                    <a:pt x="13024" y="92342"/>
                    <a:pt x="13095" y="91162"/>
                  </a:cubicBezTo>
                  <a:cubicBezTo>
                    <a:pt x="13095" y="90983"/>
                    <a:pt x="13310" y="90804"/>
                    <a:pt x="13417" y="90661"/>
                  </a:cubicBezTo>
                  <a:cubicBezTo>
                    <a:pt x="13560" y="90768"/>
                    <a:pt x="13811" y="90876"/>
                    <a:pt x="13847" y="91054"/>
                  </a:cubicBezTo>
                  <a:cubicBezTo>
                    <a:pt x="14025" y="91770"/>
                    <a:pt x="14169" y="92485"/>
                    <a:pt x="14312" y="93201"/>
                  </a:cubicBezTo>
                  <a:cubicBezTo>
                    <a:pt x="14491" y="94095"/>
                    <a:pt x="14634" y="95026"/>
                    <a:pt x="15278" y="95777"/>
                  </a:cubicBezTo>
                  <a:cubicBezTo>
                    <a:pt x="15635" y="96242"/>
                    <a:pt x="16029" y="96278"/>
                    <a:pt x="16423" y="95849"/>
                  </a:cubicBezTo>
                  <a:cubicBezTo>
                    <a:pt x="16673" y="95598"/>
                    <a:pt x="16852" y="95312"/>
                    <a:pt x="16959" y="94954"/>
                  </a:cubicBezTo>
                  <a:cubicBezTo>
                    <a:pt x="17138" y="94203"/>
                    <a:pt x="17281" y="93451"/>
                    <a:pt x="17353" y="92700"/>
                  </a:cubicBezTo>
                  <a:cubicBezTo>
                    <a:pt x="17496" y="91233"/>
                    <a:pt x="17424" y="89731"/>
                    <a:pt x="17174" y="88300"/>
                  </a:cubicBezTo>
                  <a:cubicBezTo>
                    <a:pt x="17138" y="88013"/>
                    <a:pt x="17138" y="87763"/>
                    <a:pt x="17174" y="87477"/>
                  </a:cubicBezTo>
                  <a:cubicBezTo>
                    <a:pt x="17675" y="87298"/>
                    <a:pt x="17854" y="87691"/>
                    <a:pt x="18140" y="87870"/>
                  </a:cubicBezTo>
                  <a:cubicBezTo>
                    <a:pt x="18784" y="88371"/>
                    <a:pt x="19428" y="88800"/>
                    <a:pt x="20108" y="89230"/>
                  </a:cubicBezTo>
                  <a:cubicBezTo>
                    <a:pt x="20573" y="89444"/>
                    <a:pt x="21109" y="89373"/>
                    <a:pt x="21467" y="89015"/>
                  </a:cubicBezTo>
                  <a:cubicBezTo>
                    <a:pt x="21753" y="88693"/>
                    <a:pt x="21825" y="88228"/>
                    <a:pt x="21610" y="87834"/>
                  </a:cubicBezTo>
                  <a:cubicBezTo>
                    <a:pt x="21574" y="87584"/>
                    <a:pt x="21467" y="87334"/>
                    <a:pt x="21360" y="87119"/>
                  </a:cubicBezTo>
                  <a:cubicBezTo>
                    <a:pt x="20537" y="85759"/>
                    <a:pt x="19678" y="84471"/>
                    <a:pt x="18855" y="83183"/>
                  </a:cubicBezTo>
                  <a:cubicBezTo>
                    <a:pt x="12988" y="84114"/>
                    <a:pt x="7192" y="84579"/>
                    <a:pt x="1217" y="84936"/>
                  </a:cubicBezTo>
                  <a:close/>
                  <a:moveTo>
                    <a:pt x="29553" y="40679"/>
                  </a:moveTo>
                  <a:cubicBezTo>
                    <a:pt x="28909" y="41538"/>
                    <a:pt x="28623" y="42611"/>
                    <a:pt x="28694" y="43685"/>
                  </a:cubicBezTo>
                  <a:cubicBezTo>
                    <a:pt x="28694" y="44186"/>
                    <a:pt x="28909" y="44686"/>
                    <a:pt x="29302" y="45008"/>
                  </a:cubicBezTo>
                  <a:cubicBezTo>
                    <a:pt x="30555" y="46153"/>
                    <a:pt x="31986" y="47119"/>
                    <a:pt x="33524" y="47799"/>
                  </a:cubicBezTo>
                  <a:cubicBezTo>
                    <a:pt x="35420" y="48658"/>
                    <a:pt x="37424" y="49338"/>
                    <a:pt x="39427" y="49874"/>
                  </a:cubicBezTo>
                  <a:cubicBezTo>
                    <a:pt x="42504" y="50661"/>
                    <a:pt x="45689" y="51019"/>
                    <a:pt x="48873" y="50948"/>
                  </a:cubicBezTo>
                  <a:cubicBezTo>
                    <a:pt x="50554" y="50948"/>
                    <a:pt x="52272" y="50840"/>
                    <a:pt x="53953" y="50590"/>
                  </a:cubicBezTo>
                  <a:cubicBezTo>
                    <a:pt x="55814" y="50268"/>
                    <a:pt x="57674" y="49838"/>
                    <a:pt x="59463" y="49266"/>
                  </a:cubicBezTo>
                  <a:cubicBezTo>
                    <a:pt x="61252" y="48729"/>
                    <a:pt x="62933" y="47942"/>
                    <a:pt x="64686" y="47262"/>
                  </a:cubicBezTo>
                  <a:cubicBezTo>
                    <a:pt x="65116" y="47084"/>
                    <a:pt x="65617" y="46833"/>
                    <a:pt x="65652" y="46296"/>
                  </a:cubicBezTo>
                  <a:cubicBezTo>
                    <a:pt x="65760" y="45008"/>
                    <a:pt x="65509" y="43828"/>
                    <a:pt x="64508" y="42933"/>
                  </a:cubicBezTo>
                  <a:cubicBezTo>
                    <a:pt x="61288" y="44078"/>
                    <a:pt x="57996" y="44901"/>
                    <a:pt x="54633" y="45330"/>
                  </a:cubicBezTo>
                  <a:cubicBezTo>
                    <a:pt x="52737" y="45545"/>
                    <a:pt x="50841" y="45617"/>
                    <a:pt x="48944" y="45581"/>
                  </a:cubicBezTo>
                  <a:cubicBezTo>
                    <a:pt x="47406" y="45581"/>
                    <a:pt x="45867" y="45366"/>
                    <a:pt x="44329" y="45259"/>
                  </a:cubicBezTo>
                  <a:cubicBezTo>
                    <a:pt x="42469" y="45152"/>
                    <a:pt x="40608" y="44865"/>
                    <a:pt x="38819" y="44364"/>
                  </a:cubicBezTo>
                  <a:cubicBezTo>
                    <a:pt x="37495" y="43971"/>
                    <a:pt x="36100" y="43577"/>
                    <a:pt x="34776" y="43112"/>
                  </a:cubicBezTo>
                  <a:cubicBezTo>
                    <a:pt x="33846" y="42790"/>
                    <a:pt x="32952" y="42325"/>
                    <a:pt x="32057" y="41896"/>
                  </a:cubicBezTo>
                  <a:cubicBezTo>
                    <a:pt x="31234" y="41538"/>
                    <a:pt x="30447" y="41144"/>
                    <a:pt x="29553" y="40679"/>
                  </a:cubicBezTo>
                  <a:close/>
                  <a:moveTo>
                    <a:pt x="99462" y="64293"/>
                  </a:moveTo>
                  <a:cubicBezTo>
                    <a:pt x="99999" y="64328"/>
                    <a:pt x="100464" y="64400"/>
                    <a:pt x="100893" y="64436"/>
                  </a:cubicBezTo>
                  <a:cubicBezTo>
                    <a:pt x="104078" y="64507"/>
                    <a:pt x="107262" y="64042"/>
                    <a:pt x="110303" y="62969"/>
                  </a:cubicBezTo>
                  <a:cubicBezTo>
                    <a:pt x="111662" y="62468"/>
                    <a:pt x="112915" y="61752"/>
                    <a:pt x="114024" y="60822"/>
                  </a:cubicBezTo>
                  <a:cubicBezTo>
                    <a:pt x="114775" y="60214"/>
                    <a:pt x="114775" y="59391"/>
                    <a:pt x="114024" y="58783"/>
                  </a:cubicBezTo>
                  <a:cubicBezTo>
                    <a:pt x="113415" y="58282"/>
                    <a:pt x="112628" y="58103"/>
                    <a:pt x="111841" y="58246"/>
                  </a:cubicBezTo>
                  <a:cubicBezTo>
                    <a:pt x="111054" y="58425"/>
                    <a:pt x="110267" y="58640"/>
                    <a:pt x="109480" y="58747"/>
                  </a:cubicBezTo>
                  <a:cubicBezTo>
                    <a:pt x="108836" y="58854"/>
                    <a:pt x="108263" y="59105"/>
                    <a:pt x="107763" y="59498"/>
                  </a:cubicBezTo>
                  <a:cubicBezTo>
                    <a:pt x="107369" y="59677"/>
                    <a:pt x="107154" y="60107"/>
                    <a:pt x="107226" y="60536"/>
                  </a:cubicBezTo>
                  <a:cubicBezTo>
                    <a:pt x="107369" y="61037"/>
                    <a:pt x="107834" y="61359"/>
                    <a:pt x="108335" y="61323"/>
                  </a:cubicBezTo>
                  <a:cubicBezTo>
                    <a:pt x="108907" y="61287"/>
                    <a:pt x="109516" y="61180"/>
                    <a:pt x="110124" y="61073"/>
                  </a:cubicBezTo>
                  <a:cubicBezTo>
                    <a:pt x="110482" y="61001"/>
                    <a:pt x="110875" y="60894"/>
                    <a:pt x="111197" y="61252"/>
                  </a:cubicBezTo>
                  <a:cubicBezTo>
                    <a:pt x="111090" y="61359"/>
                    <a:pt x="111018" y="61502"/>
                    <a:pt x="110947" y="61538"/>
                  </a:cubicBezTo>
                  <a:cubicBezTo>
                    <a:pt x="110052" y="61681"/>
                    <a:pt x="109194" y="61860"/>
                    <a:pt x="108299" y="61967"/>
                  </a:cubicBezTo>
                  <a:cubicBezTo>
                    <a:pt x="107942" y="62003"/>
                    <a:pt x="107584" y="61931"/>
                    <a:pt x="107298" y="61752"/>
                  </a:cubicBezTo>
                  <a:cubicBezTo>
                    <a:pt x="106296" y="61216"/>
                    <a:pt x="106188" y="59820"/>
                    <a:pt x="107083" y="59141"/>
                  </a:cubicBezTo>
                  <a:cubicBezTo>
                    <a:pt x="107369" y="58890"/>
                    <a:pt x="107691" y="58640"/>
                    <a:pt x="108013" y="58389"/>
                  </a:cubicBezTo>
                  <a:cubicBezTo>
                    <a:pt x="107441" y="58139"/>
                    <a:pt x="106976" y="57924"/>
                    <a:pt x="106546" y="57638"/>
                  </a:cubicBezTo>
                  <a:cubicBezTo>
                    <a:pt x="105938" y="57352"/>
                    <a:pt x="105580" y="56744"/>
                    <a:pt x="105652" y="56064"/>
                  </a:cubicBezTo>
                  <a:cubicBezTo>
                    <a:pt x="105688" y="55384"/>
                    <a:pt x="106224" y="55098"/>
                    <a:pt x="106797" y="54919"/>
                  </a:cubicBezTo>
                  <a:cubicBezTo>
                    <a:pt x="107047" y="54847"/>
                    <a:pt x="107298" y="54740"/>
                    <a:pt x="107620" y="54633"/>
                  </a:cubicBezTo>
                  <a:cubicBezTo>
                    <a:pt x="107226" y="54490"/>
                    <a:pt x="106904" y="54382"/>
                    <a:pt x="106582" y="54239"/>
                  </a:cubicBezTo>
                  <a:cubicBezTo>
                    <a:pt x="106260" y="54096"/>
                    <a:pt x="105974" y="53917"/>
                    <a:pt x="105688" y="53702"/>
                  </a:cubicBezTo>
                  <a:cubicBezTo>
                    <a:pt x="104686" y="52844"/>
                    <a:pt x="104614" y="51270"/>
                    <a:pt x="105509" y="50554"/>
                  </a:cubicBezTo>
                  <a:cubicBezTo>
                    <a:pt x="105723" y="50411"/>
                    <a:pt x="105938" y="50304"/>
                    <a:pt x="106153" y="50196"/>
                  </a:cubicBezTo>
                  <a:cubicBezTo>
                    <a:pt x="105366" y="50053"/>
                    <a:pt x="104614" y="49695"/>
                    <a:pt x="104006" y="49159"/>
                  </a:cubicBezTo>
                  <a:cubicBezTo>
                    <a:pt x="103434" y="48729"/>
                    <a:pt x="103076" y="48050"/>
                    <a:pt x="103040" y="47334"/>
                  </a:cubicBezTo>
                  <a:cubicBezTo>
                    <a:pt x="103040" y="47012"/>
                    <a:pt x="103290" y="46654"/>
                    <a:pt x="103255" y="46332"/>
                  </a:cubicBezTo>
                  <a:cubicBezTo>
                    <a:pt x="103255" y="46010"/>
                    <a:pt x="102968" y="45688"/>
                    <a:pt x="102933" y="45366"/>
                  </a:cubicBezTo>
                  <a:cubicBezTo>
                    <a:pt x="102790" y="44364"/>
                    <a:pt x="102682" y="43327"/>
                    <a:pt x="102575" y="42325"/>
                  </a:cubicBezTo>
                  <a:cubicBezTo>
                    <a:pt x="102432" y="41359"/>
                    <a:pt x="102038" y="40429"/>
                    <a:pt x="101466" y="39678"/>
                  </a:cubicBezTo>
                  <a:cubicBezTo>
                    <a:pt x="101251" y="39320"/>
                    <a:pt x="100822" y="39177"/>
                    <a:pt x="100428" y="39320"/>
                  </a:cubicBezTo>
                  <a:cubicBezTo>
                    <a:pt x="99713" y="39570"/>
                    <a:pt x="99069" y="39928"/>
                    <a:pt x="98854" y="40715"/>
                  </a:cubicBezTo>
                  <a:cubicBezTo>
                    <a:pt x="98711" y="41144"/>
                    <a:pt x="98639" y="41610"/>
                    <a:pt x="98568" y="42039"/>
                  </a:cubicBezTo>
                  <a:cubicBezTo>
                    <a:pt x="98246" y="43971"/>
                    <a:pt x="97995" y="45903"/>
                    <a:pt x="97709" y="47835"/>
                  </a:cubicBezTo>
                  <a:cubicBezTo>
                    <a:pt x="97709" y="48014"/>
                    <a:pt x="97709" y="48157"/>
                    <a:pt x="97745" y="48300"/>
                  </a:cubicBezTo>
                  <a:cubicBezTo>
                    <a:pt x="97852" y="49302"/>
                    <a:pt x="98031" y="50339"/>
                    <a:pt x="98103" y="51341"/>
                  </a:cubicBezTo>
                  <a:cubicBezTo>
                    <a:pt x="98246" y="54847"/>
                    <a:pt x="98747" y="58318"/>
                    <a:pt x="99140" y="61788"/>
                  </a:cubicBezTo>
                  <a:cubicBezTo>
                    <a:pt x="99212" y="62611"/>
                    <a:pt x="99355" y="63398"/>
                    <a:pt x="99462" y="64293"/>
                  </a:cubicBezTo>
                  <a:close/>
                  <a:moveTo>
                    <a:pt x="70447" y="45652"/>
                  </a:moveTo>
                  <a:lnTo>
                    <a:pt x="70196" y="45831"/>
                  </a:lnTo>
                  <a:cubicBezTo>
                    <a:pt x="69982" y="48121"/>
                    <a:pt x="69695" y="50411"/>
                    <a:pt x="69588" y="52701"/>
                  </a:cubicBezTo>
                  <a:cubicBezTo>
                    <a:pt x="69552" y="54060"/>
                    <a:pt x="69624" y="55384"/>
                    <a:pt x="69803" y="56744"/>
                  </a:cubicBezTo>
                  <a:cubicBezTo>
                    <a:pt x="69982" y="58461"/>
                    <a:pt x="70268" y="60214"/>
                    <a:pt x="70447" y="61967"/>
                  </a:cubicBezTo>
                  <a:cubicBezTo>
                    <a:pt x="70661" y="63720"/>
                    <a:pt x="70769" y="65473"/>
                    <a:pt x="70912" y="67191"/>
                  </a:cubicBezTo>
                  <a:cubicBezTo>
                    <a:pt x="73452" y="68658"/>
                    <a:pt x="76135" y="69302"/>
                    <a:pt x="78962" y="69624"/>
                  </a:cubicBezTo>
                  <a:lnTo>
                    <a:pt x="78962" y="69445"/>
                  </a:lnTo>
                  <a:cubicBezTo>
                    <a:pt x="78890" y="69373"/>
                    <a:pt x="78854" y="69302"/>
                    <a:pt x="78783" y="69230"/>
                  </a:cubicBezTo>
                  <a:cubicBezTo>
                    <a:pt x="77638" y="68192"/>
                    <a:pt x="76851" y="66833"/>
                    <a:pt x="76529" y="65366"/>
                  </a:cubicBezTo>
                  <a:cubicBezTo>
                    <a:pt x="76350" y="64472"/>
                    <a:pt x="76099" y="63613"/>
                    <a:pt x="75992" y="62718"/>
                  </a:cubicBezTo>
                  <a:cubicBezTo>
                    <a:pt x="75706" y="60679"/>
                    <a:pt x="75813" y="58604"/>
                    <a:pt x="76350" y="56636"/>
                  </a:cubicBezTo>
                  <a:cubicBezTo>
                    <a:pt x="76887" y="54740"/>
                    <a:pt x="77709" y="53058"/>
                    <a:pt x="79176" y="51806"/>
                  </a:cubicBezTo>
                  <a:cubicBezTo>
                    <a:pt x="77173" y="50339"/>
                    <a:pt x="75241" y="48837"/>
                    <a:pt x="73273" y="47441"/>
                  </a:cubicBezTo>
                  <a:cubicBezTo>
                    <a:pt x="72379" y="46797"/>
                    <a:pt x="71413" y="46261"/>
                    <a:pt x="70447" y="45652"/>
                  </a:cubicBezTo>
                  <a:close/>
                  <a:moveTo>
                    <a:pt x="33274" y="41645"/>
                  </a:moveTo>
                  <a:lnTo>
                    <a:pt x="32988" y="40858"/>
                  </a:lnTo>
                  <a:cubicBezTo>
                    <a:pt x="32415" y="39356"/>
                    <a:pt x="31914" y="37853"/>
                    <a:pt x="31485" y="36315"/>
                  </a:cubicBezTo>
                  <a:cubicBezTo>
                    <a:pt x="30877" y="33452"/>
                    <a:pt x="30984" y="30554"/>
                    <a:pt x="31056" y="27692"/>
                  </a:cubicBezTo>
                  <a:cubicBezTo>
                    <a:pt x="31091" y="25402"/>
                    <a:pt x="31735" y="23291"/>
                    <a:pt x="32344" y="21181"/>
                  </a:cubicBezTo>
                  <a:cubicBezTo>
                    <a:pt x="32594" y="20358"/>
                    <a:pt x="32952" y="19571"/>
                    <a:pt x="33417" y="18819"/>
                  </a:cubicBezTo>
                  <a:cubicBezTo>
                    <a:pt x="33846" y="18175"/>
                    <a:pt x="34347" y="17603"/>
                    <a:pt x="34920" y="17102"/>
                  </a:cubicBezTo>
                  <a:cubicBezTo>
                    <a:pt x="36386" y="15742"/>
                    <a:pt x="37817" y="14347"/>
                    <a:pt x="39571" y="13381"/>
                  </a:cubicBezTo>
                  <a:cubicBezTo>
                    <a:pt x="41610" y="12343"/>
                    <a:pt x="43792" y="11592"/>
                    <a:pt x="46011" y="11163"/>
                  </a:cubicBezTo>
                  <a:cubicBezTo>
                    <a:pt x="47334" y="10877"/>
                    <a:pt x="48694" y="10841"/>
                    <a:pt x="50018" y="10626"/>
                  </a:cubicBezTo>
                  <a:cubicBezTo>
                    <a:pt x="52594" y="10304"/>
                    <a:pt x="55170" y="10268"/>
                    <a:pt x="57710" y="10555"/>
                  </a:cubicBezTo>
                  <a:cubicBezTo>
                    <a:pt x="60035" y="10841"/>
                    <a:pt x="62325" y="11306"/>
                    <a:pt x="64579" y="11950"/>
                  </a:cubicBezTo>
                  <a:cubicBezTo>
                    <a:pt x="66118" y="12343"/>
                    <a:pt x="67549" y="13059"/>
                    <a:pt x="68729" y="14097"/>
                  </a:cubicBezTo>
                  <a:cubicBezTo>
                    <a:pt x="69087" y="14419"/>
                    <a:pt x="69445" y="14669"/>
                    <a:pt x="69874" y="14991"/>
                  </a:cubicBezTo>
                  <a:cubicBezTo>
                    <a:pt x="69910" y="14347"/>
                    <a:pt x="69660" y="13703"/>
                    <a:pt x="69194" y="13274"/>
                  </a:cubicBezTo>
                  <a:cubicBezTo>
                    <a:pt x="68228" y="12272"/>
                    <a:pt x="67084" y="11485"/>
                    <a:pt x="65796" y="10948"/>
                  </a:cubicBezTo>
                  <a:cubicBezTo>
                    <a:pt x="64865" y="10626"/>
                    <a:pt x="63899" y="10340"/>
                    <a:pt x="62969" y="9982"/>
                  </a:cubicBezTo>
                  <a:cubicBezTo>
                    <a:pt x="61073" y="9267"/>
                    <a:pt x="59034" y="8837"/>
                    <a:pt x="56994" y="8766"/>
                  </a:cubicBezTo>
                  <a:cubicBezTo>
                    <a:pt x="53846" y="8623"/>
                    <a:pt x="50733" y="8694"/>
                    <a:pt x="47656" y="9052"/>
                  </a:cubicBezTo>
                  <a:cubicBezTo>
                    <a:pt x="46977" y="9159"/>
                    <a:pt x="46297" y="9267"/>
                    <a:pt x="45653" y="9445"/>
                  </a:cubicBezTo>
                  <a:cubicBezTo>
                    <a:pt x="44723" y="9660"/>
                    <a:pt x="43828" y="10018"/>
                    <a:pt x="42862" y="10233"/>
                  </a:cubicBezTo>
                  <a:cubicBezTo>
                    <a:pt x="40787" y="10626"/>
                    <a:pt x="38819" y="11377"/>
                    <a:pt x="36959" y="12451"/>
                  </a:cubicBezTo>
                  <a:cubicBezTo>
                    <a:pt x="35206" y="13488"/>
                    <a:pt x="33596" y="14848"/>
                    <a:pt x="32272" y="16422"/>
                  </a:cubicBezTo>
                  <a:cubicBezTo>
                    <a:pt x="30590" y="18461"/>
                    <a:pt x="29589" y="20894"/>
                    <a:pt x="28945" y="23399"/>
                  </a:cubicBezTo>
                  <a:cubicBezTo>
                    <a:pt x="28301" y="25939"/>
                    <a:pt x="28301" y="28551"/>
                    <a:pt x="28408" y="31163"/>
                  </a:cubicBezTo>
                  <a:cubicBezTo>
                    <a:pt x="28408" y="31985"/>
                    <a:pt x="28480" y="32773"/>
                    <a:pt x="28623" y="33560"/>
                  </a:cubicBezTo>
                  <a:cubicBezTo>
                    <a:pt x="29052" y="35456"/>
                    <a:pt x="29660" y="37281"/>
                    <a:pt x="30412" y="39034"/>
                  </a:cubicBezTo>
                  <a:cubicBezTo>
                    <a:pt x="30948" y="40286"/>
                    <a:pt x="31986" y="41252"/>
                    <a:pt x="33274" y="41645"/>
                  </a:cubicBezTo>
                  <a:close/>
                  <a:moveTo>
                    <a:pt x="15922" y="50804"/>
                  </a:moveTo>
                  <a:cubicBezTo>
                    <a:pt x="16172" y="50661"/>
                    <a:pt x="16351" y="50554"/>
                    <a:pt x="16566" y="50411"/>
                  </a:cubicBezTo>
                  <a:cubicBezTo>
                    <a:pt x="17603" y="49731"/>
                    <a:pt x="18605" y="49016"/>
                    <a:pt x="19607" y="48372"/>
                  </a:cubicBezTo>
                  <a:cubicBezTo>
                    <a:pt x="19929" y="48228"/>
                    <a:pt x="20143" y="47906"/>
                    <a:pt x="20143" y="47549"/>
                  </a:cubicBezTo>
                  <a:cubicBezTo>
                    <a:pt x="20179" y="46225"/>
                    <a:pt x="20286" y="44901"/>
                    <a:pt x="20215" y="43577"/>
                  </a:cubicBezTo>
                  <a:cubicBezTo>
                    <a:pt x="20108" y="41466"/>
                    <a:pt x="20322" y="39356"/>
                    <a:pt x="20787" y="37281"/>
                  </a:cubicBezTo>
                  <a:cubicBezTo>
                    <a:pt x="21038" y="35599"/>
                    <a:pt x="21968" y="34061"/>
                    <a:pt x="23328" y="32987"/>
                  </a:cubicBezTo>
                  <a:cubicBezTo>
                    <a:pt x="23542" y="32844"/>
                    <a:pt x="23757" y="32701"/>
                    <a:pt x="23972" y="32558"/>
                  </a:cubicBezTo>
                  <a:cubicBezTo>
                    <a:pt x="23578" y="30841"/>
                    <a:pt x="23220" y="29159"/>
                    <a:pt x="22827" y="27406"/>
                  </a:cubicBezTo>
                  <a:cubicBezTo>
                    <a:pt x="20072" y="28229"/>
                    <a:pt x="17961" y="29696"/>
                    <a:pt x="17102" y="32665"/>
                  </a:cubicBezTo>
                  <a:cubicBezTo>
                    <a:pt x="16315" y="35313"/>
                    <a:pt x="16136" y="37960"/>
                    <a:pt x="16065" y="40679"/>
                  </a:cubicBezTo>
                  <a:cubicBezTo>
                    <a:pt x="15993" y="43112"/>
                    <a:pt x="15957" y="45545"/>
                    <a:pt x="15922" y="47978"/>
                  </a:cubicBezTo>
                  <a:cubicBezTo>
                    <a:pt x="15922" y="48872"/>
                    <a:pt x="15922" y="49803"/>
                    <a:pt x="15922" y="50804"/>
                  </a:cubicBezTo>
                  <a:close/>
                  <a:moveTo>
                    <a:pt x="93702" y="60321"/>
                  </a:moveTo>
                  <a:lnTo>
                    <a:pt x="93595" y="60321"/>
                  </a:lnTo>
                  <a:cubicBezTo>
                    <a:pt x="93702" y="61645"/>
                    <a:pt x="93774" y="62933"/>
                    <a:pt x="93917" y="64257"/>
                  </a:cubicBezTo>
                  <a:cubicBezTo>
                    <a:pt x="93988" y="64937"/>
                    <a:pt x="94167" y="65581"/>
                    <a:pt x="94310" y="66225"/>
                  </a:cubicBezTo>
                  <a:cubicBezTo>
                    <a:pt x="94382" y="66726"/>
                    <a:pt x="94740" y="67083"/>
                    <a:pt x="95240" y="67191"/>
                  </a:cubicBezTo>
                  <a:cubicBezTo>
                    <a:pt x="96206" y="67477"/>
                    <a:pt x="97029" y="67083"/>
                    <a:pt x="97852" y="66761"/>
                  </a:cubicBezTo>
                  <a:cubicBezTo>
                    <a:pt x="98639" y="66439"/>
                    <a:pt x="98890" y="66117"/>
                    <a:pt x="98818" y="65223"/>
                  </a:cubicBezTo>
                  <a:cubicBezTo>
                    <a:pt x="98711" y="63792"/>
                    <a:pt x="98639" y="62396"/>
                    <a:pt x="98425" y="61001"/>
                  </a:cubicBezTo>
                  <a:cubicBezTo>
                    <a:pt x="97888" y="57316"/>
                    <a:pt x="97530" y="53595"/>
                    <a:pt x="97351" y="49874"/>
                  </a:cubicBezTo>
                  <a:cubicBezTo>
                    <a:pt x="97316" y="49588"/>
                    <a:pt x="97280" y="49302"/>
                    <a:pt x="97208" y="49016"/>
                  </a:cubicBezTo>
                  <a:cubicBezTo>
                    <a:pt x="96958" y="48228"/>
                    <a:pt x="96564" y="48014"/>
                    <a:pt x="95741" y="48264"/>
                  </a:cubicBezTo>
                  <a:cubicBezTo>
                    <a:pt x="95133" y="48479"/>
                    <a:pt x="94561" y="48765"/>
                    <a:pt x="93917" y="48908"/>
                  </a:cubicBezTo>
                  <a:cubicBezTo>
                    <a:pt x="93380" y="49016"/>
                    <a:pt x="92951" y="49516"/>
                    <a:pt x="92986" y="50053"/>
                  </a:cubicBezTo>
                  <a:cubicBezTo>
                    <a:pt x="92951" y="50339"/>
                    <a:pt x="92951" y="50590"/>
                    <a:pt x="92986" y="50840"/>
                  </a:cubicBezTo>
                  <a:cubicBezTo>
                    <a:pt x="93094" y="52164"/>
                    <a:pt x="93237" y="53524"/>
                    <a:pt x="93344" y="54847"/>
                  </a:cubicBezTo>
                  <a:cubicBezTo>
                    <a:pt x="93487" y="56672"/>
                    <a:pt x="93595" y="58497"/>
                    <a:pt x="93702" y="60321"/>
                  </a:cubicBezTo>
                  <a:close/>
                  <a:moveTo>
                    <a:pt x="49696" y="124936"/>
                  </a:moveTo>
                  <a:cubicBezTo>
                    <a:pt x="48515" y="124721"/>
                    <a:pt x="47334" y="124507"/>
                    <a:pt x="46189" y="124292"/>
                  </a:cubicBezTo>
                  <a:cubicBezTo>
                    <a:pt x="44329" y="124006"/>
                    <a:pt x="42433" y="123719"/>
                    <a:pt x="40715" y="122897"/>
                  </a:cubicBezTo>
                  <a:cubicBezTo>
                    <a:pt x="40572" y="122861"/>
                    <a:pt x="40465" y="122825"/>
                    <a:pt x="40358" y="122789"/>
                  </a:cubicBezTo>
                  <a:cubicBezTo>
                    <a:pt x="38354" y="122324"/>
                    <a:pt x="36386" y="121644"/>
                    <a:pt x="34526" y="120786"/>
                  </a:cubicBezTo>
                  <a:cubicBezTo>
                    <a:pt x="33202" y="120177"/>
                    <a:pt x="31843" y="119533"/>
                    <a:pt x="30519" y="118925"/>
                  </a:cubicBezTo>
                  <a:cubicBezTo>
                    <a:pt x="29624" y="118532"/>
                    <a:pt x="29159" y="118746"/>
                    <a:pt x="28766" y="119641"/>
                  </a:cubicBezTo>
                  <a:cubicBezTo>
                    <a:pt x="28623" y="119963"/>
                    <a:pt x="28515" y="120285"/>
                    <a:pt x="28372" y="120643"/>
                  </a:cubicBezTo>
                  <a:cubicBezTo>
                    <a:pt x="27979" y="121573"/>
                    <a:pt x="28050" y="121823"/>
                    <a:pt x="28980" y="122324"/>
                  </a:cubicBezTo>
                  <a:cubicBezTo>
                    <a:pt x="30054" y="122861"/>
                    <a:pt x="31091" y="123433"/>
                    <a:pt x="32165" y="123898"/>
                  </a:cubicBezTo>
                  <a:cubicBezTo>
                    <a:pt x="34633" y="124936"/>
                    <a:pt x="37030" y="126081"/>
                    <a:pt x="39642" y="126617"/>
                  </a:cubicBezTo>
                  <a:cubicBezTo>
                    <a:pt x="40966" y="126868"/>
                    <a:pt x="42290" y="127226"/>
                    <a:pt x="43613" y="127369"/>
                  </a:cubicBezTo>
                  <a:cubicBezTo>
                    <a:pt x="45331" y="127583"/>
                    <a:pt x="47012" y="127619"/>
                    <a:pt x="48694" y="127727"/>
                  </a:cubicBezTo>
                  <a:cubicBezTo>
                    <a:pt x="49123" y="127798"/>
                    <a:pt x="49481" y="127548"/>
                    <a:pt x="49553" y="127154"/>
                  </a:cubicBezTo>
                  <a:cubicBezTo>
                    <a:pt x="49803" y="126439"/>
                    <a:pt x="49875" y="125651"/>
                    <a:pt x="49696" y="124936"/>
                  </a:cubicBezTo>
                  <a:close/>
                  <a:moveTo>
                    <a:pt x="60214" y="122503"/>
                  </a:moveTo>
                  <a:cubicBezTo>
                    <a:pt x="59749" y="123183"/>
                    <a:pt x="59856" y="123934"/>
                    <a:pt x="59892" y="124650"/>
                  </a:cubicBezTo>
                  <a:cubicBezTo>
                    <a:pt x="59892" y="125294"/>
                    <a:pt x="60071" y="125544"/>
                    <a:pt x="60679" y="125687"/>
                  </a:cubicBezTo>
                  <a:cubicBezTo>
                    <a:pt x="61359" y="125866"/>
                    <a:pt x="62075" y="125973"/>
                    <a:pt x="62790" y="126009"/>
                  </a:cubicBezTo>
                  <a:cubicBezTo>
                    <a:pt x="64758" y="126045"/>
                    <a:pt x="66762" y="125866"/>
                    <a:pt x="68694" y="125508"/>
                  </a:cubicBezTo>
                  <a:cubicBezTo>
                    <a:pt x="70482" y="125115"/>
                    <a:pt x="72343" y="124936"/>
                    <a:pt x="74060" y="124471"/>
                  </a:cubicBezTo>
                  <a:cubicBezTo>
                    <a:pt x="76386" y="123863"/>
                    <a:pt x="78675" y="123111"/>
                    <a:pt x="80929" y="122217"/>
                  </a:cubicBezTo>
                  <a:cubicBezTo>
                    <a:pt x="83112" y="121322"/>
                    <a:pt x="83219" y="120929"/>
                    <a:pt x="82110" y="118997"/>
                  </a:cubicBezTo>
                  <a:cubicBezTo>
                    <a:pt x="81752" y="118389"/>
                    <a:pt x="81645" y="118389"/>
                    <a:pt x="80965" y="118675"/>
                  </a:cubicBezTo>
                  <a:cubicBezTo>
                    <a:pt x="80178" y="119033"/>
                    <a:pt x="79391" y="119462"/>
                    <a:pt x="78568" y="119748"/>
                  </a:cubicBezTo>
                  <a:cubicBezTo>
                    <a:pt x="75420" y="120893"/>
                    <a:pt x="72200" y="122002"/>
                    <a:pt x="68801" y="122253"/>
                  </a:cubicBezTo>
                  <a:cubicBezTo>
                    <a:pt x="66976" y="122360"/>
                    <a:pt x="65187" y="122646"/>
                    <a:pt x="63327" y="122431"/>
                  </a:cubicBezTo>
                  <a:cubicBezTo>
                    <a:pt x="62289" y="122217"/>
                    <a:pt x="61216" y="122253"/>
                    <a:pt x="60214" y="122503"/>
                  </a:cubicBezTo>
                  <a:close/>
                  <a:moveTo>
                    <a:pt x="24222" y="33273"/>
                  </a:moveTo>
                  <a:cubicBezTo>
                    <a:pt x="24007" y="33345"/>
                    <a:pt x="23828" y="33452"/>
                    <a:pt x="23650" y="33560"/>
                  </a:cubicBezTo>
                  <a:cubicBezTo>
                    <a:pt x="22827" y="34239"/>
                    <a:pt x="22218" y="35134"/>
                    <a:pt x="21789" y="36100"/>
                  </a:cubicBezTo>
                  <a:cubicBezTo>
                    <a:pt x="21002" y="38354"/>
                    <a:pt x="20680" y="40715"/>
                    <a:pt x="20823" y="43112"/>
                  </a:cubicBezTo>
                  <a:cubicBezTo>
                    <a:pt x="20859" y="44579"/>
                    <a:pt x="20823" y="46046"/>
                    <a:pt x="20823" y="47692"/>
                  </a:cubicBezTo>
                  <a:cubicBezTo>
                    <a:pt x="21324" y="47406"/>
                    <a:pt x="21718" y="47227"/>
                    <a:pt x="22040" y="47012"/>
                  </a:cubicBezTo>
                  <a:cubicBezTo>
                    <a:pt x="23041" y="46368"/>
                    <a:pt x="24043" y="45617"/>
                    <a:pt x="25081" y="45008"/>
                  </a:cubicBezTo>
                  <a:cubicBezTo>
                    <a:pt x="25939" y="44543"/>
                    <a:pt x="26798" y="44114"/>
                    <a:pt x="27692" y="43756"/>
                  </a:cubicBezTo>
                  <a:cubicBezTo>
                    <a:pt x="27764" y="42468"/>
                    <a:pt x="27907" y="41216"/>
                    <a:pt x="28694" y="40178"/>
                  </a:cubicBezTo>
                  <a:cubicBezTo>
                    <a:pt x="26762" y="38139"/>
                    <a:pt x="25689" y="35635"/>
                    <a:pt x="24222" y="33273"/>
                  </a:cubicBezTo>
                  <a:close/>
                  <a:moveTo>
                    <a:pt x="24651" y="83720"/>
                  </a:moveTo>
                  <a:cubicBezTo>
                    <a:pt x="24759" y="83398"/>
                    <a:pt x="24866" y="83112"/>
                    <a:pt x="24938" y="82826"/>
                  </a:cubicBezTo>
                  <a:cubicBezTo>
                    <a:pt x="25331" y="81788"/>
                    <a:pt x="25832" y="80750"/>
                    <a:pt x="25510" y="79606"/>
                  </a:cubicBezTo>
                  <a:cubicBezTo>
                    <a:pt x="25474" y="79462"/>
                    <a:pt x="25510" y="79319"/>
                    <a:pt x="25546" y="79212"/>
                  </a:cubicBezTo>
                  <a:cubicBezTo>
                    <a:pt x="25689" y="77781"/>
                    <a:pt x="26154" y="76421"/>
                    <a:pt x="26870" y="75205"/>
                  </a:cubicBezTo>
                  <a:cubicBezTo>
                    <a:pt x="27084" y="74919"/>
                    <a:pt x="27227" y="74561"/>
                    <a:pt x="27335" y="74167"/>
                  </a:cubicBezTo>
                  <a:cubicBezTo>
                    <a:pt x="27621" y="72486"/>
                    <a:pt x="27907" y="70768"/>
                    <a:pt x="28158" y="69051"/>
                  </a:cubicBezTo>
                  <a:cubicBezTo>
                    <a:pt x="28193" y="68658"/>
                    <a:pt x="28193" y="68228"/>
                    <a:pt x="28158" y="67835"/>
                  </a:cubicBezTo>
                  <a:cubicBezTo>
                    <a:pt x="27943" y="67978"/>
                    <a:pt x="27764" y="68049"/>
                    <a:pt x="27621" y="68157"/>
                  </a:cubicBezTo>
                  <a:cubicBezTo>
                    <a:pt x="25832" y="69373"/>
                    <a:pt x="24043" y="70625"/>
                    <a:pt x="22218" y="71806"/>
                  </a:cubicBezTo>
                  <a:cubicBezTo>
                    <a:pt x="21861" y="72021"/>
                    <a:pt x="21646" y="72414"/>
                    <a:pt x="21682" y="72844"/>
                  </a:cubicBezTo>
                  <a:cubicBezTo>
                    <a:pt x="21682" y="74883"/>
                    <a:pt x="21682" y="76958"/>
                    <a:pt x="21825" y="78997"/>
                  </a:cubicBezTo>
                  <a:cubicBezTo>
                    <a:pt x="21932" y="80965"/>
                    <a:pt x="22755" y="82647"/>
                    <a:pt x="24651" y="83720"/>
                  </a:cubicBezTo>
                  <a:close/>
                  <a:moveTo>
                    <a:pt x="18963" y="79784"/>
                  </a:moveTo>
                  <a:cubicBezTo>
                    <a:pt x="18211" y="79892"/>
                    <a:pt x="17675" y="80035"/>
                    <a:pt x="17138" y="80035"/>
                  </a:cubicBezTo>
                  <a:cubicBezTo>
                    <a:pt x="14920" y="80178"/>
                    <a:pt x="12737" y="80321"/>
                    <a:pt x="10519" y="80428"/>
                  </a:cubicBezTo>
                  <a:cubicBezTo>
                    <a:pt x="7872" y="80500"/>
                    <a:pt x="5260" y="80536"/>
                    <a:pt x="2612" y="80572"/>
                  </a:cubicBezTo>
                  <a:cubicBezTo>
                    <a:pt x="1074" y="80607"/>
                    <a:pt x="967" y="80715"/>
                    <a:pt x="967" y="82217"/>
                  </a:cubicBezTo>
                  <a:cubicBezTo>
                    <a:pt x="967" y="84185"/>
                    <a:pt x="1181" y="84400"/>
                    <a:pt x="3185" y="84257"/>
                  </a:cubicBezTo>
                  <a:cubicBezTo>
                    <a:pt x="5045" y="84114"/>
                    <a:pt x="6870" y="83935"/>
                    <a:pt x="8730" y="83756"/>
                  </a:cubicBezTo>
                  <a:cubicBezTo>
                    <a:pt x="10877" y="83541"/>
                    <a:pt x="13024" y="83362"/>
                    <a:pt x="15135" y="83112"/>
                  </a:cubicBezTo>
                  <a:cubicBezTo>
                    <a:pt x="16208" y="82969"/>
                    <a:pt x="17245" y="82754"/>
                    <a:pt x="18283" y="82575"/>
                  </a:cubicBezTo>
                  <a:cubicBezTo>
                    <a:pt x="18748" y="82504"/>
                    <a:pt x="19034" y="82253"/>
                    <a:pt x="19034" y="81752"/>
                  </a:cubicBezTo>
                  <a:cubicBezTo>
                    <a:pt x="19070" y="81144"/>
                    <a:pt x="18998" y="80500"/>
                    <a:pt x="18963" y="79784"/>
                  </a:cubicBezTo>
                  <a:close/>
                  <a:moveTo>
                    <a:pt x="106904" y="49516"/>
                  </a:moveTo>
                  <a:cubicBezTo>
                    <a:pt x="108478" y="49516"/>
                    <a:pt x="110052" y="49123"/>
                    <a:pt x="111483" y="48372"/>
                  </a:cubicBezTo>
                  <a:cubicBezTo>
                    <a:pt x="112163" y="48014"/>
                    <a:pt x="112593" y="47334"/>
                    <a:pt x="112628" y="46583"/>
                  </a:cubicBezTo>
                  <a:cubicBezTo>
                    <a:pt x="112771" y="46010"/>
                    <a:pt x="112449" y="45402"/>
                    <a:pt x="111877" y="45187"/>
                  </a:cubicBezTo>
                  <a:cubicBezTo>
                    <a:pt x="110947" y="44686"/>
                    <a:pt x="109909" y="44543"/>
                    <a:pt x="108872" y="44722"/>
                  </a:cubicBezTo>
                  <a:cubicBezTo>
                    <a:pt x="108335" y="44830"/>
                    <a:pt x="107798" y="44901"/>
                    <a:pt x="107298" y="45044"/>
                  </a:cubicBezTo>
                  <a:cubicBezTo>
                    <a:pt x="106475" y="45259"/>
                    <a:pt x="105688" y="45474"/>
                    <a:pt x="104900" y="45796"/>
                  </a:cubicBezTo>
                  <a:cubicBezTo>
                    <a:pt x="103505" y="46368"/>
                    <a:pt x="103362" y="47692"/>
                    <a:pt x="104471" y="48694"/>
                  </a:cubicBezTo>
                  <a:cubicBezTo>
                    <a:pt x="105115" y="49338"/>
                    <a:pt x="106010" y="49660"/>
                    <a:pt x="106904" y="49516"/>
                  </a:cubicBezTo>
                  <a:close/>
                  <a:moveTo>
                    <a:pt x="23256" y="89731"/>
                  </a:moveTo>
                  <a:cubicBezTo>
                    <a:pt x="23650" y="87942"/>
                    <a:pt x="24007" y="86260"/>
                    <a:pt x="24401" y="84543"/>
                  </a:cubicBezTo>
                  <a:cubicBezTo>
                    <a:pt x="24294" y="84471"/>
                    <a:pt x="24186" y="84400"/>
                    <a:pt x="24079" y="84328"/>
                  </a:cubicBezTo>
                  <a:cubicBezTo>
                    <a:pt x="22755" y="83505"/>
                    <a:pt x="21825" y="82217"/>
                    <a:pt x="21396" y="80679"/>
                  </a:cubicBezTo>
                  <a:cubicBezTo>
                    <a:pt x="20930" y="78890"/>
                    <a:pt x="21038" y="77065"/>
                    <a:pt x="21002" y="75241"/>
                  </a:cubicBezTo>
                  <a:lnTo>
                    <a:pt x="21002" y="72557"/>
                  </a:lnTo>
                  <a:cubicBezTo>
                    <a:pt x="20108" y="73022"/>
                    <a:pt x="19607" y="73631"/>
                    <a:pt x="19499" y="74525"/>
                  </a:cubicBezTo>
                  <a:cubicBezTo>
                    <a:pt x="19428" y="75133"/>
                    <a:pt x="19392" y="75706"/>
                    <a:pt x="19428" y="76314"/>
                  </a:cubicBezTo>
                  <a:cubicBezTo>
                    <a:pt x="19356" y="77280"/>
                    <a:pt x="19392" y="78282"/>
                    <a:pt x="19535" y="79284"/>
                  </a:cubicBezTo>
                  <a:cubicBezTo>
                    <a:pt x="19786" y="80285"/>
                    <a:pt x="19821" y="81359"/>
                    <a:pt x="19642" y="82396"/>
                  </a:cubicBezTo>
                  <a:cubicBezTo>
                    <a:pt x="19571" y="82790"/>
                    <a:pt x="19642" y="83148"/>
                    <a:pt x="19893" y="83470"/>
                  </a:cubicBezTo>
                  <a:cubicBezTo>
                    <a:pt x="20573" y="84400"/>
                    <a:pt x="21252" y="85330"/>
                    <a:pt x="21825" y="86332"/>
                  </a:cubicBezTo>
                  <a:cubicBezTo>
                    <a:pt x="22326" y="87190"/>
                    <a:pt x="22755" y="88121"/>
                    <a:pt x="22469" y="89194"/>
                  </a:cubicBezTo>
                  <a:cubicBezTo>
                    <a:pt x="22469" y="89230"/>
                    <a:pt x="22505" y="89301"/>
                    <a:pt x="22540" y="89409"/>
                  </a:cubicBezTo>
                  <a:close/>
                  <a:moveTo>
                    <a:pt x="108335" y="53989"/>
                  </a:moveTo>
                  <a:cubicBezTo>
                    <a:pt x="109730" y="53846"/>
                    <a:pt x="110804" y="53702"/>
                    <a:pt x="111913" y="53631"/>
                  </a:cubicBezTo>
                  <a:cubicBezTo>
                    <a:pt x="112449" y="53559"/>
                    <a:pt x="112950" y="53380"/>
                    <a:pt x="113415" y="53058"/>
                  </a:cubicBezTo>
                  <a:cubicBezTo>
                    <a:pt x="114024" y="52701"/>
                    <a:pt x="114346" y="51949"/>
                    <a:pt x="114167" y="51234"/>
                  </a:cubicBezTo>
                  <a:cubicBezTo>
                    <a:pt x="113988" y="50411"/>
                    <a:pt x="113594" y="49660"/>
                    <a:pt x="112664" y="49552"/>
                  </a:cubicBezTo>
                  <a:cubicBezTo>
                    <a:pt x="111913" y="49481"/>
                    <a:pt x="111161" y="49481"/>
                    <a:pt x="110410" y="49624"/>
                  </a:cubicBezTo>
                  <a:cubicBezTo>
                    <a:pt x="109301" y="49838"/>
                    <a:pt x="108228" y="50196"/>
                    <a:pt x="107154" y="50518"/>
                  </a:cubicBezTo>
                  <a:cubicBezTo>
                    <a:pt x="106797" y="50661"/>
                    <a:pt x="106439" y="50804"/>
                    <a:pt x="106081" y="50983"/>
                  </a:cubicBezTo>
                  <a:cubicBezTo>
                    <a:pt x="105688" y="51162"/>
                    <a:pt x="105473" y="51592"/>
                    <a:pt x="105580" y="51985"/>
                  </a:cubicBezTo>
                  <a:cubicBezTo>
                    <a:pt x="105688" y="52629"/>
                    <a:pt x="105902" y="53202"/>
                    <a:pt x="106510" y="53452"/>
                  </a:cubicBezTo>
                  <a:cubicBezTo>
                    <a:pt x="107119" y="53667"/>
                    <a:pt x="107727" y="53846"/>
                    <a:pt x="108335" y="54024"/>
                  </a:cubicBezTo>
                  <a:close/>
                  <a:moveTo>
                    <a:pt x="109194" y="57674"/>
                  </a:moveTo>
                  <a:cubicBezTo>
                    <a:pt x="110410" y="57531"/>
                    <a:pt x="111627" y="57388"/>
                    <a:pt x="112807" y="57244"/>
                  </a:cubicBezTo>
                  <a:cubicBezTo>
                    <a:pt x="113415" y="57173"/>
                    <a:pt x="113916" y="56851"/>
                    <a:pt x="114238" y="56350"/>
                  </a:cubicBezTo>
                  <a:cubicBezTo>
                    <a:pt x="114560" y="55921"/>
                    <a:pt x="114453" y="55312"/>
                    <a:pt x="114059" y="54955"/>
                  </a:cubicBezTo>
                  <a:cubicBezTo>
                    <a:pt x="113594" y="54525"/>
                    <a:pt x="112950" y="54346"/>
                    <a:pt x="112378" y="54525"/>
                  </a:cubicBezTo>
                  <a:cubicBezTo>
                    <a:pt x="111269" y="54668"/>
                    <a:pt x="110124" y="54812"/>
                    <a:pt x="109051" y="54990"/>
                  </a:cubicBezTo>
                  <a:cubicBezTo>
                    <a:pt x="108335" y="55134"/>
                    <a:pt x="107620" y="55312"/>
                    <a:pt x="106904" y="55599"/>
                  </a:cubicBezTo>
                  <a:cubicBezTo>
                    <a:pt x="106153" y="55885"/>
                    <a:pt x="106081" y="56278"/>
                    <a:pt x="106654" y="56887"/>
                  </a:cubicBezTo>
                  <a:cubicBezTo>
                    <a:pt x="107333" y="57566"/>
                    <a:pt x="108263" y="57853"/>
                    <a:pt x="109194" y="57710"/>
                  </a:cubicBezTo>
                  <a:close/>
                  <a:moveTo>
                    <a:pt x="69838" y="43577"/>
                  </a:moveTo>
                  <a:cubicBezTo>
                    <a:pt x="69946" y="41252"/>
                    <a:pt x="70017" y="38962"/>
                    <a:pt x="70089" y="36672"/>
                  </a:cubicBezTo>
                  <a:lnTo>
                    <a:pt x="69910" y="36637"/>
                  </a:lnTo>
                  <a:cubicBezTo>
                    <a:pt x="68872" y="38855"/>
                    <a:pt x="67370" y="40822"/>
                    <a:pt x="65509" y="42432"/>
                  </a:cubicBezTo>
                  <a:cubicBezTo>
                    <a:pt x="65617" y="42898"/>
                    <a:pt x="65903" y="42969"/>
                    <a:pt x="66296" y="43005"/>
                  </a:cubicBezTo>
                  <a:cubicBezTo>
                    <a:pt x="66869" y="43005"/>
                    <a:pt x="67441" y="43076"/>
                    <a:pt x="68014" y="43148"/>
                  </a:cubicBezTo>
                  <a:cubicBezTo>
                    <a:pt x="68622" y="43291"/>
                    <a:pt x="69194" y="43434"/>
                    <a:pt x="69838" y="4361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2" name="Google Shape;1402;p39"/>
          <p:cNvGrpSpPr/>
          <p:nvPr/>
        </p:nvGrpSpPr>
        <p:grpSpPr>
          <a:xfrm>
            <a:off x="6976450" y="2947237"/>
            <a:ext cx="2167550" cy="2248523"/>
            <a:chOff x="6803000" y="2716267"/>
            <a:chExt cx="2167550" cy="2248523"/>
          </a:xfrm>
        </p:grpSpPr>
        <p:grpSp>
          <p:nvGrpSpPr>
            <p:cNvPr id="1403" name="Google Shape;1403;p39"/>
            <p:cNvGrpSpPr/>
            <p:nvPr/>
          </p:nvGrpSpPr>
          <p:grpSpPr>
            <a:xfrm>
              <a:off x="6803000" y="4071825"/>
              <a:ext cx="2167550" cy="892964"/>
              <a:chOff x="6889168" y="4071825"/>
              <a:chExt cx="2167550" cy="892964"/>
            </a:xfrm>
          </p:grpSpPr>
          <p:sp>
            <p:nvSpPr>
              <p:cNvPr id="1404" name="Google Shape;1404;p39"/>
              <p:cNvSpPr/>
              <p:nvPr/>
            </p:nvSpPr>
            <p:spPr>
              <a:xfrm>
                <a:off x="6889168" y="4071825"/>
                <a:ext cx="723263" cy="892964"/>
              </a:xfrm>
              <a:custGeom>
                <a:avLst/>
                <a:gdLst/>
                <a:ahLst/>
                <a:cxnLst/>
                <a:rect l="l" t="t" r="r" b="b"/>
                <a:pathLst>
                  <a:path w="31283" h="39381" extrusionOk="0">
                    <a:moveTo>
                      <a:pt x="31283" y="0"/>
                    </a:moveTo>
                    <a:cubicBezTo>
                      <a:pt x="28010" y="2326"/>
                      <a:pt x="15057" y="9145"/>
                      <a:pt x="11646" y="13956"/>
                    </a:cubicBezTo>
                    <a:cubicBezTo>
                      <a:pt x="8235" y="18767"/>
                      <a:pt x="12758" y="24630"/>
                      <a:pt x="10817" y="28867"/>
                    </a:cubicBezTo>
                    <a:cubicBezTo>
                      <a:pt x="8876" y="33105"/>
                      <a:pt x="1803" y="37629"/>
                      <a:pt x="0" y="39381"/>
                    </a:cubicBezTo>
                  </a:path>
                </a:pathLst>
              </a:custGeom>
              <a:noFill/>
              <a:ln w="19050" cap="rnd" cmpd="sng">
                <a:solidFill>
                  <a:schemeClr val="dk2"/>
                </a:solidFill>
                <a:prstDash val="dash"/>
                <a:round/>
                <a:headEnd type="none" w="med" len="med"/>
                <a:tailEnd type="none" w="med" len="med"/>
              </a:ln>
            </p:spPr>
          </p:sp>
          <p:sp>
            <p:nvSpPr>
              <p:cNvPr id="1405" name="Google Shape;1405;p39"/>
              <p:cNvSpPr/>
              <p:nvPr/>
            </p:nvSpPr>
            <p:spPr>
              <a:xfrm flipH="1">
                <a:off x="8333455" y="4071825"/>
                <a:ext cx="723263" cy="892964"/>
              </a:xfrm>
              <a:custGeom>
                <a:avLst/>
                <a:gdLst/>
                <a:ahLst/>
                <a:cxnLst/>
                <a:rect l="l" t="t" r="r" b="b"/>
                <a:pathLst>
                  <a:path w="31283" h="39381" extrusionOk="0">
                    <a:moveTo>
                      <a:pt x="31283" y="0"/>
                    </a:moveTo>
                    <a:cubicBezTo>
                      <a:pt x="28010" y="2326"/>
                      <a:pt x="15057" y="9145"/>
                      <a:pt x="11646" y="13956"/>
                    </a:cubicBezTo>
                    <a:cubicBezTo>
                      <a:pt x="8235" y="18767"/>
                      <a:pt x="12758" y="24630"/>
                      <a:pt x="10817" y="28867"/>
                    </a:cubicBezTo>
                    <a:cubicBezTo>
                      <a:pt x="8876" y="33105"/>
                      <a:pt x="1803" y="37629"/>
                      <a:pt x="0" y="39381"/>
                    </a:cubicBezTo>
                  </a:path>
                </a:pathLst>
              </a:custGeom>
              <a:noFill/>
              <a:ln w="19050" cap="rnd" cmpd="sng">
                <a:solidFill>
                  <a:schemeClr val="dk2"/>
                </a:solidFill>
                <a:prstDash val="dash"/>
                <a:round/>
                <a:headEnd type="none" w="med" len="med"/>
                <a:tailEnd type="none" w="med" len="med"/>
              </a:ln>
            </p:spPr>
          </p:sp>
        </p:grpSp>
        <p:grpSp>
          <p:nvGrpSpPr>
            <p:cNvPr id="1406" name="Google Shape;1406;p39"/>
            <p:cNvGrpSpPr/>
            <p:nvPr/>
          </p:nvGrpSpPr>
          <p:grpSpPr>
            <a:xfrm>
              <a:off x="7351014" y="2716267"/>
              <a:ext cx="1071536" cy="1413550"/>
              <a:chOff x="7909800" y="1331850"/>
              <a:chExt cx="752800" cy="993150"/>
            </a:xfrm>
          </p:grpSpPr>
          <p:sp>
            <p:nvSpPr>
              <p:cNvPr id="1407" name="Google Shape;1407;p39"/>
              <p:cNvSpPr/>
              <p:nvPr/>
            </p:nvSpPr>
            <p:spPr>
              <a:xfrm>
                <a:off x="8063850" y="1331850"/>
                <a:ext cx="433400" cy="812400"/>
              </a:xfrm>
              <a:custGeom>
                <a:avLst/>
                <a:gdLst/>
                <a:ahLst/>
                <a:cxnLst/>
                <a:rect l="l" t="t" r="r" b="b"/>
                <a:pathLst>
                  <a:path w="17336" h="32496" fill="none" extrusionOk="0">
                    <a:moveTo>
                      <a:pt x="8914" y="1"/>
                    </a:moveTo>
                    <a:cubicBezTo>
                      <a:pt x="7312" y="1"/>
                      <a:pt x="4108" y="3739"/>
                      <a:pt x="2054" y="13680"/>
                    </a:cubicBezTo>
                    <a:cubicBezTo>
                      <a:pt x="0" y="23581"/>
                      <a:pt x="411" y="30605"/>
                      <a:pt x="411" y="30605"/>
                    </a:cubicBezTo>
                    <a:cubicBezTo>
                      <a:pt x="411" y="30605"/>
                      <a:pt x="3204" y="32495"/>
                      <a:pt x="8914" y="32125"/>
                    </a:cubicBezTo>
                    <a:cubicBezTo>
                      <a:pt x="14625" y="31756"/>
                      <a:pt x="17336" y="30729"/>
                      <a:pt x="17336" y="30729"/>
                    </a:cubicBezTo>
                    <a:cubicBezTo>
                      <a:pt x="17336" y="30729"/>
                      <a:pt x="17089" y="1"/>
                      <a:pt x="8914" y="1"/>
                    </a:cubicBezTo>
                    <a:close/>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39"/>
              <p:cNvSpPr/>
              <p:nvPr/>
            </p:nvSpPr>
            <p:spPr>
              <a:xfrm>
                <a:off x="8473600" y="1751900"/>
                <a:ext cx="189000" cy="435475"/>
              </a:xfrm>
              <a:custGeom>
                <a:avLst/>
                <a:gdLst/>
                <a:ahLst/>
                <a:cxnLst/>
                <a:rect l="l" t="t" r="r" b="b"/>
                <a:pathLst>
                  <a:path w="7560" h="17419" fill="none" extrusionOk="0">
                    <a:moveTo>
                      <a:pt x="1" y="0"/>
                    </a:moveTo>
                    <a:cubicBezTo>
                      <a:pt x="1" y="0"/>
                      <a:pt x="2548" y="3410"/>
                      <a:pt x="5013" y="6655"/>
                    </a:cubicBezTo>
                    <a:cubicBezTo>
                      <a:pt x="7190" y="9490"/>
                      <a:pt x="7560" y="12653"/>
                      <a:pt x="6081" y="17213"/>
                    </a:cubicBezTo>
                    <a:cubicBezTo>
                      <a:pt x="6040" y="17377"/>
                      <a:pt x="5875" y="17418"/>
                      <a:pt x="5711" y="17377"/>
                    </a:cubicBezTo>
                    <a:cubicBezTo>
                      <a:pt x="4273" y="16679"/>
                      <a:pt x="5136" y="17090"/>
                      <a:pt x="3246" y="15857"/>
                    </a:cubicBezTo>
                    <a:cubicBezTo>
                      <a:pt x="2384" y="15323"/>
                      <a:pt x="1603" y="14707"/>
                      <a:pt x="946" y="13927"/>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39"/>
              <p:cNvSpPr/>
              <p:nvPr/>
            </p:nvSpPr>
            <p:spPr>
              <a:xfrm>
                <a:off x="8426375" y="1470500"/>
                <a:ext cx="185900" cy="467325"/>
              </a:xfrm>
              <a:custGeom>
                <a:avLst/>
                <a:gdLst/>
                <a:ahLst/>
                <a:cxnLst/>
                <a:rect l="l" t="t" r="r" b="b"/>
                <a:pathLst>
                  <a:path w="7436" h="18693" fill="none" extrusionOk="0">
                    <a:moveTo>
                      <a:pt x="0" y="1644"/>
                    </a:moveTo>
                    <a:cubicBezTo>
                      <a:pt x="0" y="1644"/>
                      <a:pt x="986" y="1"/>
                      <a:pt x="1890" y="822"/>
                    </a:cubicBezTo>
                    <a:cubicBezTo>
                      <a:pt x="2794" y="1644"/>
                      <a:pt x="5834" y="7641"/>
                      <a:pt x="7436" y="18692"/>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39"/>
              <p:cNvSpPr/>
              <p:nvPr/>
            </p:nvSpPr>
            <p:spPr>
              <a:xfrm>
                <a:off x="8461300" y="2129850"/>
                <a:ext cx="128400" cy="167425"/>
              </a:xfrm>
              <a:custGeom>
                <a:avLst/>
                <a:gdLst/>
                <a:ahLst/>
                <a:cxnLst/>
                <a:rect l="l" t="t" r="r" b="b"/>
                <a:pathLst>
                  <a:path w="5136" h="6697" fill="none" extrusionOk="0">
                    <a:moveTo>
                      <a:pt x="2670" y="0"/>
                    </a:moveTo>
                    <a:cubicBezTo>
                      <a:pt x="2670" y="0"/>
                      <a:pt x="0" y="3451"/>
                      <a:pt x="575" y="4149"/>
                    </a:cubicBezTo>
                    <a:cubicBezTo>
                      <a:pt x="1109" y="4889"/>
                      <a:pt x="4149" y="6696"/>
                      <a:pt x="4601" y="5587"/>
                    </a:cubicBezTo>
                    <a:cubicBezTo>
                      <a:pt x="5135" y="4149"/>
                      <a:pt x="4889" y="1520"/>
                      <a:pt x="4889" y="1520"/>
                    </a:cubicBezTo>
                    <a:close/>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39"/>
              <p:cNvSpPr/>
              <p:nvPr/>
            </p:nvSpPr>
            <p:spPr>
              <a:xfrm>
                <a:off x="7909800" y="1751900"/>
                <a:ext cx="188975" cy="434450"/>
              </a:xfrm>
              <a:custGeom>
                <a:avLst/>
                <a:gdLst/>
                <a:ahLst/>
                <a:cxnLst/>
                <a:rect l="l" t="t" r="r" b="b"/>
                <a:pathLst>
                  <a:path w="7559" h="17378" fill="none" extrusionOk="0">
                    <a:moveTo>
                      <a:pt x="7559" y="0"/>
                    </a:moveTo>
                    <a:cubicBezTo>
                      <a:pt x="7559" y="0"/>
                      <a:pt x="5012" y="3410"/>
                      <a:pt x="2547" y="6655"/>
                    </a:cubicBezTo>
                    <a:cubicBezTo>
                      <a:pt x="370" y="9449"/>
                      <a:pt x="0" y="12530"/>
                      <a:pt x="1397" y="16967"/>
                    </a:cubicBezTo>
                    <a:cubicBezTo>
                      <a:pt x="1479" y="17254"/>
                      <a:pt x="1766" y="17377"/>
                      <a:pt x="2054" y="17254"/>
                    </a:cubicBezTo>
                    <a:cubicBezTo>
                      <a:pt x="3204" y="16761"/>
                      <a:pt x="2506" y="17049"/>
                      <a:pt x="4313" y="15857"/>
                    </a:cubicBezTo>
                    <a:cubicBezTo>
                      <a:pt x="5135" y="15282"/>
                      <a:pt x="5916" y="14584"/>
                      <a:pt x="6573" y="13803"/>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39"/>
              <p:cNvSpPr/>
              <p:nvPr/>
            </p:nvSpPr>
            <p:spPr>
              <a:xfrm>
                <a:off x="7959075" y="1470500"/>
                <a:ext cx="192075" cy="467325"/>
              </a:xfrm>
              <a:custGeom>
                <a:avLst/>
                <a:gdLst/>
                <a:ahLst/>
                <a:cxnLst/>
                <a:rect l="l" t="t" r="r" b="b"/>
                <a:pathLst>
                  <a:path w="7683" h="18693" fill="none" extrusionOk="0">
                    <a:moveTo>
                      <a:pt x="7683" y="2589"/>
                    </a:moveTo>
                    <a:cubicBezTo>
                      <a:pt x="7683" y="2589"/>
                      <a:pt x="6656" y="1"/>
                      <a:pt x="5752" y="822"/>
                    </a:cubicBezTo>
                    <a:cubicBezTo>
                      <a:pt x="4848" y="1644"/>
                      <a:pt x="1644" y="7641"/>
                      <a:pt x="1" y="18692"/>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39"/>
              <p:cNvSpPr/>
              <p:nvPr/>
            </p:nvSpPr>
            <p:spPr>
              <a:xfrm>
                <a:off x="7988875" y="2128800"/>
                <a:ext cx="134550" cy="177700"/>
              </a:xfrm>
              <a:custGeom>
                <a:avLst/>
                <a:gdLst/>
                <a:ahLst/>
                <a:cxnLst/>
                <a:rect l="l" t="t" r="r" b="b"/>
                <a:pathLst>
                  <a:path w="5382" h="7108" fill="none" extrusionOk="0">
                    <a:moveTo>
                      <a:pt x="2506" y="1"/>
                    </a:moveTo>
                    <a:cubicBezTo>
                      <a:pt x="2506" y="1"/>
                      <a:pt x="5382" y="3862"/>
                      <a:pt x="4848" y="4561"/>
                    </a:cubicBezTo>
                    <a:cubicBezTo>
                      <a:pt x="4314" y="5300"/>
                      <a:pt x="1233" y="7108"/>
                      <a:pt x="822" y="5999"/>
                    </a:cubicBezTo>
                    <a:cubicBezTo>
                      <a:pt x="411" y="4643"/>
                      <a:pt x="123" y="3287"/>
                      <a:pt x="0" y="1891"/>
                    </a:cubicBezTo>
                    <a:close/>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39"/>
              <p:cNvSpPr/>
              <p:nvPr/>
            </p:nvSpPr>
            <p:spPr>
              <a:xfrm>
                <a:off x="8063850" y="2109300"/>
                <a:ext cx="35950" cy="37000"/>
              </a:xfrm>
              <a:custGeom>
                <a:avLst/>
                <a:gdLst/>
                <a:ahLst/>
                <a:cxnLst/>
                <a:rect l="l" t="t" r="r" b="b"/>
                <a:pathLst>
                  <a:path w="1438" h="1480" fill="none" extrusionOk="0">
                    <a:moveTo>
                      <a:pt x="1438" y="0"/>
                    </a:moveTo>
                    <a:cubicBezTo>
                      <a:pt x="822" y="370"/>
                      <a:pt x="370" y="863"/>
                      <a:pt x="0" y="1479"/>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39"/>
              <p:cNvSpPr/>
              <p:nvPr/>
            </p:nvSpPr>
            <p:spPr>
              <a:xfrm>
                <a:off x="8093625" y="2245900"/>
                <a:ext cx="395425" cy="79100"/>
              </a:xfrm>
              <a:custGeom>
                <a:avLst/>
                <a:gdLst/>
                <a:ahLst/>
                <a:cxnLst/>
                <a:rect l="l" t="t" r="r" b="b"/>
                <a:pathLst>
                  <a:path w="15817" h="3164" fill="none" extrusionOk="0">
                    <a:moveTo>
                      <a:pt x="15816" y="0"/>
                    </a:moveTo>
                    <a:cubicBezTo>
                      <a:pt x="8915" y="3163"/>
                      <a:pt x="0" y="493"/>
                      <a:pt x="0" y="493"/>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39"/>
              <p:cNvSpPr/>
              <p:nvPr/>
            </p:nvSpPr>
            <p:spPr>
              <a:xfrm>
                <a:off x="8463350" y="2110325"/>
                <a:ext cx="47250" cy="42125"/>
              </a:xfrm>
              <a:custGeom>
                <a:avLst/>
                <a:gdLst/>
                <a:ahLst/>
                <a:cxnLst/>
                <a:rect l="l" t="t" r="r" b="b"/>
                <a:pathLst>
                  <a:path w="1890" h="1685" fill="none" extrusionOk="0">
                    <a:moveTo>
                      <a:pt x="0" y="0"/>
                    </a:moveTo>
                    <a:cubicBezTo>
                      <a:pt x="740" y="411"/>
                      <a:pt x="1397" y="986"/>
                      <a:pt x="1890" y="1685"/>
                    </a:cubicBez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39"/>
              <p:cNvSpPr/>
              <p:nvPr/>
            </p:nvSpPr>
            <p:spPr>
              <a:xfrm>
                <a:off x="8170650" y="2134975"/>
                <a:ext cx="22625" cy="139700"/>
              </a:xfrm>
              <a:custGeom>
                <a:avLst/>
                <a:gdLst/>
                <a:ahLst/>
                <a:cxnLst/>
                <a:rect l="l" t="t" r="r" b="b"/>
                <a:pathLst>
                  <a:path w="905" h="5588" fill="none" extrusionOk="0">
                    <a:moveTo>
                      <a:pt x="904" y="0"/>
                    </a:moveTo>
                    <a:lnTo>
                      <a:pt x="0" y="5587"/>
                    </a:ln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39"/>
              <p:cNvSpPr/>
              <p:nvPr/>
            </p:nvSpPr>
            <p:spPr>
              <a:xfrm>
                <a:off x="8365775" y="2127775"/>
                <a:ext cx="38025" cy="146900"/>
              </a:xfrm>
              <a:custGeom>
                <a:avLst/>
                <a:gdLst/>
                <a:ahLst/>
                <a:cxnLst/>
                <a:rect l="l" t="t" r="r" b="b"/>
                <a:pathLst>
                  <a:path w="1521" h="5876" fill="none" extrusionOk="0">
                    <a:moveTo>
                      <a:pt x="1" y="1"/>
                    </a:moveTo>
                    <a:lnTo>
                      <a:pt x="1521" y="5875"/>
                    </a:lnTo>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39"/>
              <p:cNvSpPr/>
              <p:nvPr/>
            </p:nvSpPr>
            <p:spPr>
              <a:xfrm>
                <a:off x="8230225" y="1457150"/>
                <a:ext cx="127350" cy="97600"/>
              </a:xfrm>
              <a:custGeom>
                <a:avLst/>
                <a:gdLst/>
                <a:ahLst/>
                <a:cxnLst/>
                <a:rect l="l" t="t" r="r" b="b"/>
                <a:pathLst>
                  <a:path w="5094" h="3904" fill="none" extrusionOk="0">
                    <a:moveTo>
                      <a:pt x="370" y="781"/>
                    </a:moveTo>
                    <a:cubicBezTo>
                      <a:pt x="370" y="658"/>
                      <a:pt x="2547" y="0"/>
                      <a:pt x="4930" y="781"/>
                    </a:cubicBezTo>
                    <a:cubicBezTo>
                      <a:pt x="4971" y="781"/>
                      <a:pt x="5094" y="3903"/>
                      <a:pt x="2547" y="3862"/>
                    </a:cubicBezTo>
                    <a:cubicBezTo>
                      <a:pt x="0" y="3780"/>
                      <a:pt x="370" y="781"/>
                      <a:pt x="370" y="781"/>
                    </a:cubicBezTo>
                    <a:close/>
                  </a:path>
                </a:pathLst>
              </a:custGeom>
              <a:noFill/>
              <a:ln w="19050" cap="rnd" cmpd="sng">
                <a:solidFill>
                  <a:schemeClr val="lt1"/>
                </a:solidFill>
                <a:prstDash val="solid"/>
                <a:miter lim="410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 name="TextBox 1">
            <a:extLst>
              <a:ext uri="{FF2B5EF4-FFF2-40B4-BE49-F238E27FC236}">
                <a16:creationId xmlns:a16="http://schemas.microsoft.com/office/drawing/2014/main" id="{BF5D007A-BAF7-4EEF-8589-59FA806378D9}"/>
              </a:ext>
            </a:extLst>
          </p:cNvPr>
          <p:cNvSpPr txBox="1"/>
          <p:nvPr/>
        </p:nvSpPr>
        <p:spPr>
          <a:xfrm>
            <a:off x="3250400" y="1788869"/>
            <a:ext cx="4250189" cy="1754326"/>
          </a:xfrm>
          <a:prstGeom prst="rect">
            <a:avLst/>
          </a:prstGeom>
          <a:noFill/>
        </p:spPr>
        <p:txBody>
          <a:bodyPr wrap="square" rtlCol="0">
            <a:spAutoFit/>
          </a:bodyPr>
          <a:lstStyle/>
          <a:p>
            <a:pPr algn="ctr"/>
            <a:r>
              <a:rPr lang="en-US" sz="5400" b="1" dirty="0">
                <a:solidFill>
                  <a:srgbClr val="BD1717"/>
                </a:solidFill>
                <a:latin typeface="Pathway Gothic One" panose="020B0604020202020204" charset="0"/>
              </a:rPr>
              <a:t>Let your Evaluation Plan guide you.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02"/>
                                        </p:tgtEl>
                                        <p:attrNameLst>
                                          <p:attrName>style.visibility</p:attrName>
                                        </p:attrNameLst>
                                      </p:cBhvr>
                                      <p:to>
                                        <p:strVal val="visible"/>
                                      </p:to>
                                    </p:set>
                                    <p:anim calcmode="lin" valueType="num">
                                      <p:cBhvr additive="base">
                                        <p:cTn id="7" dur="1500" fill="hold"/>
                                        <p:tgtEl>
                                          <p:spTgt spid="1402"/>
                                        </p:tgtEl>
                                        <p:attrNameLst>
                                          <p:attrName>ppt_x</p:attrName>
                                        </p:attrNameLst>
                                      </p:cBhvr>
                                      <p:tavLst>
                                        <p:tav tm="0">
                                          <p:val>
                                            <p:strVal val="#ppt_x"/>
                                          </p:val>
                                        </p:tav>
                                        <p:tav tm="100000">
                                          <p:val>
                                            <p:strVal val="#ppt_x"/>
                                          </p:val>
                                        </p:tav>
                                      </p:tavLst>
                                    </p:anim>
                                    <p:anim calcmode="lin" valueType="num">
                                      <p:cBhvr additive="base">
                                        <p:cTn id="8" dur="1500" fill="hold"/>
                                        <p:tgtEl>
                                          <p:spTgt spid="1402"/>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1399"/>
                                        </p:tgtEl>
                                        <p:attrNameLst>
                                          <p:attrName>style.visibility</p:attrName>
                                        </p:attrNameLst>
                                      </p:cBhvr>
                                      <p:to>
                                        <p:strVal val="visible"/>
                                      </p:to>
                                    </p:set>
                                    <p:anim calcmode="lin" valueType="num">
                                      <p:cBhvr>
                                        <p:cTn id="11" dur="1500" fill="hold"/>
                                        <p:tgtEl>
                                          <p:spTgt spid="1399"/>
                                        </p:tgtEl>
                                        <p:attrNameLst>
                                          <p:attrName>ppt_w</p:attrName>
                                        </p:attrNameLst>
                                      </p:cBhvr>
                                      <p:tavLst>
                                        <p:tav tm="0">
                                          <p:val>
                                            <p:fltVal val="0"/>
                                          </p:val>
                                        </p:tav>
                                        <p:tav tm="100000">
                                          <p:val>
                                            <p:strVal val="#ppt_w"/>
                                          </p:val>
                                        </p:tav>
                                      </p:tavLst>
                                    </p:anim>
                                    <p:anim calcmode="lin" valueType="num">
                                      <p:cBhvr>
                                        <p:cTn id="12" dur="1500" fill="hold"/>
                                        <p:tgtEl>
                                          <p:spTgt spid="1399"/>
                                        </p:tgtEl>
                                        <p:attrNameLst>
                                          <p:attrName>ppt_h</p:attrName>
                                        </p:attrNameLst>
                                      </p:cBhvr>
                                      <p:tavLst>
                                        <p:tav tm="0">
                                          <p:val>
                                            <p:fltVal val="0"/>
                                          </p:val>
                                        </p:tav>
                                        <p:tav tm="100000">
                                          <p:val>
                                            <p:strVal val="#ppt_h"/>
                                          </p:val>
                                        </p:tav>
                                      </p:tavLst>
                                    </p:anim>
                                    <p:anim calcmode="lin" valueType="num">
                                      <p:cBhvr>
                                        <p:cTn id="13" dur="1500" fill="hold"/>
                                        <p:tgtEl>
                                          <p:spTgt spid="1399"/>
                                        </p:tgtEl>
                                        <p:attrNameLst>
                                          <p:attrName>style.rotation</p:attrName>
                                        </p:attrNameLst>
                                      </p:cBhvr>
                                      <p:tavLst>
                                        <p:tav tm="0">
                                          <p:val>
                                            <p:fltVal val="90"/>
                                          </p:val>
                                        </p:tav>
                                        <p:tav tm="100000">
                                          <p:val>
                                            <p:fltVal val="0"/>
                                          </p:val>
                                        </p:tav>
                                      </p:tavLst>
                                    </p:anim>
                                    <p:animEffect transition="in" filter="fade">
                                      <p:cBhvr>
                                        <p:cTn id="14" dur="1500"/>
                                        <p:tgtEl>
                                          <p:spTgt spid="139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97"/>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30DB305B-80B4-48AE-8DC4-67F0F6CDC99B}"/>
              </a:ext>
            </a:extLst>
          </p:cNvPr>
          <p:cNvGraphicFramePr/>
          <p:nvPr>
            <p:extLst>
              <p:ext uri="{D42A27DB-BD31-4B8C-83A1-F6EECF244321}">
                <p14:modId xmlns:p14="http://schemas.microsoft.com/office/powerpoint/2010/main" val="2269107210"/>
              </p:ext>
            </p:extLst>
          </p:nvPr>
        </p:nvGraphicFramePr>
        <p:xfrm>
          <a:off x="2161275" y="1520064"/>
          <a:ext cx="4121031" cy="2501044"/>
        </p:xfrm>
        <a:graphic>
          <a:graphicData uri="http://schemas.openxmlformats.org/drawingml/2006/chart">
            <c:chart xmlns:c="http://schemas.openxmlformats.org/drawingml/2006/chart" xmlns:r="http://schemas.openxmlformats.org/officeDocument/2006/relationships" r:id="rId3"/>
          </a:graphicData>
        </a:graphic>
      </p:graphicFrame>
      <p:sp>
        <p:nvSpPr>
          <p:cNvPr id="2098" name="Google Shape;2098;p63"/>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800" dirty="0">
                <a:solidFill>
                  <a:srgbClr val="BD1717"/>
                </a:solidFill>
              </a:rPr>
              <a:t>NOT EVERYONE HAS DOCKED</a:t>
            </a:r>
            <a:endParaRPr sz="4800" dirty="0">
              <a:solidFill>
                <a:srgbClr val="BD1717"/>
              </a:solidFill>
            </a:endParaRPr>
          </a:p>
        </p:txBody>
      </p:sp>
      <p:sp>
        <p:nvSpPr>
          <p:cNvPr id="2100" name="Google Shape;2100;p63"/>
          <p:cNvSpPr txBox="1">
            <a:spLocks noGrp="1"/>
          </p:cNvSpPr>
          <p:nvPr>
            <p:ph type="subTitle" idx="4294967295"/>
          </p:nvPr>
        </p:nvSpPr>
        <p:spPr>
          <a:xfrm flipH="1">
            <a:off x="338294" y="2799118"/>
            <a:ext cx="2263014" cy="1043382"/>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a:t>Of statewide ECEs have a </a:t>
            </a:r>
            <a:r>
              <a:rPr lang="en-US" b="1" dirty="0">
                <a:solidFill>
                  <a:srgbClr val="BD1717"/>
                </a:solidFill>
              </a:rPr>
              <a:t>temporary</a:t>
            </a:r>
            <a:r>
              <a:rPr lang="en-US" dirty="0"/>
              <a:t> TA Consultant</a:t>
            </a:r>
            <a:endParaRPr dirty="0"/>
          </a:p>
          <a:p>
            <a:pPr marL="0" lvl="0" indent="0" algn="r" rtl="0">
              <a:spcBef>
                <a:spcPts val="1600"/>
              </a:spcBef>
              <a:spcAft>
                <a:spcPts val="0"/>
              </a:spcAft>
              <a:buNone/>
            </a:pPr>
            <a:endParaRPr dirty="0"/>
          </a:p>
          <a:p>
            <a:pPr marL="0" lvl="0" indent="0" algn="r" rtl="0">
              <a:spcBef>
                <a:spcPts val="1600"/>
              </a:spcBef>
              <a:spcAft>
                <a:spcPts val="1600"/>
              </a:spcAft>
              <a:buNone/>
            </a:pPr>
            <a:endParaRPr dirty="0"/>
          </a:p>
        </p:txBody>
      </p:sp>
      <p:sp>
        <p:nvSpPr>
          <p:cNvPr id="2101" name="Google Shape;2101;p63"/>
          <p:cNvSpPr txBox="1">
            <a:spLocks noGrp="1"/>
          </p:cNvSpPr>
          <p:nvPr>
            <p:ph type="title" idx="4294967295"/>
          </p:nvPr>
        </p:nvSpPr>
        <p:spPr>
          <a:xfrm flipH="1">
            <a:off x="946785" y="2119810"/>
            <a:ext cx="1688724" cy="500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4000" dirty="0">
                <a:solidFill>
                  <a:srgbClr val="BD1717"/>
                </a:solidFill>
              </a:rPr>
              <a:t>71% </a:t>
            </a:r>
            <a:r>
              <a:rPr lang="en" sz="4000" b="0" dirty="0">
                <a:solidFill>
                  <a:srgbClr val="BD1717"/>
                </a:solidFill>
              </a:rPr>
              <a:t>(</a:t>
            </a:r>
            <a:r>
              <a:rPr lang="en" sz="4000" dirty="0">
                <a:solidFill>
                  <a:srgbClr val="BD1717"/>
                </a:solidFill>
              </a:rPr>
              <a:t>41</a:t>
            </a:r>
            <a:r>
              <a:rPr lang="en" sz="4000" b="0" dirty="0">
                <a:solidFill>
                  <a:srgbClr val="BD1717"/>
                </a:solidFill>
              </a:rPr>
              <a:t>)</a:t>
            </a:r>
            <a:endParaRPr sz="4000" b="0" dirty="0">
              <a:solidFill>
                <a:srgbClr val="BD1717"/>
              </a:solidFill>
            </a:endParaRPr>
          </a:p>
        </p:txBody>
      </p:sp>
      <p:cxnSp>
        <p:nvCxnSpPr>
          <p:cNvPr id="2107" name="Google Shape;2107;p63"/>
          <p:cNvCxnSpPr/>
          <p:nvPr/>
        </p:nvCxnSpPr>
        <p:spPr>
          <a:xfrm>
            <a:off x="5894849" y="1581060"/>
            <a:ext cx="0" cy="2950500"/>
          </a:xfrm>
          <a:prstGeom prst="straightConnector1">
            <a:avLst/>
          </a:prstGeom>
          <a:noFill/>
          <a:ln w="19050" cap="rnd" cmpd="sng">
            <a:solidFill>
              <a:schemeClr val="dk2"/>
            </a:solidFill>
            <a:prstDash val="dash"/>
            <a:round/>
            <a:headEnd type="none" w="med" len="med"/>
            <a:tailEnd type="none" w="med" len="med"/>
          </a:ln>
        </p:spPr>
      </p:cxnSp>
      <p:grpSp>
        <p:nvGrpSpPr>
          <p:cNvPr id="2110" name="Google Shape;2110;p63"/>
          <p:cNvGrpSpPr/>
          <p:nvPr/>
        </p:nvGrpSpPr>
        <p:grpSpPr>
          <a:xfrm>
            <a:off x="6469925" y="1581060"/>
            <a:ext cx="1714500" cy="2950520"/>
            <a:chOff x="2751350" y="1376250"/>
            <a:chExt cx="1714500" cy="2741100"/>
          </a:xfrm>
        </p:grpSpPr>
        <p:sp>
          <p:nvSpPr>
            <p:cNvPr id="2111" name="Google Shape;2111;p63"/>
            <p:cNvSpPr/>
            <p:nvPr/>
          </p:nvSpPr>
          <p:spPr>
            <a:xfrm>
              <a:off x="2751350" y="1376250"/>
              <a:ext cx="1714500" cy="2741100"/>
            </a:xfrm>
            <a:prstGeom prst="flowChartOffpageConnector">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63"/>
            <p:cNvSpPr/>
            <p:nvPr/>
          </p:nvSpPr>
          <p:spPr>
            <a:xfrm>
              <a:off x="2851700" y="1474200"/>
              <a:ext cx="1513800" cy="2545200"/>
            </a:xfrm>
            <a:prstGeom prst="flowChartOffpageConnector">
              <a:avLst/>
            </a:prstGeom>
            <a:solidFill>
              <a:schemeClr val="dk2"/>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113" name="Google Shape;2113;p63"/>
          <p:cNvGrpSpPr/>
          <p:nvPr/>
        </p:nvGrpSpPr>
        <p:grpSpPr>
          <a:xfrm>
            <a:off x="3765613" y="2304563"/>
            <a:ext cx="836849" cy="836849"/>
            <a:chOff x="1418700" y="1676550"/>
            <a:chExt cx="1096500" cy="1096500"/>
          </a:xfrm>
          <a:solidFill>
            <a:schemeClr val="bg1"/>
          </a:solidFill>
        </p:grpSpPr>
        <p:sp>
          <p:nvSpPr>
            <p:cNvPr id="2114" name="Google Shape;2114;p63"/>
            <p:cNvSpPr/>
            <p:nvPr/>
          </p:nvSpPr>
          <p:spPr>
            <a:xfrm>
              <a:off x="1418700" y="1676550"/>
              <a:ext cx="1096500" cy="1096500"/>
            </a:xfrm>
            <a:prstGeom prst="ellipse">
              <a:avLst/>
            </a:prstGeom>
            <a:grpFill/>
            <a:ln>
              <a:solidFill>
                <a:srgbClr val="232347"/>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63"/>
            <p:cNvSpPr/>
            <p:nvPr/>
          </p:nvSpPr>
          <p:spPr>
            <a:xfrm>
              <a:off x="1504650" y="1762500"/>
              <a:ext cx="924600" cy="924600"/>
            </a:xfrm>
            <a:prstGeom prst="ellipse">
              <a:avLst/>
            </a:prstGeom>
            <a:solidFill>
              <a:srgbClr val="232347"/>
            </a:solidFill>
            <a:ln w="19050" cap="rnd" cmpd="sng">
              <a:solidFill>
                <a:srgbClr val="2323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121" name="Google Shape;2121;p63"/>
          <p:cNvGrpSpPr/>
          <p:nvPr/>
        </p:nvGrpSpPr>
        <p:grpSpPr>
          <a:xfrm>
            <a:off x="3883631" y="2492237"/>
            <a:ext cx="585627" cy="523228"/>
            <a:chOff x="2770052" y="2009628"/>
            <a:chExt cx="327085" cy="277080"/>
          </a:xfrm>
        </p:grpSpPr>
        <p:sp>
          <p:nvSpPr>
            <p:cNvPr id="2122" name="Google Shape;2122;p63"/>
            <p:cNvSpPr/>
            <p:nvPr/>
          </p:nvSpPr>
          <p:spPr>
            <a:xfrm>
              <a:off x="2770052" y="2023537"/>
              <a:ext cx="327085" cy="263170"/>
            </a:xfrm>
            <a:custGeom>
              <a:avLst/>
              <a:gdLst/>
              <a:ahLst/>
              <a:cxnLst/>
              <a:rect l="l" t="t" r="r" b="b"/>
              <a:pathLst>
                <a:path w="10276" h="8268" extrusionOk="0">
                  <a:moveTo>
                    <a:pt x="6251" y="2267"/>
                  </a:moveTo>
                  <a:lnTo>
                    <a:pt x="7061" y="2541"/>
                  </a:lnTo>
                  <a:cubicBezTo>
                    <a:pt x="7073" y="2544"/>
                    <a:pt x="7086" y="2545"/>
                    <a:pt x="7098" y="2545"/>
                  </a:cubicBezTo>
                  <a:cubicBezTo>
                    <a:pt x="7136" y="2545"/>
                    <a:pt x="7174" y="2532"/>
                    <a:pt x="7192" y="2505"/>
                  </a:cubicBezTo>
                  <a:lnTo>
                    <a:pt x="7454" y="2314"/>
                  </a:lnTo>
                  <a:lnTo>
                    <a:pt x="9240" y="4660"/>
                  </a:lnTo>
                  <a:lnTo>
                    <a:pt x="8978" y="4874"/>
                  </a:lnTo>
                  <a:cubicBezTo>
                    <a:pt x="8966" y="4862"/>
                    <a:pt x="8942" y="4839"/>
                    <a:pt x="8930" y="4839"/>
                  </a:cubicBezTo>
                  <a:lnTo>
                    <a:pt x="5811" y="3148"/>
                  </a:lnTo>
                  <a:lnTo>
                    <a:pt x="5930" y="2969"/>
                  </a:lnTo>
                  <a:cubicBezTo>
                    <a:pt x="5978" y="2898"/>
                    <a:pt x="5966" y="2803"/>
                    <a:pt x="5894" y="2755"/>
                  </a:cubicBezTo>
                  <a:cubicBezTo>
                    <a:pt x="5864" y="2742"/>
                    <a:pt x="5834" y="2735"/>
                    <a:pt x="5806" y="2735"/>
                  </a:cubicBezTo>
                  <a:cubicBezTo>
                    <a:pt x="5756" y="2735"/>
                    <a:pt x="5710" y="2757"/>
                    <a:pt x="5680" y="2803"/>
                  </a:cubicBezTo>
                  <a:lnTo>
                    <a:pt x="5358" y="3326"/>
                  </a:lnTo>
                  <a:cubicBezTo>
                    <a:pt x="5335" y="3350"/>
                    <a:pt x="5323" y="3374"/>
                    <a:pt x="5323" y="3398"/>
                  </a:cubicBezTo>
                  <a:lnTo>
                    <a:pt x="5323" y="4684"/>
                  </a:lnTo>
                  <a:cubicBezTo>
                    <a:pt x="5323" y="4946"/>
                    <a:pt x="5097" y="5172"/>
                    <a:pt x="4835" y="5172"/>
                  </a:cubicBezTo>
                  <a:cubicBezTo>
                    <a:pt x="4561" y="5172"/>
                    <a:pt x="4346" y="4946"/>
                    <a:pt x="4346" y="4684"/>
                  </a:cubicBezTo>
                  <a:lnTo>
                    <a:pt x="4346" y="3410"/>
                  </a:lnTo>
                  <a:lnTo>
                    <a:pt x="4620" y="2267"/>
                  </a:lnTo>
                  <a:close/>
                  <a:moveTo>
                    <a:pt x="2680" y="1767"/>
                  </a:moveTo>
                  <a:lnTo>
                    <a:pt x="2918" y="1898"/>
                  </a:lnTo>
                  <a:lnTo>
                    <a:pt x="941" y="5303"/>
                  </a:lnTo>
                  <a:lnTo>
                    <a:pt x="703" y="5172"/>
                  </a:lnTo>
                  <a:lnTo>
                    <a:pt x="2680" y="1767"/>
                  </a:lnTo>
                  <a:close/>
                  <a:moveTo>
                    <a:pt x="3180" y="4743"/>
                  </a:moveTo>
                  <a:cubicBezTo>
                    <a:pt x="3287" y="4743"/>
                    <a:pt x="3370" y="4779"/>
                    <a:pt x="3442" y="4874"/>
                  </a:cubicBezTo>
                  <a:cubicBezTo>
                    <a:pt x="3561" y="5017"/>
                    <a:pt x="3525" y="5231"/>
                    <a:pt x="3370" y="5339"/>
                  </a:cubicBezTo>
                  <a:lnTo>
                    <a:pt x="2322" y="6112"/>
                  </a:lnTo>
                  <a:cubicBezTo>
                    <a:pt x="2262" y="6150"/>
                    <a:pt x="2194" y="6169"/>
                    <a:pt x="2127" y="6169"/>
                  </a:cubicBezTo>
                  <a:cubicBezTo>
                    <a:pt x="2023" y="6169"/>
                    <a:pt x="1923" y="6123"/>
                    <a:pt x="1858" y="6029"/>
                  </a:cubicBezTo>
                  <a:cubicBezTo>
                    <a:pt x="1751" y="5886"/>
                    <a:pt x="1787" y="5672"/>
                    <a:pt x="1929" y="5565"/>
                  </a:cubicBezTo>
                  <a:lnTo>
                    <a:pt x="2989" y="4803"/>
                  </a:lnTo>
                  <a:cubicBezTo>
                    <a:pt x="3049" y="4755"/>
                    <a:pt x="3120" y="4743"/>
                    <a:pt x="3180" y="4743"/>
                  </a:cubicBezTo>
                  <a:close/>
                  <a:moveTo>
                    <a:pt x="3775" y="5493"/>
                  </a:moveTo>
                  <a:cubicBezTo>
                    <a:pt x="3870" y="5493"/>
                    <a:pt x="3954" y="5553"/>
                    <a:pt x="4013" y="5636"/>
                  </a:cubicBezTo>
                  <a:cubicBezTo>
                    <a:pt x="4132" y="5779"/>
                    <a:pt x="4085" y="5993"/>
                    <a:pt x="3942" y="6089"/>
                  </a:cubicBezTo>
                  <a:lnTo>
                    <a:pt x="3132" y="6708"/>
                  </a:lnTo>
                  <a:cubicBezTo>
                    <a:pt x="3076" y="6745"/>
                    <a:pt x="3013" y="6764"/>
                    <a:pt x="2949" y="6764"/>
                  </a:cubicBezTo>
                  <a:cubicBezTo>
                    <a:pt x="2851" y="6764"/>
                    <a:pt x="2752" y="6718"/>
                    <a:pt x="2680" y="6624"/>
                  </a:cubicBezTo>
                  <a:cubicBezTo>
                    <a:pt x="2572" y="6482"/>
                    <a:pt x="2596" y="6255"/>
                    <a:pt x="2751" y="6148"/>
                  </a:cubicBezTo>
                  <a:lnTo>
                    <a:pt x="3537" y="5589"/>
                  </a:lnTo>
                  <a:cubicBezTo>
                    <a:pt x="3573" y="5565"/>
                    <a:pt x="3596" y="5541"/>
                    <a:pt x="3620" y="5529"/>
                  </a:cubicBezTo>
                  <a:cubicBezTo>
                    <a:pt x="3668" y="5517"/>
                    <a:pt x="3715" y="5493"/>
                    <a:pt x="3775" y="5493"/>
                  </a:cubicBezTo>
                  <a:close/>
                  <a:moveTo>
                    <a:pt x="4359" y="6281"/>
                  </a:moveTo>
                  <a:cubicBezTo>
                    <a:pt x="4454" y="6281"/>
                    <a:pt x="4550" y="6321"/>
                    <a:pt x="4620" y="6398"/>
                  </a:cubicBezTo>
                  <a:cubicBezTo>
                    <a:pt x="4739" y="6553"/>
                    <a:pt x="4704" y="6755"/>
                    <a:pt x="4549" y="6863"/>
                  </a:cubicBezTo>
                  <a:lnTo>
                    <a:pt x="3954" y="7303"/>
                  </a:lnTo>
                  <a:cubicBezTo>
                    <a:pt x="3898" y="7331"/>
                    <a:pt x="3829" y="7358"/>
                    <a:pt x="3767" y="7358"/>
                  </a:cubicBezTo>
                  <a:cubicBezTo>
                    <a:pt x="3749" y="7358"/>
                    <a:pt x="3732" y="7356"/>
                    <a:pt x="3715" y="7351"/>
                  </a:cubicBezTo>
                  <a:cubicBezTo>
                    <a:pt x="3620" y="7339"/>
                    <a:pt x="3549" y="7303"/>
                    <a:pt x="3513" y="7220"/>
                  </a:cubicBezTo>
                  <a:cubicBezTo>
                    <a:pt x="3406" y="7077"/>
                    <a:pt x="3430" y="6863"/>
                    <a:pt x="3584" y="6755"/>
                  </a:cubicBezTo>
                  <a:lnTo>
                    <a:pt x="4144" y="6363"/>
                  </a:lnTo>
                  <a:lnTo>
                    <a:pt x="4168" y="6339"/>
                  </a:lnTo>
                  <a:cubicBezTo>
                    <a:pt x="4226" y="6300"/>
                    <a:pt x="4292" y="6281"/>
                    <a:pt x="4359" y="6281"/>
                  </a:cubicBezTo>
                  <a:close/>
                  <a:moveTo>
                    <a:pt x="2870" y="2553"/>
                  </a:moveTo>
                  <a:lnTo>
                    <a:pt x="3156" y="2707"/>
                  </a:lnTo>
                  <a:cubicBezTo>
                    <a:pt x="3173" y="2725"/>
                    <a:pt x="3197" y="2736"/>
                    <a:pt x="3218" y="2736"/>
                  </a:cubicBezTo>
                  <a:cubicBezTo>
                    <a:pt x="3226" y="2736"/>
                    <a:pt x="3233" y="2734"/>
                    <a:pt x="3239" y="2731"/>
                  </a:cubicBezTo>
                  <a:lnTo>
                    <a:pt x="3942" y="2636"/>
                  </a:lnTo>
                  <a:lnTo>
                    <a:pt x="4192" y="2743"/>
                  </a:lnTo>
                  <a:lnTo>
                    <a:pt x="4049" y="3338"/>
                  </a:lnTo>
                  <a:lnTo>
                    <a:pt x="4049" y="3362"/>
                  </a:lnTo>
                  <a:lnTo>
                    <a:pt x="4049" y="4648"/>
                  </a:lnTo>
                  <a:cubicBezTo>
                    <a:pt x="4049" y="5077"/>
                    <a:pt x="4406" y="5434"/>
                    <a:pt x="4835" y="5434"/>
                  </a:cubicBezTo>
                  <a:cubicBezTo>
                    <a:pt x="5263" y="5434"/>
                    <a:pt x="5620" y="5077"/>
                    <a:pt x="5620" y="4648"/>
                  </a:cubicBezTo>
                  <a:lnTo>
                    <a:pt x="5620" y="3410"/>
                  </a:lnTo>
                  <a:lnTo>
                    <a:pt x="5656" y="3362"/>
                  </a:lnTo>
                  <a:lnTo>
                    <a:pt x="8776" y="5065"/>
                  </a:lnTo>
                  <a:cubicBezTo>
                    <a:pt x="8942" y="5184"/>
                    <a:pt x="9002" y="5374"/>
                    <a:pt x="8907" y="5541"/>
                  </a:cubicBezTo>
                  <a:cubicBezTo>
                    <a:pt x="8850" y="5654"/>
                    <a:pt x="8745" y="5717"/>
                    <a:pt x="8631" y="5717"/>
                  </a:cubicBezTo>
                  <a:cubicBezTo>
                    <a:pt x="8576" y="5717"/>
                    <a:pt x="8520" y="5703"/>
                    <a:pt x="8466" y="5672"/>
                  </a:cubicBezTo>
                  <a:lnTo>
                    <a:pt x="6740" y="4743"/>
                  </a:lnTo>
                  <a:cubicBezTo>
                    <a:pt x="6711" y="4727"/>
                    <a:pt x="6682" y="4719"/>
                    <a:pt x="6655" y="4719"/>
                  </a:cubicBezTo>
                  <a:cubicBezTo>
                    <a:pt x="6603" y="4719"/>
                    <a:pt x="6557" y="4748"/>
                    <a:pt x="6525" y="4803"/>
                  </a:cubicBezTo>
                  <a:cubicBezTo>
                    <a:pt x="6490" y="4874"/>
                    <a:pt x="6513" y="4958"/>
                    <a:pt x="6585" y="5005"/>
                  </a:cubicBezTo>
                  <a:lnTo>
                    <a:pt x="8037" y="5791"/>
                  </a:lnTo>
                  <a:cubicBezTo>
                    <a:pt x="8192" y="5886"/>
                    <a:pt x="8252" y="6077"/>
                    <a:pt x="8168" y="6243"/>
                  </a:cubicBezTo>
                  <a:cubicBezTo>
                    <a:pt x="8104" y="6356"/>
                    <a:pt x="7996" y="6415"/>
                    <a:pt x="7881" y="6415"/>
                  </a:cubicBezTo>
                  <a:cubicBezTo>
                    <a:pt x="7826" y="6415"/>
                    <a:pt x="7770" y="6401"/>
                    <a:pt x="7716" y="6374"/>
                  </a:cubicBezTo>
                  <a:lnTo>
                    <a:pt x="6251" y="5565"/>
                  </a:lnTo>
                  <a:cubicBezTo>
                    <a:pt x="6226" y="5554"/>
                    <a:pt x="6200" y="5548"/>
                    <a:pt x="6175" y="5548"/>
                  </a:cubicBezTo>
                  <a:cubicBezTo>
                    <a:pt x="6120" y="5548"/>
                    <a:pt x="6070" y="5575"/>
                    <a:pt x="6037" y="5624"/>
                  </a:cubicBezTo>
                  <a:cubicBezTo>
                    <a:pt x="5990" y="5708"/>
                    <a:pt x="6025" y="5791"/>
                    <a:pt x="6097" y="5839"/>
                  </a:cubicBezTo>
                  <a:lnTo>
                    <a:pt x="7287" y="6493"/>
                  </a:lnTo>
                  <a:cubicBezTo>
                    <a:pt x="7454" y="6577"/>
                    <a:pt x="7514" y="6779"/>
                    <a:pt x="7418" y="6934"/>
                  </a:cubicBezTo>
                  <a:cubicBezTo>
                    <a:pt x="7360" y="7050"/>
                    <a:pt x="7250" y="7114"/>
                    <a:pt x="7132" y="7114"/>
                  </a:cubicBezTo>
                  <a:cubicBezTo>
                    <a:pt x="7081" y="7114"/>
                    <a:pt x="7028" y="7102"/>
                    <a:pt x="6978" y="7077"/>
                  </a:cubicBezTo>
                  <a:lnTo>
                    <a:pt x="5728" y="6386"/>
                  </a:lnTo>
                  <a:cubicBezTo>
                    <a:pt x="5705" y="6371"/>
                    <a:pt x="5680" y="6365"/>
                    <a:pt x="5655" y="6365"/>
                  </a:cubicBezTo>
                  <a:cubicBezTo>
                    <a:pt x="5601" y="6365"/>
                    <a:pt x="5546" y="6397"/>
                    <a:pt x="5513" y="6446"/>
                  </a:cubicBezTo>
                  <a:cubicBezTo>
                    <a:pt x="5478" y="6517"/>
                    <a:pt x="5501" y="6613"/>
                    <a:pt x="5573" y="6660"/>
                  </a:cubicBezTo>
                  <a:lnTo>
                    <a:pt x="6549" y="7172"/>
                  </a:lnTo>
                  <a:cubicBezTo>
                    <a:pt x="6704" y="7267"/>
                    <a:pt x="6763" y="7458"/>
                    <a:pt x="6680" y="7625"/>
                  </a:cubicBezTo>
                  <a:cubicBezTo>
                    <a:pt x="6616" y="7737"/>
                    <a:pt x="6508" y="7801"/>
                    <a:pt x="6393" y="7801"/>
                  </a:cubicBezTo>
                  <a:cubicBezTo>
                    <a:pt x="6338" y="7801"/>
                    <a:pt x="6282" y="7786"/>
                    <a:pt x="6228" y="7756"/>
                  </a:cubicBezTo>
                  <a:lnTo>
                    <a:pt x="5549" y="7386"/>
                  </a:lnTo>
                  <a:cubicBezTo>
                    <a:pt x="5549" y="7255"/>
                    <a:pt x="5501" y="7101"/>
                    <a:pt x="5406" y="6994"/>
                  </a:cubicBezTo>
                  <a:cubicBezTo>
                    <a:pt x="5299" y="6851"/>
                    <a:pt x="5132" y="6755"/>
                    <a:pt x="4954" y="6744"/>
                  </a:cubicBezTo>
                  <a:lnTo>
                    <a:pt x="4954" y="6696"/>
                  </a:lnTo>
                  <a:cubicBezTo>
                    <a:pt x="4977" y="6541"/>
                    <a:pt x="4930" y="6363"/>
                    <a:pt x="4835" y="6220"/>
                  </a:cubicBezTo>
                  <a:cubicBezTo>
                    <a:pt x="4716" y="6077"/>
                    <a:pt x="4549" y="5982"/>
                    <a:pt x="4370" y="5970"/>
                  </a:cubicBezTo>
                  <a:lnTo>
                    <a:pt x="4370" y="5922"/>
                  </a:lnTo>
                  <a:cubicBezTo>
                    <a:pt x="4406" y="5767"/>
                    <a:pt x="4358" y="5589"/>
                    <a:pt x="4251" y="5446"/>
                  </a:cubicBezTo>
                  <a:cubicBezTo>
                    <a:pt x="4132" y="5303"/>
                    <a:pt x="3965" y="5208"/>
                    <a:pt x="3787" y="5196"/>
                  </a:cubicBezTo>
                  <a:lnTo>
                    <a:pt x="3787" y="5148"/>
                  </a:lnTo>
                  <a:cubicBezTo>
                    <a:pt x="3823" y="4993"/>
                    <a:pt x="3775" y="4815"/>
                    <a:pt x="3668" y="4672"/>
                  </a:cubicBezTo>
                  <a:cubicBezTo>
                    <a:pt x="3547" y="4516"/>
                    <a:pt x="3359" y="4432"/>
                    <a:pt x="3172" y="4432"/>
                  </a:cubicBezTo>
                  <a:cubicBezTo>
                    <a:pt x="3044" y="4432"/>
                    <a:pt x="2917" y="4471"/>
                    <a:pt x="2811" y="4553"/>
                  </a:cubicBezTo>
                  <a:lnTo>
                    <a:pt x="1763" y="5315"/>
                  </a:lnTo>
                  <a:lnTo>
                    <a:pt x="1394" y="5112"/>
                  </a:lnTo>
                  <a:lnTo>
                    <a:pt x="2870" y="2553"/>
                  </a:lnTo>
                  <a:close/>
                  <a:moveTo>
                    <a:pt x="4936" y="7026"/>
                  </a:moveTo>
                  <a:cubicBezTo>
                    <a:pt x="5036" y="7026"/>
                    <a:pt x="5132" y="7070"/>
                    <a:pt x="5204" y="7148"/>
                  </a:cubicBezTo>
                  <a:cubicBezTo>
                    <a:pt x="5251" y="7244"/>
                    <a:pt x="5275" y="7315"/>
                    <a:pt x="5263" y="7398"/>
                  </a:cubicBezTo>
                  <a:cubicBezTo>
                    <a:pt x="5251" y="7494"/>
                    <a:pt x="5204" y="7565"/>
                    <a:pt x="5132" y="7625"/>
                  </a:cubicBezTo>
                  <a:lnTo>
                    <a:pt x="4787" y="7875"/>
                  </a:lnTo>
                  <a:cubicBezTo>
                    <a:pt x="4729" y="7918"/>
                    <a:pt x="4658" y="7940"/>
                    <a:pt x="4588" y="7940"/>
                  </a:cubicBezTo>
                  <a:cubicBezTo>
                    <a:pt x="4487" y="7940"/>
                    <a:pt x="4386" y="7895"/>
                    <a:pt x="4323" y="7803"/>
                  </a:cubicBezTo>
                  <a:cubicBezTo>
                    <a:pt x="4215" y="7660"/>
                    <a:pt x="4251" y="7446"/>
                    <a:pt x="4406" y="7339"/>
                  </a:cubicBezTo>
                  <a:lnTo>
                    <a:pt x="4727" y="7101"/>
                  </a:lnTo>
                  <a:lnTo>
                    <a:pt x="4739" y="7089"/>
                  </a:lnTo>
                  <a:cubicBezTo>
                    <a:pt x="4802" y="7046"/>
                    <a:pt x="4870" y="7026"/>
                    <a:pt x="4936" y="7026"/>
                  </a:cubicBezTo>
                  <a:close/>
                  <a:moveTo>
                    <a:pt x="180" y="0"/>
                  </a:moveTo>
                  <a:cubicBezTo>
                    <a:pt x="125" y="0"/>
                    <a:pt x="69" y="27"/>
                    <a:pt x="36" y="76"/>
                  </a:cubicBezTo>
                  <a:cubicBezTo>
                    <a:pt x="1" y="159"/>
                    <a:pt x="24" y="243"/>
                    <a:pt x="96" y="290"/>
                  </a:cubicBezTo>
                  <a:lnTo>
                    <a:pt x="2382" y="1600"/>
                  </a:lnTo>
                  <a:lnTo>
                    <a:pt x="405" y="5005"/>
                  </a:lnTo>
                  <a:lnTo>
                    <a:pt x="251" y="4922"/>
                  </a:lnTo>
                  <a:cubicBezTo>
                    <a:pt x="221" y="4905"/>
                    <a:pt x="192" y="4897"/>
                    <a:pt x="164" y="4897"/>
                  </a:cubicBezTo>
                  <a:cubicBezTo>
                    <a:pt x="113" y="4897"/>
                    <a:pt x="67" y="4923"/>
                    <a:pt x="36" y="4969"/>
                  </a:cubicBezTo>
                  <a:cubicBezTo>
                    <a:pt x="1" y="5053"/>
                    <a:pt x="24" y="5136"/>
                    <a:pt x="96" y="5184"/>
                  </a:cubicBezTo>
                  <a:lnTo>
                    <a:pt x="882" y="5648"/>
                  </a:lnTo>
                  <a:cubicBezTo>
                    <a:pt x="908" y="5663"/>
                    <a:pt x="934" y="5670"/>
                    <a:pt x="959" y="5670"/>
                  </a:cubicBezTo>
                  <a:cubicBezTo>
                    <a:pt x="1014" y="5670"/>
                    <a:pt x="1063" y="5638"/>
                    <a:pt x="1096" y="5589"/>
                  </a:cubicBezTo>
                  <a:lnTo>
                    <a:pt x="1215" y="5398"/>
                  </a:lnTo>
                  <a:lnTo>
                    <a:pt x="1537" y="5565"/>
                  </a:lnTo>
                  <a:cubicBezTo>
                    <a:pt x="1441" y="5779"/>
                    <a:pt x="1453" y="6029"/>
                    <a:pt x="1584" y="6220"/>
                  </a:cubicBezTo>
                  <a:cubicBezTo>
                    <a:pt x="1703" y="6386"/>
                    <a:pt x="1894" y="6482"/>
                    <a:pt x="2096" y="6482"/>
                  </a:cubicBezTo>
                  <a:cubicBezTo>
                    <a:pt x="2156" y="6482"/>
                    <a:pt x="2227" y="6458"/>
                    <a:pt x="2287" y="6446"/>
                  </a:cubicBezTo>
                  <a:cubicBezTo>
                    <a:pt x="2287" y="6577"/>
                    <a:pt x="2334" y="6720"/>
                    <a:pt x="2406" y="6815"/>
                  </a:cubicBezTo>
                  <a:cubicBezTo>
                    <a:pt x="2525" y="6982"/>
                    <a:pt x="2715" y="7077"/>
                    <a:pt x="2906" y="7077"/>
                  </a:cubicBezTo>
                  <a:cubicBezTo>
                    <a:pt x="2965" y="7077"/>
                    <a:pt x="3049" y="7053"/>
                    <a:pt x="3108" y="7041"/>
                  </a:cubicBezTo>
                  <a:cubicBezTo>
                    <a:pt x="3108" y="7160"/>
                    <a:pt x="3144" y="7291"/>
                    <a:pt x="3227" y="7398"/>
                  </a:cubicBezTo>
                  <a:cubicBezTo>
                    <a:pt x="3323" y="7529"/>
                    <a:pt x="3465" y="7625"/>
                    <a:pt x="3644" y="7648"/>
                  </a:cubicBezTo>
                  <a:cubicBezTo>
                    <a:pt x="3668" y="7648"/>
                    <a:pt x="3715" y="7672"/>
                    <a:pt x="3739" y="7672"/>
                  </a:cubicBezTo>
                  <a:cubicBezTo>
                    <a:pt x="3799" y="7672"/>
                    <a:pt x="3882" y="7648"/>
                    <a:pt x="3942" y="7636"/>
                  </a:cubicBezTo>
                  <a:cubicBezTo>
                    <a:pt x="3942" y="7767"/>
                    <a:pt x="3977" y="7886"/>
                    <a:pt x="4061" y="7994"/>
                  </a:cubicBezTo>
                  <a:cubicBezTo>
                    <a:pt x="4156" y="8125"/>
                    <a:pt x="4299" y="8220"/>
                    <a:pt x="4477" y="8244"/>
                  </a:cubicBezTo>
                  <a:cubicBezTo>
                    <a:pt x="4501" y="8244"/>
                    <a:pt x="4549" y="8267"/>
                    <a:pt x="4573" y="8267"/>
                  </a:cubicBezTo>
                  <a:cubicBezTo>
                    <a:pt x="4716" y="8267"/>
                    <a:pt x="4835" y="8220"/>
                    <a:pt x="4954" y="8148"/>
                  </a:cubicBezTo>
                  <a:lnTo>
                    <a:pt x="5287" y="7886"/>
                  </a:lnTo>
                  <a:cubicBezTo>
                    <a:pt x="5370" y="7827"/>
                    <a:pt x="5430" y="7767"/>
                    <a:pt x="5466" y="7684"/>
                  </a:cubicBezTo>
                  <a:lnTo>
                    <a:pt x="6085" y="8029"/>
                  </a:lnTo>
                  <a:cubicBezTo>
                    <a:pt x="6168" y="8077"/>
                    <a:pt x="6275" y="8101"/>
                    <a:pt x="6382" y="8101"/>
                  </a:cubicBezTo>
                  <a:cubicBezTo>
                    <a:pt x="6442" y="8101"/>
                    <a:pt x="6501" y="8089"/>
                    <a:pt x="6561" y="8077"/>
                  </a:cubicBezTo>
                  <a:cubicBezTo>
                    <a:pt x="6716" y="8029"/>
                    <a:pt x="6859" y="7922"/>
                    <a:pt x="6930" y="7779"/>
                  </a:cubicBezTo>
                  <a:cubicBezTo>
                    <a:pt x="6990" y="7648"/>
                    <a:pt x="7013" y="7529"/>
                    <a:pt x="7002" y="7398"/>
                  </a:cubicBezTo>
                  <a:cubicBezTo>
                    <a:pt x="7049" y="7398"/>
                    <a:pt x="7073" y="7422"/>
                    <a:pt x="7121" y="7422"/>
                  </a:cubicBezTo>
                  <a:cubicBezTo>
                    <a:pt x="7347" y="7422"/>
                    <a:pt x="7573" y="7303"/>
                    <a:pt x="7668" y="7089"/>
                  </a:cubicBezTo>
                  <a:cubicBezTo>
                    <a:pt x="7728" y="6970"/>
                    <a:pt x="7764" y="6839"/>
                    <a:pt x="7752" y="6720"/>
                  </a:cubicBezTo>
                  <a:cubicBezTo>
                    <a:pt x="7787" y="6720"/>
                    <a:pt x="7823" y="6732"/>
                    <a:pt x="7871" y="6732"/>
                  </a:cubicBezTo>
                  <a:cubicBezTo>
                    <a:pt x="8085" y="6732"/>
                    <a:pt x="8311" y="6613"/>
                    <a:pt x="8418" y="6410"/>
                  </a:cubicBezTo>
                  <a:cubicBezTo>
                    <a:pt x="8478" y="6291"/>
                    <a:pt x="8502" y="6172"/>
                    <a:pt x="8490" y="6029"/>
                  </a:cubicBezTo>
                  <a:cubicBezTo>
                    <a:pt x="8537" y="6029"/>
                    <a:pt x="8561" y="6053"/>
                    <a:pt x="8609" y="6053"/>
                  </a:cubicBezTo>
                  <a:cubicBezTo>
                    <a:pt x="8668" y="6053"/>
                    <a:pt x="8728" y="6029"/>
                    <a:pt x="8787" y="6017"/>
                  </a:cubicBezTo>
                  <a:cubicBezTo>
                    <a:pt x="8954" y="5970"/>
                    <a:pt x="9085" y="5874"/>
                    <a:pt x="9157" y="5720"/>
                  </a:cubicBezTo>
                  <a:cubicBezTo>
                    <a:pt x="9240" y="5577"/>
                    <a:pt x="9264" y="5410"/>
                    <a:pt x="9204" y="5243"/>
                  </a:cubicBezTo>
                  <a:cubicBezTo>
                    <a:pt x="9192" y="5196"/>
                    <a:pt x="9180" y="5172"/>
                    <a:pt x="9157" y="5136"/>
                  </a:cubicBezTo>
                  <a:lnTo>
                    <a:pt x="9430" y="4946"/>
                  </a:lnTo>
                  <a:lnTo>
                    <a:pt x="9561" y="5124"/>
                  </a:lnTo>
                  <a:cubicBezTo>
                    <a:pt x="9591" y="5161"/>
                    <a:pt x="9644" y="5180"/>
                    <a:pt x="9694" y="5180"/>
                  </a:cubicBezTo>
                  <a:cubicBezTo>
                    <a:pt x="9724" y="5180"/>
                    <a:pt x="9753" y="5173"/>
                    <a:pt x="9776" y="5160"/>
                  </a:cubicBezTo>
                  <a:lnTo>
                    <a:pt x="10192" y="4827"/>
                  </a:lnTo>
                  <a:cubicBezTo>
                    <a:pt x="10264" y="4743"/>
                    <a:pt x="10276" y="4648"/>
                    <a:pt x="10240" y="4577"/>
                  </a:cubicBezTo>
                  <a:cubicBezTo>
                    <a:pt x="10210" y="4539"/>
                    <a:pt x="10157" y="4521"/>
                    <a:pt x="10107" y="4521"/>
                  </a:cubicBezTo>
                  <a:cubicBezTo>
                    <a:pt x="10077" y="4521"/>
                    <a:pt x="10048" y="4527"/>
                    <a:pt x="10026" y="4541"/>
                  </a:cubicBezTo>
                  <a:lnTo>
                    <a:pt x="9728" y="4779"/>
                  </a:lnTo>
                  <a:lnTo>
                    <a:pt x="7347" y="1671"/>
                  </a:lnTo>
                  <a:lnTo>
                    <a:pt x="8704" y="790"/>
                  </a:lnTo>
                  <a:cubicBezTo>
                    <a:pt x="8776" y="755"/>
                    <a:pt x="8787" y="659"/>
                    <a:pt x="8752" y="588"/>
                  </a:cubicBezTo>
                  <a:cubicBezTo>
                    <a:pt x="8721" y="542"/>
                    <a:pt x="8670" y="516"/>
                    <a:pt x="8619" y="516"/>
                  </a:cubicBezTo>
                  <a:cubicBezTo>
                    <a:pt x="8591" y="516"/>
                    <a:pt x="8563" y="523"/>
                    <a:pt x="8537" y="540"/>
                  </a:cubicBezTo>
                  <a:lnTo>
                    <a:pt x="7049" y="1493"/>
                  </a:lnTo>
                  <a:cubicBezTo>
                    <a:pt x="6978" y="1540"/>
                    <a:pt x="6966" y="1648"/>
                    <a:pt x="7002" y="1719"/>
                  </a:cubicBezTo>
                  <a:lnTo>
                    <a:pt x="7275" y="2076"/>
                  </a:lnTo>
                  <a:lnTo>
                    <a:pt x="7085" y="2219"/>
                  </a:lnTo>
                  <a:lnTo>
                    <a:pt x="6311" y="1969"/>
                  </a:lnTo>
                  <a:cubicBezTo>
                    <a:pt x="6287" y="1969"/>
                    <a:pt x="6275" y="1957"/>
                    <a:pt x="6263" y="1957"/>
                  </a:cubicBezTo>
                  <a:lnTo>
                    <a:pt x="4501" y="1957"/>
                  </a:lnTo>
                  <a:cubicBezTo>
                    <a:pt x="4430" y="1957"/>
                    <a:pt x="4370" y="2005"/>
                    <a:pt x="4358" y="2076"/>
                  </a:cubicBezTo>
                  <a:lnTo>
                    <a:pt x="4251" y="2481"/>
                  </a:lnTo>
                  <a:lnTo>
                    <a:pt x="4001" y="2374"/>
                  </a:lnTo>
                  <a:cubicBezTo>
                    <a:pt x="3965" y="2362"/>
                    <a:pt x="3954" y="2362"/>
                    <a:pt x="3930" y="2362"/>
                  </a:cubicBezTo>
                  <a:lnTo>
                    <a:pt x="3227" y="2433"/>
                  </a:lnTo>
                  <a:lnTo>
                    <a:pt x="2989" y="2302"/>
                  </a:lnTo>
                  <a:lnTo>
                    <a:pt x="3215" y="1910"/>
                  </a:lnTo>
                  <a:cubicBezTo>
                    <a:pt x="3251" y="1838"/>
                    <a:pt x="3227" y="1743"/>
                    <a:pt x="3156" y="1707"/>
                  </a:cubicBezTo>
                  <a:lnTo>
                    <a:pt x="251" y="16"/>
                  </a:lnTo>
                  <a:cubicBezTo>
                    <a:pt x="229" y="5"/>
                    <a:pt x="204" y="0"/>
                    <a:pt x="180" y="0"/>
                  </a:cubicBezTo>
                  <a:close/>
                </a:path>
              </a:pathLst>
            </a:custGeom>
            <a:solidFill>
              <a:schemeClr val="lt1"/>
            </a:solidFill>
            <a:ln>
              <a:solidFill>
                <a:srgbClr val="232347"/>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63"/>
            <p:cNvSpPr/>
            <p:nvPr/>
          </p:nvSpPr>
          <p:spPr>
            <a:xfrm>
              <a:off x="3059960" y="2009628"/>
              <a:ext cx="37177" cy="26960"/>
            </a:xfrm>
            <a:custGeom>
              <a:avLst/>
              <a:gdLst/>
              <a:ahLst/>
              <a:cxnLst/>
              <a:rect l="l" t="t" r="r" b="b"/>
              <a:pathLst>
                <a:path w="1168" h="847" extrusionOk="0">
                  <a:moveTo>
                    <a:pt x="999" y="0"/>
                  </a:moveTo>
                  <a:cubicBezTo>
                    <a:pt x="971" y="0"/>
                    <a:pt x="943" y="8"/>
                    <a:pt x="918" y="25"/>
                  </a:cubicBezTo>
                  <a:lnTo>
                    <a:pt x="84" y="561"/>
                  </a:lnTo>
                  <a:cubicBezTo>
                    <a:pt x="13" y="608"/>
                    <a:pt x="1" y="692"/>
                    <a:pt x="37" y="775"/>
                  </a:cubicBezTo>
                  <a:cubicBezTo>
                    <a:pt x="72" y="811"/>
                    <a:pt x="120" y="846"/>
                    <a:pt x="156" y="846"/>
                  </a:cubicBezTo>
                  <a:cubicBezTo>
                    <a:pt x="191" y="846"/>
                    <a:pt x="215" y="823"/>
                    <a:pt x="239" y="811"/>
                  </a:cubicBezTo>
                  <a:lnTo>
                    <a:pt x="1073" y="275"/>
                  </a:lnTo>
                  <a:cubicBezTo>
                    <a:pt x="1156" y="239"/>
                    <a:pt x="1168" y="144"/>
                    <a:pt x="1132" y="72"/>
                  </a:cubicBezTo>
                  <a:cubicBezTo>
                    <a:pt x="1101" y="26"/>
                    <a:pt x="1051" y="0"/>
                    <a:pt x="999" y="0"/>
                  </a:cubicBezTo>
                  <a:close/>
                </a:path>
              </a:pathLst>
            </a:custGeom>
            <a:solidFill>
              <a:schemeClr val="lt1"/>
            </a:solidFill>
            <a:ln>
              <a:solidFill>
                <a:srgbClr val="232347"/>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24" name="Google Shape;2124;p63"/>
          <p:cNvSpPr txBox="1">
            <a:spLocks noGrp="1"/>
          </p:cNvSpPr>
          <p:nvPr>
            <p:ph type="subTitle" idx="4294967295"/>
          </p:nvPr>
        </p:nvSpPr>
        <p:spPr>
          <a:xfrm>
            <a:off x="6574625" y="2770586"/>
            <a:ext cx="1505100"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500" b="1" dirty="0">
                <a:solidFill>
                  <a:schemeClr val="lt1"/>
                </a:solidFill>
                <a:latin typeface="Pathway Gothic One"/>
                <a:ea typeface="Pathway Gothic One"/>
                <a:cs typeface="Pathway Gothic One"/>
                <a:sym typeface="Pathway Gothic One"/>
              </a:rPr>
              <a:t>Adopt</a:t>
            </a:r>
            <a:endParaRPr sz="3500" b="1" dirty="0">
              <a:solidFill>
                <a:schemeClr val="lt1"/>
              </a:solidFill>
              <a:latin typeface="Pathway Gothic One"/>
              <a:ea typeface="Pathway Gothic One"/>
              <a:cs typeface="Pathway Gothic One"/>
              <a:sym typeface="Pathway Gothic One"/>
            </a:endParaRPr>
          </a:p>
        </p:txBody>
      </p:sp>
      <p:sp>
        <p:nvSpPr>
          <p:cNvPr id="2125" name="Google Shape;2125;p63"/>
          <p:cNvSpPr txBox="1">
            <a:spLocks noGrp="1"/>
          </p:cNvSpPr>
          <p:nvPr>
            <p:ph type="subTitle" idx="4294967295"/>
          </p:nvPr>
        </p:nvSpPr>
        <p:spPr>
          <a:xfrm>
            <a:off x="6574625" y="3181900"/>
            <a:ext cx="1505100" cy="6126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dirty="0">
                <a:solidFill>
                  <a:schemeClr val="lt1"/>
                </a:solidFill>
              </a:rPr>
              <a:t>an ECE Near You</a:t>
            </a:r>
            <a:endParaRPr dirty="0">
              <a:solidFill>
                <a:schemeClr val="lt1"/>
              </a:solidFill>
            </a:endParaRPr>
          </a:p>
        </p:txBody>
      </p:sp>
      <p:pic>
        <p:nvPicPr>
          <p:cNvPr id="6" name="Graphic 5" descr="Playground with solid fill">
            <a:extLst>
              <a:ext uri="{FF2B5EF4-FFF2-40B4-BE49-F238E27FC236}">
                <a16:creationId xmlns:a16="http://schemas.microsoft.com/office/drawing/2014/main" id="{168C2FE1-7045-4690-A6CA-AA84905675C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90320" y="1828513"/>
            <a:ext cx="914400" cy="79199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110"/>
                                        </p:tgtEl>
                                        <p:attrNameLst>
                                          <p:attrName>style.visibility</p:attrName>
                                        </p:attrNameLst>
                                      </p:cBhvr>
                                      <p:to>
                                        <p:strVal val="visible"/>
                                      </p:to>
                                    </p:set>
                                    <p:anim calcmode="lin" valueType="num">
                                      <p:cBhvr additive="base">
                                        <p:cTn id="7" dur="1000" fill="hold"/>
                                        <p:tgtEl>
                                          <p:spTgt spid="2110"/>
                                        </p:tgtEl>
                                        <p:attrNameLst>
                                          <p:attrName>ppt_x</p:attrName>
                                        </p:attrNameLst>
                                      </p:cBhvr>
                                      <p:tavLst>
                                        <p:tav tm="0">
                                          <p:val>
                                            <p:strVal val="#ppt_x"/>
                                          </p:val>
                                        </p:tav>
                                        <p:tav tm="100000">
                                          <p:val>
                                            <p:strVal val="#ppt_x"/>
                                          </p:val>
                                        </p:tav>
                                      </p:tavLst>
                                    </p:anim>
                                    <p:anim calcmode="lin" valueType="num">
                                      <p:cBhvr additive="base">
                                        <p:cTn id="8" dur="1000" fill="hold"/>
                                        <p:tgtEl>
                                          <p:spTgt spid="21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69"/>
        <p:cNvGrpSpPr/>
        <p:nvPr/>
      </p:nvGrpSpPr>
      <p:grpSpPr>
        <a:xfrm>
          <a:off x="0" y="0"/>
          <a:ext cx="0" cy="0"/>
          <a:chOff x="0" y="0"/>
          <a:chExt cx="0" cy="0"/>
        </a:xfrm>
      </p:grpSpPr>
      <p:sp>
        <p:nvSpPr>
          <p:cNvPr id="1770" name="Google Shape;1770;p50"/>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SYSTEMS CHECK</a:t>
            </a:r>
            <a:endParaRPr dirty="0"/>
          </a:p>
        </p:txBody>
      </p:sp>
      <p:sp>
        <p:nvSpPr>
          <p:cNvPr id="1771" name="Google Shape;1771;p50"/>
          <p:cNvSpPr txBox="1">
            <a:spLocks noGrp="1"/>
          </p:cNvSpPr>
          <p:nvPr>
            <p:ph type="subTitle" idx="4294967295"/>
          </p:nvPr>
        </p:nvSpPr>
        <p:spPr>
          <a:xfrm>
            <a:off x="1015000" y="1826775"/>
            <a:ext cx="2288100" cy="44765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2400" b="1" dirty="0">
                <a:solidFill>
                  <a:schemeClr val="dk2"/>
                </a:solidFill>
                <a:latin typeface="Pathway Gothic One"/>
                <a:ea typeface="Pathway Gothic One"/>
                <a:cs typeface="Pathway Gothic One"/>
                <a:sym typeface="Pathway Gothic One"/>
              </a:rPr>
              <a:t>TRAINING</a:t>
            </a:r>
            <a:endParaRPr sz="2400" b="1" dirty="0">
              <a:solidFill>
                <a:schemeClr val="dk2"/>
              </a:solidFill>
              <a:latin typeface="Pathway Gothic One"/>
              <a:ea typeface="Pathway Gothic One"/>
              <a:cs typeface="Pathway Gothic One"/>
              <a:sym typeface="Pathway Gothic One"/>
            </a:endParaRPr>
          </a:p>
        </p:txBody>
      </p:sp>
      <p:sp>
        <p:nvSpPr>
          <p:cNvPr id="1772" name="Google Shape;1772;p50"/>
          <p:cNvSpPr txBox="1">
            <a:spLocks noGrp="1"/>
          </p:cNvSpPr>
          <p:nvPr>
            <p:ph type="subTitle" idx="4294967295"/>
          </p:nvPr>
        </p:nvSpPr>
        <p:spPr>
          <a:xfrm>
            <a:off x="1053099" y="2274425"/>
            <a:ext cx="2800551"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Are you a C</a:t>
            </a:r>
            <a:r>
              <a:rPr lang="en-US" dirty="0"/>
              <a:t>o</a:t>
            </a:r>
            <a:r>
              <a:rPr lang="en" dirty="0"/>
              <a:t>nsultant? Do you seek other trainings?</a:t>
            </a:r>
            <a:endParaRPr dirty="0"/>
          </a:p>
        </p:txBody>
      </p:sp>
      <p:sp>
        <p:nvSpPr>
          <p:cNvPr id="1773" name="Google Shape;1773;p50"/>
          <p:cNvSpPr/>
          <p:nvPr/>
        </p:nvSpPr>
        <p:spPr>
          <a:xfrm>
            <a:off x="1126083" y="1575426"/>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50"/>
          <p:cNvSpPr txBox="1">
            <a:spLocks noGrp="1"/>
          </p:cNvSpPr>
          <p:nvPr>
            <p:ph type="subTitle" idx="4294967295"/>
          </p:nvPr>
        </p:nvSpPr>
        <p:spPr>
          <a:xfrm>
            <a:off x="1015000" y="3482093"/>
            <a:ext cx="2482302" cy="371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2600" b="1" dirty="0">
                <a:solidFill>
                  <a:schemeClr val="dk2"/>
                </a:solidFill>
                <a:latin typeface="Pathway Gothic One"/>
                <a:ea typeface="Pathway Gothic One"/>
                <a:cs typeface="Pathway Gothic One"/>
                <a:sym typeface="Pathway Gothic One"/>
              </a:rPr>
              <a:t>MAINTENANCE </a:t>
            </a:r>
            <a:endParaRPr sz="2600" b="1" dirty="0">
              <a:solidFill>
                <a:schemeClr val="dk2"/>
              </a:solidFill>
              <a:latin typeface="Pathway Gothic One"/>
              <a:ea typeface="Pathway Gothic One"/>
              <a:cs typeface="Pathway Gothic One"/>
              <a:sym typeface="Pathway Gothic One"/>
            </a:endParaRPr>
          </a:p>
        </p:txBody>
      </p:sp>
      <p:sp>
        <p:nvSpPr>
          <p:cNvPr id="1775" name="Google Shape;1775;p50"/>
          <p:cNvSpPr txBox="1">
            <a:spLocks noGrp="1"/>
          </p:cNvSpPr>
          <p:nvPr>
            <p:ph type="subTitle" idx="4294967295"/>
          </p:nvPr>
        </p:nvSpPr>
        <p:spPr>
          <a:xfrm>
            <a:off x="1014999" y="3929742"/>
            <a:ext cx="2724793" cy="88311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Do you meet at least monthly with the ECE? </a:t>
            </a:r>
            <a:endParaRPr dirty="0"/>
          </a:p>
        </p:txBody>
      </p:sp>
      <p:sp>
        <p:nvSpPr>
          <p:cNvPr id="1776" name="Google Shape;1776;p50"/>
          <p:cNvSpPr/>
          <p:nvPr/>
        </p:nvSpPr>
        <p:spPr>
          <a:xfrm>
            <a:off x="1126083" y="3230725"/>
            <a:ext cx="203100" cy="203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50"/>
          <p:cNvSpPr txBox="1">
            <a:spLocks noGrp="1"/>
          </p:cNvSpPr>
          <p:nvPr>
            <p:ph type="subTitle" idx="4294967295"/>
          </p:nvPr>
        </p:nvSpPr>
        <p:spPr>
          <a:xfrm>
            <a:off x="4500081" y="1842600"/>
            <a:ext cx="3628919" cy="371400"/>
          </a:xfrm>
          <a:prstGeom prst="rect">
            <a:avLst/>
          </a:prstGeom>
        </p:spPr>
        <p:txBody>
          <a:bodyPr spcFirstLastPara="1" wrap="square" lIns="91425" tIns="91425" rIns="91425" bIns="91425" anchor="t" anchorCtr="0">
            <a:noAutofit/>
          </a:bodyPr>
          <a:lstStyle/>
          <a:p>
            <a:pPr marL="0" lvl="0" indent="0" algn="r" rtl="0">
              <a:spcBef>
                <a:spcPts val="0"/>
              </a:spcBef>
              <a:spcAft>
                <a:spcPts val="1600"/>
              </a:spcAft>
              <a:buNone/>
            </a:pPr>
            <a:r>
              <a:rPr lang="en" sz="2400" b="1" dirty="0">
                <a:solidFill>
                  <a:srgbClr val="BD1717"/>
                </a:solidFill>
                <a:latin typeface="Pathway Gothic One"/>
                <a:ea typeface="Pathway Gothic One"/>
                <a:cs typeface="Pathway Gothic One"/>
                <a:sym typeface="Pathway Gothic One"/>
              </a:rPr>
              <a:t>CRITICAL SUPPORT</a:t>
            </a:r>
            <a:endParaRPr sz="2400" b="1" dirty="0">
              <a:solidFill>
                <a:srgbClr val="BD1717"/>
              </a:solidFill>
              <a:latin typeface="Pathway Gothic One"/>
              <a:ea typeface="Pathway Gothic One"/>
              <a:cs typeface="Pathway Gothic One"/>
              <a:sym typeface="Pathway Gothic One"/>
            </a:endParaRPr>
          </a:p>
        </p:txBody>
      </p:sp>
      <p:sp>
        <p:nvSpPr>
          <p:cNvPr id="1778" name="Google Shape;1778;p50"/>
          <p:cNvSpPr txBox="1">
            <a:spLocks noGrp="1"/>
          </p:cNvSpPr>
          <p:nvPr>
            <p:ph type="subTitle" idx="4294967295"/>
          </p:nvPr>
        </p:nvSpPr>
        <p:spPr>
          <a:xfrm>
            <a:off x="4994621" y="2269194"/>
            <a:ext cx="3112138" cy="612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a:t>Do you assist assessment(s), action plans, &amp; resources for implementation?    </a:t>
            </a:r>
            <a:endParaRPr dirty="0"/>
          </a:p>
        </p:txBody>
      </p:sp>
      <p:sp>
        <p:nvSpPr>
          <p:cNvPr id="1779" name="Google Shape;1779;p50"/>
          <p:cNvSpPr/>
          <p:nvPr/>
        </p:nvSpPr>
        <p:spPr>
          <a:xfrm>
            <a:off x="7814817" y="1575401"/>
            <a:ext cx="203100" cy="203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50"/>
          <p:cNvSpPr txBox="1">
            <a:spLocks noGrp="1"/>
          </p:cNvSpPr>
          <p:nvPr>
            <p:ph type="subTitle" idx="4294967295"/>
          </p:nvPr>
        </p:nvSpPr>
        <p:spPr>
          <a:xfrm>
            <a:off x="5562848" y="3542672"/>
            <a:ext cx="2566152" cy="371400"/>
          </a:xfrm>
          <a:prstGeom prst="rect">
            <a:avLst/>
          </a:prstGeom>
        </p:spPr>
        <p:txBody>
          <a:bodyPr spcFirstLastPara="1" wrap="square" lIns="91425" tIns="91425" rIns="91425" bIns="91425" anchor="t" anchorCtr="0">
            <a:noAutofit/>
          </a:bodyPr>
          <a:lstStyle/>
          <a:p>
            <a:pPr marL="0" lvl="0" indent="0" algn="r" rtl="0">
              <a:spcBef>
                <a:spcPts val="0"/>
              </a:spcBef>
              <a:spcAft>
                <a:spcPts val="1600"/>
              </a:spcAft>
              <a:buNone/>
            </a:pPr>
            <a:r>
              <a:rPr lang="en" sz="2400" b="1" dirty="0">
                <a:solidFill>
                  <a:schemeClr val="dk2"/>
                </a:solidFill>
                <a:latin typeface="Pathway Gothic One"/>
                <a:ea typeface="Pathway Gothic One"/>
                <a:cs typeface="Pathway Gothic One"/>
                <a:sym typeface="Pathway Gothic One"/>
              </a:rPr>
              <a:t>ACCURATE LOGS</a:t>
            </a:r>
            <a:endParaRPr sz="2400" b="1" dirty="0">
              <a:solidFill>
                <a:schemeClr val="dk2"/>
              </a:solidFill>
              <a:latin typeface="Pathway Gothic One"/>
              <a:ea typeface="Pathway Gothic One"/>
              <a:cs typeface="Pathway Gothic One"/>
              <a:sym typeface="Pathway Gothic One"/>
            </a:endParaRPr>
          </a:p>
        </p:txBody>
      </p:sp>
      <p:sp>
        <p:nvSpPr>
          <p:cNvPr id="1781" name="Google Shape;1781;p50"/>
          <p:cNvSpPr txBox="1">
            <a:spLocks noGrp="1"/>
          </p:cNvSpPr>
          <p:nvPr>
            <p:ph type="subTitle" idx="4294967295"/>
          </p:nvPr>
        </p:nvSpPr>
        <p:spPr>
          <a:xfrm>
            <a:off x="5336611" y="3923565"/>
            <a:ext cx="2771645" cy="612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a:t>Do you report support </a:t>
            </a:r>
            <a:r>
              <a:rPr lang="en-US" dirty="0" err="1"/>
              <a:t>i</a:t>
            </a:r>
            <a:r>
              <a:rPr lang="en" dirty="0"/>
              <a:t>n SEEDS and Go NAPSACC?</a:t>
            </a:r>
            <a:endParaRPr dirty="0"/>
          </a:p>
        </p:txBody>
      </p:sp>
      <p:sp>
        <p:nvSpPr>
          <p:cNvPr id="1782" name="Google Shape;1782;p50"/>
          <p:cNvSpPr/>
          <p:nvPr/>
        </p:nvSpPr>
        <p:spPr>
          <a:xfrm>
            <a:off x="7822019" y="3330456"/>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3" name="Google Shape;1783;p50"/>
          <p:cNvSpPr/>
          <p:nvPr/>
        </p:nvSpPr>
        <p:spPr>
          <a:xfrm>
            <a:off x="1329175" y="1538988"/>
            <a:ext cx="3095429" cy="292483"/>
          </a:xfrm>
          <a:custGeom>
            <a:avLst/>
            <a:gdLst/>
            <a:ahLst/>
            <a:cxnLst/>
            <a:rect l="l" t="t" r="r" b="b"/>
            <a:pathLst>
              <a:path w="84488" h="15885" extrusionOk="0">
                <a:moveTo>
                  <a:pt x="0" y="7090"/>
                </a:moveTo>
                <a:cubicBezTo>
                  <a:pt x="5281" y="5940"/>
                  <a:pt x="22842" y="-1248"/>
                  <a:pt x="31688" y="189"/>
                </a:cubicBezTo>
                <a:cubicBezTo>
                  <a:pt x="40534" y="1627"/>
                  <a:pt x="44277" y="14337"/>
                  <a:pt x="53077" y="15715"/>
                </a:cubicBezTo>
                <a:cubicBezTo>
                  <a:pt x="61877" y="17093"/>
                  <a:pt x="79253" y="9667"/>
                  <a:pt x="84488" y="8457"/>
                </a:cubicBezTo>
              </a:path>
            </a:pathLst>
          </a:custGeom>
          <a:noFill/>
          <a:ln w="19050" cap="rnd" cmpd="sng">
            <a:solidFill>
              <a:schemeClr val="dk2"/>
            </a:solidFill>
            <a:prstDash val="dash"/>
            <a:round/>
            <a:headEnd type="none" w="med" len="med"/>
            <a:tailEnd type="none" w="med" len="med"/>
          </a:ln>
        </p:spPr>
      </p:sp>
      <p:sp>
        <p:nvSpPr>
          <p:cNvPr id="1784" name="Google Shape;1784;p50"/>
          <p:cNvSpPr/>
          <p:nvPr/>
        </p:nvSpPr>
        <p:spPr>
          <a:xfrm>
            <a:off x="4674299" y="1482770"/>
            <a:ext cx="3140452" cy="294397"/>
          </a:xfrm>
          <a:custGeom>
            <a:avLst/>
            <a:gdLst/>
            <a:ahLst/>
            <a:cxnLst/>
            <a:rect l="l" t="t" r="r" b="b"/>
            <a:pathLst>
              <a:path w="86288" h="15989" extrusionOk="0">
                <a:moveTo>
                  <a:pt x="0" y="10020"/>
                </a:moveTo>
                <a:cubicBezTo>
                  <a:pt x="6597" y="8361"/>
                  <a:pt x="29418" y="-863"/>
                  <a:pt x="39579" y="65"/>
                </a:cubicBezTo>
                <a:cubicBezTo>
                  <a:pt x="49740" y="994"/>
                  <a:pt x="53183" y="13705"/>
                  <a:pt x="60968" y="15591"/>
                </a:cubicBezTo>
                <a:cubicBezTo>
                  <a:pt x="68753" y="17477"/>
                  <a:pt x="82068" y="12083"/>
                  <a:pt x="86288" y="11381"/>
                </a:cubicBezTo>
              </a:path>
            </a:pathLst>
          </a:custGeom>
          <a:noFill/>
          <a:ln w="19050" cap="rnd" cmpd="sng">
            <a:solidFill>
              <a:schemeClr val="dk2"/>
            </a:solidFill>
            <a:prstDash val="dash"/>
            <a:round/>
            <a:headEnd type="none" w="med" len="med"/>
            <a:tailEnd type="none" w="med" len="med"/>
          </a:ln>
        </p:spPr>
      </p:sp>
      <p:sp>
        <p:nvSpPr>
          <p:cNvPr id="1785" name="Google Shape;1785;p50"/>
          <p:cNvSpPr/>
          <p:nvPr/>
        </p:nvSpPr>
        <p:spPr>
          <a:xfrm>
            <a:off x="5336611" y="3303274"/>
            <a:ext cx="2482286" cy="254156"/>
          </a:xfrm>
          <a:custGeom>
            <a:avLst/>
            <a:gdLst/>
            <a:ahLst/>
            <a:cxnLst/>
            <a:rect l="l" t="t" r="r" b="b"/>
            <a:pathLst>
              <a:path w="59282" h="11688" extrusionOk="0">
                <a:moveTo>
                  <a:pt x="59282" y="6702"/>
                </a:moveTo>
                <a:cubicBezTo>
                  <a:pt x="53966" y="7515"/>
                  <a:pt x="35670" y="12487"/>
                  <a:pt x="27384" y="11578"/>
                </a:cubicBezTo>
                <a:cubicBezTo>
                  <a:pt x="19099" y="10669"/>
                  <a:pt x="14133" y="3169"/>
                  <a:pt x="9569" y="1248"/>
                </a:cubicBezTo>
                <a:cubicBezTo>
                  <a:pt x="5005" y="-673"/>
                  <a:pt x="1595" y="251"/>
                  <a:pt x="0" y="52"/>
                </a:cubicBezTo>
              </a:path>
            </a:pathLst>
          </a:custGeom>
          <a:noFill/>
          <a:ln w="19050" cap="rnd" cmpd="sng">
            <a:solidFill>
              <a:schemeClr val="dk2"/>
            </a:solidFill>
            <a:prstDash val="dash"/>
            <a:round/>
            <a:headEnd type="none" w="med" len="med"/>
            <a:tailEnd type="none" w="med" len="med"/>
          </a:ln>
        </p:spPr>
      </p:sp>
      <p:sp>
        <p:nvSpPr>
          <p:cNvPr id="1786" name="Google Shape;1786;p50"/>
          <p:cNvSpPr/>
          <p:nvPr/>
        </p:nvSpPr>
        <p:spPr>
          <a:xfrm>
            <a:off x="1329175" y="3219980"/>
            <a:ext cx="2482303" cy="253068"/>
          </a:xfrm>
          <a:custGeom>
            <a:avLst/>
            <a:gdLst/>
            <a:ahLst/>
            <a:cxnLst/>
            <a:rect l="l" t="t" r="r" b="b"/>
            <a:pathLst>
              <a:path w="59959" h="11638" extrusionOk="0">
                <a:moveTo>
                  <a:pt x="59959" y="9826"/>
                </a:moveTo>
                <a:cubicBezTo>
                  <a:pt x="57608" y="10043"/>
                  <a:pt x="51793" y="12739"/>
                  <a:pt x="45853" y="11127"/>
                </a:cubicBezTo>
                <a:cubicBezTo>
                  <a:pt x="39914" y="9515"/>
                  <a:pt x="31964" y="1229"/>
                  <a:pt x="24322" y="155"/>
                </a:cubicBezTo>
                <a:cubicBezTo>
                  <a:pt x="16680" y="-919"/>
                  <a:pt x="4054" y="3928"/>
                  <a:pt x="0" y="4683"/>
                </a:cubicBezTo>
              </a:path>
            </a:pathLst>
          </a:custGeom>
          <a:noFill/>
          <a:ln w="19050" cap="rnd" cmpd="sng">
            <a:solidFill>
              <a:schemeClr val="dk2"/>
            </a:solidFill>
            <a:prstDash val="dash"/>
            <a:round/>
            <a:headEnd type="none" w="med" len="med"/>
            <a:tailEnd type="none" w="med" len="med"/>
          </a:ln>
        </p:spPr>
      </p:sp>
      <p:grpSp>
        <p:nvGrpSpPr>
          <p:cNvPr id="1787" name="Google Shape;1787;p50"/>
          <p:cNvGrpSpPr/>
          <p:nvPr/>
        </p:nvGrpSpPr>
        <p:grpSpPr>
          <a:xfrm>
            <a:off x="3821289" y="2059140"/>
            <a:ext cx="1583496" cy="2542631"/>
            <a:chOff x="1957050" y="692519"/>
            <a:chExt cx="1177043" cy="1864673"/>
          </a:xfrm>
        </p:grpSpPr>
        <p:sp>
          <p:nvSpPr>
            <p:cNvPr id="1788" name="Google Shape;1788;p50"/>
            <p:cNvSpPr/>
            <p:nvPr/>
          </p:nvSpPr>
          <p:spPr>
            <a:xfrm>
              <a:off x="2379073" y="1984286"/>
              <a:ext cx="341020" cy="572906"/>
            </a:xfrm>
            <a:custGeom>
              <a:avLst/>
              <a:gdLst/>
              <a:ahLst/>
              <a:cxnLst/>
              <a:rect l="l" t="t" r="r" b="b"/>
              <a:pathLst>
                <a:path w="18486" h="31056" extrusionOk="0">
                  <a:moveTo>
                    <a:pt x="9221" y="1"/>
                  </a:moveTo>
                  <a:lnTo>
                    <a:pt x="2393" y="479"/>
                  </a:lnTo>
                  <a:cubicBezTo>
                    <a:pt x="2393" y="479"/>
                    <a:pt x="1" y="6655"/>
                    <a:pt x="2393" y="11701"/>
                  </a:cubicBezTo>
                  <a:cubicBezTo>
                    <a:pt x="4828" y="16746"/>
                    <a:pt x="7003" y="19703"/>
                    <a:pt x="9265" y="30968"/>
                  </a:cubicBezTo>
                  <a:cubicBezTo>
                    <a:pt x="11483" y="19703"/>
                    <a:pt x="13657" y="16746"/>
                    <a:pt x="16050" y="11701"/>
                  </a:cubicBezTo>
                  <a:cubicBezTo>
                    <a:pt x="18485" y="6655"/>
                    <a:pt x="16050" y="479"/>
                    <a:pt x="16050" y="479"/>
                  </a:cubicBezTo>
                  <a:lnTo>
                    <a:pt x="9221" y="1"/>
                  </a:lnTo>
                  <a:close/>
                  <a:moveTo>
                    <a:pt x="9265" y="30968"/>
                  </a:moveTo>
                  <a:cubicBezTo>
                    <a:pt x="9221" y="31012"/>
                    <a:pt x="9221" y="31012"/>
                    <a:pt x="9265" y="31055"/>
                  </a:cubicBezTo>
                  <a:lnTo>
                    <a:pt x="9265" y="30968"/>
                  </a:ln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50"/>
            <p:cNvSpPr/>
            <p:nvPr/>
          </p:nvSpPr>
          <p:spPr>
            <a:xfrm>
              <a:off x="2451277" y="2004357"/>
              <a:ext cx="195802" cy="332977"/>
            </a:xfrm>
            <a:custGeom>
              <a:avLst/>
              <a:gdLst/>
              <a:ahLst/>
              <a:cxnLst/>
              <a:rect l="l" t="t" r="r" b="b"/>
              <a:pathLst>
                <a:path w="10614" h="18050" extrusionOk="0">
                  <a:moveTo>
                    <a:pt x="871" y="0"/>
                  </a:moveTo>
                  <a:cubicBezTo>
                    <a:pt x="479" y="1740"/>
                    <a:pt x="1" y="6350"/>
                    <a:pt x="1175" y="8786"/>
                  </a:cubicBezTo>
                  <a:cubicBezTo>
                    <a:pt x="1523" y="9525"/>
                    <a:pt x="1871" y="10221"/>
                    <a:pt x="2219" y="10917"/>
                  </a:cubicBezTo>
                  <a:cubicBezTo>
                    <a:pt x="3437" y="13222"/>
                    <a:pt x="4481" y="15571"/>
                    <a:pt x="5307" y="18050"/>
                  </a:cubicBezTo>
                  <a:cubicBezTo>
                    <a:pt x="6177" y="15571"/>
                    <a:pt x="7177" y="13222"/>
                    <a:pt x="8395" y="10917"/>
                  </a:cubicBezTo>
                  <a:cubicBezTo>
                    <a:pt x="8743" y="10221"/>
                    <a:pt x="9091" y="9525"/>
                    <a:pt x="9482" y="8786"/>
                  </a:cubicBezTo>
                  <a:cubicBezTo>
                    <a:pt x="10613" y="6350"/>
                    <a:pt x="9874" y="1696"/>
                    <a:pt x="9482" y="0"/>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50"/>
            <p:cNvSpPr/>
            <p:nvPr/>
          </p:nvSpPr>
          <p:spPr>
            <a:xfrm>
              <a:off x="1957050" y="1385757"/>
              <a:ext cx="414017" cy="623821"/>
            </a:xfrm>
            <a:custGeom>
              <a:avLst/>
              <a:gdLst/>
              <a:ahLst/>
              <a:cxnLst/>
              <a:rect l="l" t="t" r="r" b="b"/>
              <a:pathLst>
                <a:path w="22443" h="33816" extrusionOk="0">
                  <a:moveTo>
                    <a:pt x="20442" y="0"/>
                  </a:moveTo>
                  <a:lnTo>
                    <a:pt x="19529" y="391"/>
                  </a:lnTo>
                  <a:cubicBezTo>
                    <a:pt x="18659" y="783"/>
                    <a:pt x="17223" y="1435"/>
                    <a:pt x="15614" y="2262"/>
                  </a:cubicBezTo>
                  <a:cubicBezTo>
                    <a:pt x="12091" y="4088"/>
                    <a:pt x="7481" y="6828"/>
                    <a:pt x="4871" y="9873"/>
                  </a:cubicBezTo>
                  <a:cubicBezTo>
                    <a:pt x="4697" y="10047"/>
                    <a:pt x="4523" y="10264"/>
                    <a:pt x="4349" y="10482"/>
                  </a:cubicBezTo>
                  <a:cubicBezTo>
                    <a:pt x="0" y="16136"/>
                    <a:pt x="5959" y="31359"/>
                    <a:pt x="8829" y="33620"/>
                  </a:cubicBezTo>
                  <a:cubicBezTo>
                    <a:pt x="9011" y="33754"/>
                    <a:pt x="9179" y="33816"/>
                    <a:pt x="9335" y="33816"/>
                  </a:cubicBezTo>
                  <a:cubicBezTo>
                    <a:pt x="9738" y="33816"/>
                    <a:pt x="10057" y="33397"/>
                    <a:pt x="10308" y="32707"/>
                  </a:cubicBezTo>
                  <a:cubicBezTo>
                    <a:pt x="11134" y="30619"/>
                    <a:pt x="11439" y="26096"/>
                    <a:pt x="11569" y="22660"/>
                  </a:cubicBezTo>
                  <a:cubicBezTo>
                    <a:pt x="11656" y="19920"/>
                    <a:pt x="13179" y="17441"/>
                    <a:pt x="15571" y="16136"/>
                  </a:cubicBezTo>
                  <a:lnTo>
                    <a:pt x="18441" y="14614"/>
                  </a:lnTo>
                  <a:lnTo>
                    <a:pt x="22443" y="12483"/>
                  </a:lnTo>
                  <a:cubicBezTo>
                    <a:pt x="22443" y="12483"/>
                    <a:pt x="22356" y="12091"/>
                    <a:pt x="22269" y="11482"/>
                  </a:cubicBezTo>
                  <a:cubicBezTo>
                    <a:pt x="21834" y="9090"/>
                    <a:pt x="20877" y="3262"/>
                    <a:pt x="20442" y="0"/>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50"/>
            <p:cNvSpPr/>
            <p:nvPr/>
          </p:nvSpPr>
          <p:spPr>
            <a:xfrm>
              <a:off x="1981105" y="1587518"/>
              <a:ext cx="154977" cy="451263"/>
            </a:xfrm>
            <a:custGeom>
              <a:avLst/>
              <a:gdLst/>
              <a:ahLst/>
              <a:cxnLst/>
              <a:rect l="l" t="t" r="r" b="b"/>
              <a:pathLst>
                <a:path w="8401" h="24462" extrusionOk="0">
                  <a:moveTo>
                    <a:pt x="1285" y="0"/>
                  </a:moveTo>
                  <a:cubicBezTo>
                    <a:pt x="770" y="0"/>
                    <a:pt x="256" y="306"/>
                    <a:pt x="88" y="937"/>
                  </a:cubicBezTo>
                  <a:cubicBezTo>
                    <a:pt x="1" y="1111"/>
                    <a:pt x="1" y="1285"/>
                    <a:pt x="44" y="1459"/>
                  </a:cubicBezTo>
                  <a:cubicBezTo>
                    <a:pt x="2437" y="16725"/>
                    <a:pt x="5916" y="22379"/>
                    <a:pt x="7699" y="24336"/>
                  </a:cubicBezTo>
                  <a:cubicBezTo>
                    <a:pt x="7775" y="24424"/>
                    <a:pt x="7868" y="24461"/>
                    <a:pt x="7960" y="24461"/>
                  </a:cubicBezTo>
                  <a:cubicBezTo>
                    <a:pt x="8186" y="24461"/>
                    <a:pt x="8401" y="24236"/>
                    <a:pt x="8308" y="23988"/>
                  </a:cubicBezTo>
                  <a:cubicBezTo>
                    <a:pt x="6264" y="18682"/>
                    <a:pt x="3611" y="6330"/>
                    <a:pt x="2524" y="1024"/>
                  </a:cubicBezTo>
                  <a:cubicBezTo>
                    <a:pt x="2389" y="350"/>
                    <a:pt x="1836" y="0"/>
                    <a:pt x="1285" y="0"/>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50"/>
            <p:cNvSpPr/>
            <p:nvPr/>
          </p:nvSpPr>
          <p:spPr>
            <a:xfrm>
              <a:off x="2720075" y="1385757"/>
              <a:ext cx="414017" cy="623821"/>
            </a:xfrm>
            <a:custGeom>
              <a:avLst/>
              <a:gdLst/>
              <a:ahLst/>
              <a:cxnLst/>
              <a:rect l="l" t="t" r="r" b="b"/>
              <a:pathLst>
                <a:path w="22443" h="33816" extrusionOk="0">
                  <a:moveTo>
                    <a:pt x="2001" y="0"/>
                  </a:moveTo>
                  <a:cubicBezTo>
                    <a:pt x="1566" y="3262"/>
                    <a:pt x="566" y="9090"/>
                    <a:pt x="174" y="11482"/>
                  </a:cubicBezTo>
                  <a:lnTo>
                    <a:pt x="0" y="12483"/>
                  </a:lnTo>
                  <a:lnTo>
                    <a:pt x="4002" y="14614"/>
                  </a:lnTo>
                  <a:lnTo>
                    <a:pt x="6829" y="16136"/>
                  </a:lnTo>
                  <a:cubicBezTo>
                    <a:pt x="9221" y="17441"/>
                    <a:pt x="10786" y="19920"/>
                    <a:pt x="10873" y="22660"/>
                  </a:cubicBezTo>
                  <a:cubicBezTo>
                    <a:pt x="10960" y="26096"/>
                    <a:pt x="11265" y="30619"/>
                    <a:pt x="12091" y="32707"/>
                  </a:cubicBezTo>
                  <a:cubicBezTo>
                    <a:pt x="12342" y="33397"/>
                    <a:pt x="12684" y="33816"/>
                    <a:pt x="13083" y="33816"/>
                  </a:cubicBezTo>
                  <a:cubicBezTo>
                    <a:pt x="13238" y="33816"/>
                    <a:pt x="13400" y="33754"/>
                    <a:pt x="13570" y="33620"/>
                  </a:cubicBezTo>
                  <a:cubicBezTo>
                    <a:pt x="16484" y="31359"/>
                    <a:pt x="22443" y="16136"/>
                    <a:pt x="18050" y="10482"/>
                  </a:cubicBezTo>
                  <a:cubicBezTo>
                    <a:pt x="17919" y="10264"/>
                    <a:pt x="17745" y="10047"/>
                    <a:pt x="17571" y="9873"/>
                  </a:cubicBezTo>
                  <a:cubicBezTo>
                    <a:pt x="14918" y="6828"/>
                    <a:pt x="10308" y="4088"/>
                    <a:pt x="6829" y="2262"/>
                  </a:cubicBezTo>
                  <a:cubicBezTo>
                    <a:pt x="5176" y="1435"/>
                    <a:pt x="3741" y="783"/>
                    <a:pt x="2871" y="391"/>
                  </a:cubicBezTo>
                  <a:lnTo>
                    <a:pt x="2001" y="0"/>
                  </a:ln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50"/>
            <p:cNvSpPr/>
            <p:nvPr/>
          </p:nvSpPr>
          <p:spPr>
            <a:xfrm>
              <a:off x="2955041" y="1587518"/>
              <a:ext cx="154184" cy="451263"/>
            </a:xfrm>
            <a:custGeom>
              <a:avLst/>
              <a:gdLst/>
              <a:ahLst/>
              <a:cxnLst/>
              <a:rect l="l" t="t" r="r" b="b"/>
              <a:pathLst>
                <a:path w="8358" h="24462" extrusionOk="0">
                  <a:moveTo>
                    <a:pt x="7112" y="0"/>
                  </a:moveTo>
                  <a:cubicBezTo>
                    <a:pt x="6556" y="0"/>
                    <a:pt x="5992" y="350"/>
                    <a:pt x="5835" y="1024"/>
                  </a:cubicBezTo>
                  <a:cubicBezTo>
                    <a:pt x="4747" y="6330"/>
                    <a:pt x="2138" y="18682"/>
                    <a:pt x="94" y="23988"/>
                  </a:cubicBezTo>
                  <a:cubicBezTo>
                    <a:pt x="1" y="24236"/>
                    <a:pt x="194" y="24461"/>
                    <a:pt x="407" y="24461"/>
                  </a:cubicBezTo>
                  <a:cubicBezTo>
                    <a:pt x="494" y="24461"/>
                    <a:pt x="584" y="24424"/>
                    <a:pt x="659" y="24336"/>
                  </a:cubicBezTo>
                  <a:cubicBezTo>
                    <a:pt x="2486" y="22379"/>
                    <a:pt x="5965" y="16725"/>
                    <a:pt x="8357" y="1459"/>
                  </a:cubicBezTo>
                  <a:cubicBezTo>
                    <a:pt x="8357" y="1285"/>
                    <a:pt x="8357" y="1111"/>
                    <a:pt x="8314" y="937"/>
                  </a:cubicBezTo>
                  <a:cubicBezTo>
                    <a:pt x="8146" y="306"/>
                    <a:pt x="7632" y="0"/>
                    <a:pt x="7112" y="0"/>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50"/>
            <p:cNvSpPr/>
            <p:nvPr/>
          </p:nvSpPr>
          <p:spPr>
            <a:xfrm>
              <a:off x="2262743" y="692519"/>
              <a:ext cx="566467" cy="1379283"/>
            </a:xfrm>
            <a:custGeom>
              <a:avLst/>
              <a:gdLst/>
              <a:ahLst/>
              <a:cxnLst/>
              <a:rect l="l" t="t" r="r" b="b"/>
              <a:pathLst>
                <a:path w="30707" h="74768" extrusionOk="0">
                  <a:moveTo>
                    <a:pt x="15353" y="1"/>
                  </a:moveTo>
                  <a:cubicBezTo>
                    <a:pt x="14320" y="1"/>
                    <a:pt x="13287" y="392"/>
                    <a:pt x="12483" y="1175"/>
                  </a:cubicBezTo>
                  <a:cubicBezTo>
                    <a:pt x="11787" y="1784"/>
                    <a:pt x="11047" y="2567"/>
                    <a:pt x="10264" y="3393"/>
                  </a:cubicBezTo>
                  <a:cubicBezTo>
                    <a:pt x="9830" y="3872"/>
                    <a:pt x="9395" y="4350"/>
                    <a:pt x="8916" y="4872"/>
                  </a:cubicBezTo>
                  <a:cubicBezTo>
                    <a:pt x="8264" y="5612"/>
                    <a:pt x="7611" y="6394"/>
                    <a:pt x="6959" y="7264"/>
                  </a:cubicBezTo>
                  <a:cubicBezTo>
                    <a:pt x="6568" y="7743"/>
                    <a:pt x="6220" y="8221"/>
                    <a:pt x="5872" y="8700"/>
                  </a:cubicBezTo>
                  <a:cubicBezTo>
                    <a:pt x="3349" y="12179"/>
                    <a:pt x="1131" y="16224"/>
                    <a:pt x="348" y="20486"/>
                  </a:cubicBezTo>
                  <a:cubicBezTo>
                    <a:pt x="218" y="21139"/>
                    <a:pt x="131" y="21791"/>
                    <a:pt x="87" y="22443"/>
                  </a:cubicBezTo>
                  <a:cubicBezTo>
                    <a:pt x="0" y="23009"/>
                    <a:pt x="0" y="23618"/>
                    <a:pt x="44" y="24227"/>
                  </a:cubicBezTo>
                  <a:cubicBezTo>
                    <a:pt x="174" y="30055"/>
                    <a:pt x="1740" y="40406"/>
                    <a:pt x="3393" y="50105"/>
                  </a:cubicBezTo>
                  <a:cubicBezTo>
                    <a:pt x="3871" y="52802"/>
                    <a:pt x="4349" y="55455"/>
                    <a:pt x="4784" y="57977"/>
                  </a:cubicBezTo>
                  <a:lnTo>
                    <a:pt x="5176" y="59848"/>
                  </a:lnTo>
                  <a:cubicBezTo>
                    <a:pt x="5176" y="60065"/>
                    <a:pt x="5219" y="60239"/>
                    <a:pt x="5263" y="60456"/>
                  </a:cubicBezTo>
                  <a:cubicBezTo>
                    <a:pt x="5741" y="62936"/>
                    <a:pt x="6176" y="65197"/>
                    <a:pt x="6524" y="67067"/>
                  </a:cubicBezTo>
                  <a:cubicBezTo>
                    <a:pt x="7220" y="70677"/>
                    <a:pt x="7698" y="72939"/>
                    <a:pt x="7698" y="72939"/>
                  </a:cubicBezTo>
                  <a:cubicBezTo>
                    <a:pt x="9960" y="74026"/>
                    <a:pt x="12439" y="74679"/>
                    <a:pt x="15005" y="74766"/>
                  </a:cubicBezTo>
                  <a:cubicBezTo>
                    <a:pt x="15098" y="74767"/>
                    <a:pt x="15191" y="74768"/>
                    <a:pt x="15283" y="74768"/>
                  </a:cubicBezTo>
                  <a:cubicBezTo>
                    <a:pt x="17971" y="74768"/>
                    <a:pt x="20611" y="74157"/>
                    <a:pt x="23008" y="72895"/>
                  </a:cubicBezTo>
                  <a:cubicBezTo>
                    <a:pt x="23008" y="72895"/>
                    <a:pt x="23443" y="70764"/>
                    <a:pt x="24095" y="67372"/>
                  </a:cubicBezTo>
                  <a:cubicBezTo>
                    <a:pt x="24487" y="65415"/>
                    <a:pt x="24965" y="63023"/>
                    <a:pt x="25444" y="60369"/>
                  </a:cubicBezTo>
                  <a:cubicBezTo>
                    <a:pt x="25487" y="60195"/>
                    <a:pt x="25531" y="60022"/>
                    <a:pt x="25531" y="59848"/>
                  </a:cubicBezTo>
                  <a:cubicBezTo>
                    <a:pt x="25661" y="59195"/>
                    <a:pt x="25791" y="58499"/>
                    <a:pt x="25922" y="57847"/>
                  </a:cubicBezTo>
                  <a:cubicBezTo>
                    <a:pt x="26357" y="55498"/>
                    <a:pt x="26792" y="52976"/>
                    <a:pt x="27227" y="50410"/>
                  </a:cubicBezTo>
                  <a:cubicBezTo>
                    <a:pt x="28923" y="40667"/>
                    <a:pt x="30532" y="30098"/>
                    <a:pt x="30706" y="24227"/>
                  </a:cubicBezTo>
                  <a:cubicBezTo>
                    <a:pt x="30706" y="23400"/>
                    <a:pt x="30663" y="22617"/>
                    <a:pt x="30576" y="21835"/>
                  </a:cubicBezTo>
                  <a:cubicBezTo>
                    <a:pt x="30489" y="21182"/>
                    <a:pt x="30402" y="20530"/>
                    <a:pt x="30271" y="19921"/>
                  </a:cubicBezTo>
                  <a:cubicBezTo>
                    <a:pt x="29358" y="15745"/>
                    <a:pt x="27140" y="11831"/>
                    <a:pt x="24661" y="8482"/>
                  </a:cubicBezTo>
                  <a:cubicBezTo>
                    <a:pt x="24313" y="7960"/>
                    <a:pt x="23921" y="7482"/>
                    <a:pt x="23573" y="7047"/>
                  </a:cubicBezTo>
                  <a:cubicBezTo>
                    <a:pt x="22921" y="6220"/>
                    <a:pt x="22269" y="5438"/>
                    <a:pt x="21660" y="4742"/>
                  </a:cubicBezTo>
                  <a:cubicBezTo>
                    <a:pt x="21181" y="4220"/>
                    <a:pt x="20746" y="3741"/>
                    <a:pt x="20311" y="3306"/>
                  </a:cubicBezTo>
                  <a:cubicBezTo>
                    <a:pt x="19572" y="2480"/>
                    <a:pt x="18876" y="1784"/>
                    <a:pt x="18224" y="1175"/>
                  </a:cubicBezTo>
                  <a:cubicBezTo>
                    <a:pt x="17419" y="392"/>
                    <a:pt x="16386" y="1"/>
                    <a:pt x="15353" y="1"/>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50"/>
            <p:cNvSpPr/>
            <p:nvPr/>
          </p:nvSpPr>
          <p:spPr>
            <a:xfrm>
              <a:off x="2428015" y="753506"/>
              <a:ext cx="234302" cy="43352"/>
            </a:xfrm>
            <a:custGeom>
              <a:avLst/>
              <a:gdLst/>
              <a:ahLst/>
              <a:cxnLst/>
              <a:rect l="l" t="t" r="r" b="b"/>
              <a:pathLst>
                <a:path w="12701" h="2350" extrusionOk="0">
                  <a:moveTo>
                    <a:pt x="11396" y="0"/>
                  </a:moveTo>
                  <a:cubicBezTo>
                    <a:pt x="9743" y="392"/>
                    <a:pt x="8047" y="609"/>
                    <a:pt x="6351" y="653"/>
                  </a:cubicBezTo>
                  <a:cubicBezTo>
                    <a:pt x="4654" y="609"/>
                    <a:pt x="2958" y="435"/>
                    <a:pt x="1305" y="87"/>
                  </a:cubicBezTo>
                  <a:cubicBezTo>
                    <a:pt x="871" y="566"/>
                    <a:pt x="436" y="1044"/>
                    <a:pt x="1" y="1566"/>
                  </a:cubicBezTo>
                  <a:cubicBezTo>
                    <a:pt x="2045" y="2088"/>
                    <a:pt x="4219" y="2306"/>
                    <a:pt x="6351" y="2349"/>
                  </a:cubicBezTo>
                  <a:cubicBezTo>
                    <a:pt x="8482" y="2306"/>
                    <a:pt x="10613" y="2001"/>
                    <a:pt x="12701" y="1436"/>
                  </a:cubicBezTo>
                  <a:cubicBezTo>
                    <a:pt x="12266" y="914"/>
                    <a:pt x="11831" y="435"/>
                    <a:pt x="11396" y="0"/>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50"/>
            <p:cNvSpPr/>
            <p:nvPr/>
          </p:nvSpPr>
          <p:spPr>
            <a:xfrm>
              <a:off x="2321314" y="1242863"/>
              <a:ext cx="446909" cy="553702"/>
            </a:xfrm>
            <a:custGeom>
              <a:avLst/>
              <a:gdLst/>
              <a:ahLst/>
              <a:cxnLst/>
              <a:rect l="l" t="t" r="r" b="b"/>
              <a:pathLst>
                <a:path w="24226" h="30015" extrusionOk="0">
                  <a:moveTo>
                    <a:pt x="11804" y="0"/>
                  </a:moveTo>
                  <a:cubicBezTo>
                    <a:pt x="8954" y="0"/>
                    <a:pt x="6289" y="1252"/>
                    <a:pt x="4480" y="3440"/>
                  </a:cubicBezTo>
                  <a:cubicBezTo>
                    <a:pt x="1044" y="7485"/>
                    <a:pt x="218" y="14400"/>
                    <a:pt x="218" y="20185"/>
                  </a:cubicBezTo>
                  <a:cubicBezTo>
                    <a:pt x="826" y="23621"/>
                    <a:pt x="1435" y="26970"/>
                    <a:pt x="2001" y="29971"/>
                  </a:cubicBezTo>
                  <a:lnTo>
                    <a:pt x="2958" y="29797"/>
                  </a:lnTo>
                  <a:cubicBezTo>
                    <a:pt x="2914" y="29623"/>
                    <a:pt x="0" y="11747"/>
                    <a:pt x="6002" y="4745"/>
                  </a:cubicBezTo>
                  <a:cubicBezTo>
                    <a:pt x="7421" y="2992"/>
                    <a:pt x="9562" y="2000"/>
                    <a:pt x="11808" y="2000"/>
                  </a:cubicBezTo>
                  <a:cubicBezTo>
                    <a:pt x="11902" y="2000"/>
                    <a:pt x="11997" y="2001"/>
                    <a:pt x="12091" y="2005"/>
                  </a:cubicBezTo>
                  <a:cubicBezTo>
                    <a:pt x="12182" y="2002"/>
                    <a:pt x="12273" y="2000"/>
                    <a:pt x="12364" y="2000"/>
                  </a:cubicBezTo>
                  <a:cubicBezTo>
                    <a:pt x="14614" y="2000"/>
                    <a:pt x="16760" y="3031"/>
                    <a:pt x="18224" y="4745"/>
                  </a:cubicBezTo>
                  <a:cubicBezTo>
                    <a:pt x="24226" y="11791"/>
                    <a:pt x="21399" y="29667"/>
                    <a:pt x="21399" y="29841"/>
                  </a:cubicBezTo>
                  <a:lnTo>
                    <a:pt x="22399" y="30015"/>
                  </a:lnTo>
                  <a:cubicBezTo>
                    <a:pt x="22921" y="27144"/>
                    <a:pt x="23530" y="23882"/>
                    <a:pt x="24052" y="20620"/>
                  </a:cubicBezTo>
                  <a:cubicBezTo>
                    <a:pt x="24095" y="14748"/>
                    <a:pt x="23269" y="7616"/>
                    <a:pt x="19702" y="3440"/>
                  </a:cubicBezTo>
                  <a:cubicBezTo>
                    <a:pt x="17893" y="1252"/>
                    <a:pt x="15187" y="0"/>
                    <a:pt x="12374" y="0"/>
                  </a:cubicBezTo>
                  <a:cubicBezTo>
                    <a:pt x="12280" y="0"/>
                    <a:pt x="12186" y="1"/>
                    <a:pt x="12091" y="4"/>
                  </a:cubicBezTo>
                  <a:cubicBezTo>
                    <a:pt x="11995" y="1"/>
                    <a:pt x="11900" y="0"/>
                    <a:pt x="11804" y="0"/>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50"/>
            <p:cNvSpPr/>
            <p:nvPr/>
          </p:nvSpPr>
          <p:spPr>
            <a:xfrm>
              <a:off x="2350996" y="1759633"/>
              <a:ext cx="389943" cy="77055"/>
            </a:xfrm>
            <a:custGeom>
              <a:avLst/>
              <a:gdLst/>
              <a:ahLst/>
              <a:cxnLst/>
              <a:rect l="l" t="t" r="r" b="b"/>
              <a:pathLst>
                <a:path w="21138" h="4177" extrusionOk="0">
                  <a:moveTo>
                    <a:pt x="21138" y="1"/>
                  </a:moveTo>
                  <a:lnTo>
                    <a:pt x="21138" y="1"/>
                  </a:lnTo>
                  <a:cubicBezTo>
                    <a:pt x="17876" y="1219"/>
                    <a:pt x="14397" y="1871"/>
                    <a:pt x="10874" y="1958"/>
                  </a:cubicBezTo>
                  <a:cubicBezTo>
                    <a:pt x="7177" y="1915"/>
                    <a:pt x="3523" y="1306"/>
                    <a:pt x="0" y="131"/>
                  </a:cubicBezTo>
                  <a:lnTo>
                    <a:pt x="0" y="131"/>
                  </a:lnTo>
                  <a:lnTo>
                    <a:pt x="348" y="2002"/>
                  </a:lnTo>
                  <a:cubicBezTo>
                    <a:pt x="392" y="2219"/>
                    <a:pt x="435" y="2393"/>
                    <a:pt x="479" y="2610"/>
                  </a:cubicBezTo>
                  <a:cubicBezTo>
                    <a:pt x="3871" y="3611"/>
                    <a:pt x="7394" y="4133"/>
                    <a:pt x="10917" y="4176"/>
                  </a:cubicBezTo>
                  <a:cubicBezTo>
                    <a:pt x="14223" y="4133"/>
                    <a:pt x="17528" y="3567"/>
                    <a:pt x="20660" y="2523"/>
                  </a:cubicBezTo>
                  <a:cubicBezTo>
                    <a:pt x="20703" y="2349"/>
                    <a:pt x="20747" y="2176"/>
                    <a:pt x="20747" y="2002"/>
                  </a:cubicBezTo>
                  <a:cubicBezTo>
                    <a:pt x="20877" y="1349"/>
                    <a:pt x="21007" y="697"/>
                    <a:pt x="21138" y="1"/>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50"/>
            <p:cNvSpPr/>
            <p:nvPr/>
          </p:nvSpPr>
          <p:spPr>
            <a:xfrm>
              <a:off x="2264348" y="1059993"/>
              <a:ext cx="562446" cy="105132"/>
            </a:xfrm>
            <a:custGeom>
              <a:avLst/>
              <a:gdLst/>
              <a:ahLst/>
              <a:cxnLst/>
              <a:rect l="l" t="t" r="r" b="b"/>
              <a:pathLst>
                <a:path w="30489" h="5699" extrusionOk="0">
                  <a:moveTo>
                    <a:pt x="30184" y="1"/>
                  </a:moveTo>
                  <a:cubicBezTo>
                    <a:pt x="25531" y="2436"/>
                    <a:pt x="20398" y="3785"/>
                    <a:pt x="15179" y="3872"/>
                  </a:cubicBezTo>
                  <a:cubicBezTo>
                    <a:pt x="10003" y="3828"/>
                    <a:pt x="4915" y="2741"/>
                    <a:pt x="261" y="610"/>
                  </a:cubicBezTo>
                  <a:cubicBezTo>
                    <a:pt x="131" y="1219"/>
                    <a:pt x="44" y="1871"/>
                    <a:pt x="0" y="2523"/>
                  </a:cubicBezTo>
                  <a:cubicBezTo>
                    <a:pt x="4784" y="4611"/>
                    <a:pt x="9960" y="5698"/>
                    <a:pt x="15179" y="5698"/>
                  </a:cubicBezTo>
                  <a:cubicBezTo>
                    <a:pt x="20485" y="5655"/>
                    <a:pt x="25748" y="4350"/>
                    <a:pt x="30489" y="1915"/>
                  </a:cubicBezTo>
                  <a:cubicBezTo>
                    <a:pt x="30402" y="1262"/>
                    <a:pt x="30315" y="653"/>
                    <a:pt x="30184" y="1"/>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50"/>
            <p:cNvSpPr/>
            <p:nvPr/>
          </p:nvSpPr>
          <p:spPr>
            <a:xfrm>
              <a:off x="2383095" y="1929737"/>
              <a:ext cx="324953" cy="141861"/>
            </a:xfrm>
            <a:custGeom>
              <a:avLst/>
              <a:gdLst/>
              <a:ahLst/>
              <a:cxnLst/>
              <a:rect l="l" t="t" r="r" b="b"/>
              <a:pathLst>
                <a:path w="17615" h="7690" extrusionOk="0">
                  <a:moveTo>
                    <a:pt x="0" y="0"/>
                  </a:moveTo>
                  <a:lnTo>
                    <a:pt x="0" y="0"/>
                  </a:lnTo>
                  <a:cubicBezTo>
                    <a:pt x="696" y="3567"/>
                    <a:pt x="1174" y="5828"/>
                    <a:pt x="1174" y="5828"/>
                  </a:cubicBezTo>
                  <a:cubicBezTo>
                    <a:pt x="3885" y="7099"/>
                    <a:pt x="6472" y="7689"/>
                    <a:pt x="8960" y="7689"/>
                  </a:cubicBezTo>
                  <a:cubicBezTo>
                    <a:pt x="11582" y="7689"/>
                    <a:pt x="14095" y="7034"/>
                    <a:pt x="16527" y="5828"/>
                  </a:cubicBezTo>
                  <a:cubicBezTo>
                    <a:pt x="16527" y="5828"/>
                    <a:pt x="16919" y="3741"/>
                    <a:pt x="17615" y="348"/>
                  </a:cubicBezTo>
                  <a:lnTo>
                    <a:pt x="17615" y="348"/>
                  </a:lnTo>
                  <a:cubicBezTo>
                    <a:pt x="14924" y="1097"/>
                    <a:pt x="12157" y="1469"/>
                    <a:pt x="9395" y="1469"/>
                  </a:cubicBezTo>
                  <a:cubicBezTo>
                    <a:pt x="6219" y="1469"/>
                    <a:pt x="3047" y="977"/>
                    <a:pt x="0" y="0"/>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50"/>
            <p:cNvSpPr/>
            <p:nvPr/>
          </p:nvSpPr>
          <p:spPr>
            <a:xfrm>
              <a:off x="2409567" y="831355"/>
              <a:ext cx="269592" cy="245481"/>
            </a:xfrm>
            <a:custGeom>
              <a:avLst/>
              <a:gdLst/>
              <a:ahLst/>
              <a:cxnLst/>
              <a:rect l="l" t="t" r="r" b="b"/>
              <a:pathLst>
                <a:path w="14614" h="13307" extrusionOk="0">
                  <a:moveTo>
                    <a:pt x="7325" y="1"/>
                  </a:moveTo>
                  <a:cubicBezTo>
                    <a:pt x="4309" y="1"/>
                    <a:pt x="1574" y="2069"/>
                    <a:pt x="827" y="5131"/>
                  </a:cubicBezTo>
                  <a:cubicBezTo>
                    <a:pt x="0" y="8698"/>
                    <a:pt x="2218" y="12264"/>
                    <a:pt x="5785" y="13134"/>
                  </a:cubicBezTo>
                  <a:cubicBezTo>
                    <a:pt x="6289" y="13251"/>
                    <a:pt x="6793" y="13307"/>
                    <a:pt x="7289" y="13307"/>
                  </a:cubicBezTo>
                  <a:cubicBezTo>
                    <a:pt x="10304" y="13307"/>
                    <a:pt x="13035" y="11239"/>
                    <a:pt x="13744" y="8176"/>
                  </a:cubicBezTo>
                  <a:cubicBezTo>
                    <a:pt x="14614" y="4610"/>
                    <a:pt x="12396" y="1043"/>
                    <a:pt x="8829" y="173"/>
                  </a:cubicBezTo>
                  <a:cubicBezTo>
                    <a:pt x="8326" y="57"/>
                    <a:pt x="7822" y="1"/>
                    <a:pt x="7325" y="1"/>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50"/>
            <p:cNvSpPr/>
            <p:nvPr/>
          </p:nvSpPr>
          <p:spPr>
            <a:xfrm>
              <a:off x="2413570" y="857015"/>
              <a:ext cx="227882" cy="194178"/>
            </a:xfrm>
            <a:custGeom>
              <a:avLst/>
              <a:gdLst/>
              <a:ahLst/>
              <a:cxnLst/>
              <a:rect l="l" t="t" r="r" b="b"/>
              <a:pathLst>
                <a:path w="12353" h="10526" extrusionOk="0">
                  <a:moveTo>
                    <a:pt x="7090" y="0"/>
                  </a:moveTo>
                  <a:cubicBezTo>
                    <a:pt x="2349" y="0"/>
                    <a:pt x="1" y="5828"/>
                    <a:pt x="3480" y="9090"/>
                  </a:cubicBezTo>
                  <a:cubicBezTo>
                    <a:pt x="4089" y="9656"/>
                    <a:pt x="4829" y="10090"/>
                    <a:pt x="5655" y="10308"/>
                  </a:cubicBezTo>
                  <a:cubicBezTo>
                    <a:pt x="6133" y="10438"/>
                    <a:pt x="6612" y="10525"/>
                    <a:pt x="7090" y="10525"/>
                  </a:cubicBezTo>
                  <a:lnTo>
                    <a:pt x="7177" y="10525"/>
                  </a:lnTo>
                  <a:cubicBezTo>
                    <a:pt x="10004" y="10482"/>
                    <a:pt x="12309" y="8177"/>
                    <a:pt x="12353" y="5350"/>
                  </a:cubicBezTo>
                  <a:lnTo>
                    <a:pt x="12353" y="5263"/>
                  </a:lnTo>
                  <a:cubicBezTo>
                    <a:pt x="12353" y="4784"/>
                    <a:pt x="12266" y="4306"/>
                    <a:pt x="12135" y="3827"/>
                  </a:cubicBezTo>
                  <a:cubicBezTo>
                    <a:pt x="11918" y="3045"/>
                    <a:pt x="11483" y="2262"/>
                    <a:pt x="10918" y="1653"/>
                  </a:cubicBezTo>
                  <a:cubicBezTo>
                    <a:pt x="10396" y="1131"/>
                    <a:pt x="9830" y="739"/>
                    <a:pt x="9178" y="435"/>
                  </a:cubicBezTo>
                  <a:cubicBezTo>
                    <a:pt x="8482" y="174"/>
                    <a:pt x="7786" y="0"/>
                    <a:pt x="7090" y="0"/>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50"/>
            <p:cNvSpPr/>
            <p:nvPr/>
          </p:nvSpPr>
          <p:spPr>
            <a:xfrm>
              <a:off x="2409567" y="1401788"/>
              <a:ext cx="268799" cy="244946"/>
            </a:xfrm>
            <a:custGeom>
              <a:avLst/>
              <a:gdLst/>
              <a:ahLst/>
              <a:cxnLst/>
              <a:rect l="l" t="t" r="r" b="b"/>
              <a:pathLst>
                <a:path w="14571" h="13278" extrusionOk="0">
                  <a:moveTo>
                    <a:pt x="7307" y="1"/>
                  </a:moveTo>
                  <a:cubicBezTo>
                    <a:pt x="5611" y="1"/>
                    <a:pt x="3915" y="653"/>
                    <a:pt x="2610" y="1958"/>
                  </a:cubicBezTo>
                  <a:cubicBezTo>
                    <a:pt x="0" y="4524"/>
                    <a:pt x="0" y="8743"/>
                    <a:pt x="2610" y="11353"/>
                  </a:cubicBezTo>
                  <a:cubicBezTo>
                    <a:pt x="3915" y="12636"/>
                    <a:pt x="5611" y="13277"/>
                    <a:pt x="7307" y="13277"/>
                  </a:cubicBezTo>
                  <a:cubicBezTo>
                    <a:pt x="9003" y="13277"/>
                    <a:pt x="10700" y="12636"/>
                    <a:pt x="12004" y="11353"/>
                  </a:cubicBezTo>
                  <a:cubicBezTo>
                    <a:pt x="14571" y="8743"/>
                    <a:pt x="14571" y="4524"/>
                    <a:pt x="12004" y="1958"/>
                  </a:cubicBezTo>
                  <a:cubicBezTo>
                    <a:pt x="10700" y="653"/>
                    <a:pt x="9003" y="1"/>
                    <a:pt x="7307" y="1"/>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50"/>
            <p:cNvSpPr/>
            <p:nvPr/>
          </p:nvSpPr>
          <p:spPr>
            <a:xfrm>
              <a:off x="2446462" y="1425825"/>
              <a:ext cx="194990" cy="195027"/>
            </a:xfrm>
            <a:custGeom>
              <a:avLst/>
              <a:gdLst/>
              <a:ahLst/>
              <a:cxnLst/>
              <a:rect l="l" t="t" r="r" b="b"/>
              <a:pathLst>
                <a:path w="10570" h="10572" extrusionOk="0">
                  <a:moveTo>
                    <a:pt x="5305" y="0"/>
                  </a:moveTo>
                  <a:cubicBezTo>
                    <a:pt x="5075" y="0"/>
                    <a:pt x="4844" y="15"/>
                    <a:pt x="4611" y="46"/>
                  </a:cubicBezTo>
                  <a:cubicBezTo>
                    <a:pt x="1958" y="394"/>
                    <a:pt x="1" y="2699"/>
                    <a:pt x="88" y="5352"/>
                  </a:cubicBezTo>
                  <a:cubicBezTo>
                    <a:pt x="44" y="6048"/>
                    <a:pt x="218" y="6744"/>
                    <a:pt x="479" y="7397"/>
                  </a:cubicBezTo>
                  <a:cubicBezTo>
                    <a:pt x="740" y="8049"/>
                    <a:pt x="1175" y="8658"/>
                    <a:pt x="1697" y="9180"/>
                  </a:cubicBezTo>
                  <a:cubicBezTo>
                    <a:pt x="2306" y="9745"/>
                    <a:pt x="3046" y="10180"/>
                    <a:pt x="3872" y="10398"/>
                  </a:cubicBezTo>
                  <a:cubicBezTo>
                    <a:pt x="4350" y="10528"/>
                    <a:pt x="4829" y="10572"/>
                    <a:pt x="5307" y="10572"/>
                  </a:cubicBezTo>
                  <a:lnTo>
                    <a:pt x="5394" y="10572"/>
                  </a:lnTo>
                  <a:cubicBezTo>
                    <a:pt x="8221" y="10528"/>
                    <a:pt x="10526" y="8266"/>
                    <a:pt x="10570" y="5396"/>
                  </a:cubicBezTo>
                  <a:lnTo>
                    <a:pt x="10570" y="5352"/>
                  </a:lnTo>
                  <a:cubicBezTo>
                    <a:pt x="10570" y="4874"/>
                    <a:pt x="10526" y="4396"/>
                    <a:pt x="10396" y="3917"/>
                  </a:cubicBezTo>
                  <a:cubicBezTo>
                    <a:pt x="9762" y="1580"/>
                    <a:pt x="7649" y="0"/>
                    <a:pt x="5305" y="0"/>
                  </a:cubicBezTo>
                  <a:close/>
                </a:path>
              </a:pathLst>
            </a:cu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Graphic 2" descr="Checkmark with solid fill">
            <a:extLst>
              <a:ext uri="{FF2B5EF4-FFF2-40B4-BE49-F238E27FC236}">
                <a16:creationId xmlns:a16="http://schemas.microsoft.com/office/drawing/2014/main" id="{D15B20E8-4DC6-46F3-B47F-02FF175089A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13340" y="1231802"/>
            <a:ext cx="610798" cy="610798"/>
          </a:xfrm>
          <a:prstGeom prst="rect">
            <a:avLst/>
          </a:prstGeom>
        </p:spPr>
      </p:pic>
      <p:pic>
        <p:nvPicPr>
          <p:cNvPr id="38" name="Graphic 37" descr="Checkmark with solid fill">
            <a:extLst>
              <a:ext uri="{FF2B5EF4-FFF2-40B4-BE49-F238E27FC236}">
                <a16:creationId xmlns:a16="http://schemas.microsoft.com/office/drawing/2014/main" id="{39C5B67C-CF1B-48F0-AD87-BEEA4A612D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12518" y="1243633"/>
            <a:ext cx="610798" cy="610798"/>
          </a:xfrm>
          <a:prstGeom prst="rect">
            <a:avLst/>
          </a:prstGeom>
        </p:spPr>
      </p:pic>
      <p:pic>
        <p:nvPicPr>
          <p:cNvPr id="39" name="Graphic 38" descr="Checkmark with solid fill">
            <a:extLst>
              <a:ext uri="{FF2B5EF4-FFF2-40B4-BE49-F238E27FC236}">
                <a16:creationId xmlns:a16="http://schemas.microsoft.com/office/drawing/2014/main" id="{99BEADBC-CBD2-443C-9FA6-97429EF72E2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23776" y="2847161"/>
            <a:ext cx="610798" cy="610798"/>
          </a:xfrm>
          <a:prstGeom prst="rect">
            <a:avLst/>
          </a:prstGeom>
        </p:spPr>
      </p:pic>
      <p:pic>
        <p:nvPicPr>
          <p:cNvPr id="40" name="Graphic 39" descr="Checkmark with solid fill">
            <a:extLst>
              <a:ext uri="{FF2B5EF4-FFF2-40B4-BE49-F238E27FC236}">
                <a16:creationId xmlns:a16="http://schemas.microsoft.com/office/drawing/2014/main" id="{370CCE84-A084-4799-8287-51BA7A3CA7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12518" y="2946632"/>
            <a:ext cx="610798" cy="610798"/>
          </a:xfrm>
          <a:prstGeom prst="rect">
            <a:avLst/>
          </a:prstGeom>
        </p:spPr>
      </p:pic>
      <p:pic>
        <p:nvPicPr>
          <p:cNvPr id="41" name="Picture 40" descr="Hi Max The Husky">
            <a:extLst>
              <a:ext uri="{FF2B5EF4-FFF2-40B4-BE49-F238E27FC236}">
                <a16:creationId xmlns:a16="http://schemas.microsoft.com/office/drawing/2014/main" id="{A0A06855-89B6-4D31-8158-E7EEBDE697E3}"/>
              </a:ext>
            </a:extLst>
          </p:cNvPr>
          <p:cNvPicPr>
            <a:picLocks noChangeAspect="1"/>
          </p:cNvPicPr>
          <p:nvPr/>
        </p:nvPicPr>
        <p:blipFill>
          <a:blip r:embed="rId7">
            <a:duotone>
              <a:schemeClr val="accent4">
                <a:shade val="45000"/>
                <a:satMod val="135000"/>
              </a:schemeClr>
              <a:prstClr val="white"/>
            </a:duotone>
            <a:extLst>
              <a:ext uri="{BEBA8EAE-BF5A-486C-A8C5-ECC9F3942E4B}">
                <a14:imgProps xmlns:a14="http://schemas.microsoft.com/office/drawing/2010/main">
                  <a14:imgLayer r:embed="rId8">
                    <a14:imgEffect>
                      <a14:backgroundRemoval t="6250" b="90000" l="5750" r="90000">
                        <a14:foregroundMark x1="13000" y1="31250" x2="38500" y2="32750"/>
                        <a14:foregroundMark x1="38500" y1="32750" x2="58000" y2="7250"/>
                        <a14:foregroundMark x1="55750" y1="7750" x2="43250" y2="32750"/>
                        <a14:foregroundMark x1="34250" y1="32000" x2="25500" y2="56750"/>
                        <a14:foregroundMark x1="31500" y1="45500" x2="24250" y2="62750"/>
                        <a14:foregroundMark x1="25000" y1="26500" x2="34500" y2="27250"/>
                        <a14:foregroundMark x1="21500" y1="27000" x2="9500" y2="26250"/>
                        <a14:foregroundMark x1="9500" y1="26250" x2="35500" y2="58000"/>
                        <a14:foregroundMark x1="35500" y1="58000" x2="66750" y2="47750"/>
                        <a14:foregroundMark x1="66750" y1="47750" x2="44000" y2="16000"/>
                        <a14:foregroundMark x1="44000" y1="16000" x2="12500" y2="42250"/>
                        <a14:foregroundMark x1="12500" y1="42250" x2="54000" y2="43250"/>
                        <a14:foregroundMark x1="54000" y1="43250" x2="61500" y2="34000"/>
                        <a14:foregroundMark x1="44000" y1="34750" x2="53750" y2="45500"/>
                        <a14:foregroundMark x1="53750" y1="45500" x2="68250" y2="44500"/>
                        <a14:foregroundMark x1="68250" y1="44500" x2="68000" y2="57500"/>
                        <a14:foregroundMark x1="68000" y1="57500" x2="61500" y2="32000"/>
                        <a14:foregroundMark x1="55000" y1="82000" x2="62750" y2="81000"/>
                        <a14:foregroundMark x1="65250" y1="78750" x2="65250" y2="78750"/>
                        <a14:foregroundMark x1="62750" y1="79500" x2="65500" y2="79500"/>
                        <a14:foregroundMark x1="26000" y1="49000" x2="24000" y2="49000"/>
                        <a14:foregroundMark x1="10500" y1="25500" x2="24000" y2="25500"/>
                        <a14:foregroundMark x1="24750" y1="26500" x2="9750" y2="25750"/>
                        <a14:foregroundMark x1="9750" y1="25750" x2="6750" y2="27250"/>
                        <a14:foregroundMark x1="6750" y1="27250" x2="6750" y2="27250"/>
                        <a14:foregroundMark x1="5750" y1="29750" x2="5750" y2="29750"/>
                        <a14:foregroundMark x1="13750" y1="23750" x2="13750" y2="23750"/>
                        <a14:foregroundMark x1="9500" y1="24250" x2="9500" y2="24250"/>
                        <a14:foregroundMark x1="9500" y1="34000" x2="9500" y2="34000"/>
                        <a14:foregroundMark x1="11000" y1="35500" x2="11000" y2="35500"/>
                        <a14:foregroundMark x1="10250" y1="35500" x2="10250" y2="35500"/>
                        <a14:foregroundMark x1="8500" y1="33500" x2="8500" y2="33500"/>
                        <a14:foregroundMark x1="51500" y1="9000" x2="51500" y2="9000"/>
                        <a14:foregroundMark x1="53250" y1="6250" x2="53250" y2="6250"/>
                        <a14:foregroundMark x1="58000" y1="6250" x2="58000" y2="6250"/>
                        <a14:foregroundMark x1="60000" y1="6250" x2="60000" y2="6250"/>
                        <a14:foregroundMark x1="62500" y1="10000" x2="62500" y2="10000"/>
                        <a14:foregroundMark x1="67000" y1="41750" x2="67000" y2="41750"/>
                        <a14:foregroundMark x1="65250" y1="38750" x2="65250" y2="38750"/>
                        <a14:foregroundMark x1="64750" y1="29750" x2="64750" y2="29750"/>
                        <a14:foregroundMark x1="64750" y1="20250" x2="64750" y2="20250"/>
                        <a14:foregroundMark x1="64000" y1="12500" x2="64000" y2="12500"/>
                        <a14:foregroundMark x1="64000" y1="16250" x2="64000" y2="16250"/>
                        <a14:foregroundMark x1="64250" y1="32000" x2="64250" y2="32000"/>
                        <a14:foregroundMark x1="65500" y1="23750" x2="65500" y2="23750"/>
                        <a14:foregroundMark x1="64750" y1="19500" x2="64750" y2="19500"/>
                        <a14:foregroundMark x1="66750" y1="77500" x2="66750" y2="77500"/>
                        <a14:foregroundMark x1="66750" y1="78250" x2="66750" y2="78250"/>
                        <a14:foregroundMark x1="58000" y1="85000" x2="58000" y2="85000"/>
                        <a14:backgroundMark x1="67319" y1="77500" x2="81500" y2="66750"/>
                        <a14:backgroundMark x1="66264" y1="78300" x2="67319" y2="77500"/>
                        <a14:backgroundMark x1="50500" y1="90250" x2="57310" y2="85088"/>
                        <a14:backgroundMark x1="81500" y1="66750" x2="85500" y2="55500"/>
                      </a14:backgroundRemoval>
                    </a14:imgEffect>
                    <a14:imgEffect>
                      <a14:artisticPencilSketch/>
                    </a14:imgEffect>
                    <a14:imgEffect>
                      <a14:colorTemperature colorTemp="4700"/>
                    </a14:imgEffect>
                    <a14:imgEffect>
                      <a14:saturation sat="0"/>
                    </a14:imgEffect>
                  </a14:imgLayer>
                </a14:imgProps>
              </a:ext>
            </a:extLst>
          </a:blip>
          <a:stretch>
            <a:fillRect/>
          </a:stretch>
        </p:blipFill>
        <p:spPr>
          <a:xfrm>
            <a:off x="4252044" y="2717801"/>
            <a:ext cx="686274" cy="695803"/>
          </a:xfrm>
          <a:prstGeom prst="rect">
            <a:avLst/>
          </a:prstGeom>
          <a:ln>
            <a:noFill/>
          </a:ln>
        </p:spPr>
      </p:pic>
      <p:sp>
        <p:nvSpPr>
          <p:cNvPr id="42" name="Thought Bubble: Cloud 41">
            <a:extLst>
              <a:ext uri="{FF2B5EF4-FFF2-40B4-BE49-F238E27FC236}">
                <a16:creationId xmlns:a16="http://schemas.microsoft.com/office/drawing/2014/main" id="{F2AAA0FF-7A09-4349-ADB4-D8F682F652E0}"/>
              </a:ext>
            </a:extLst>
          </p:cNvPr>
          <p:cNvSpPr/>
          <p:nvPr/>
        </p:nvSpPr>
        <p:spPr>
          <a:xfrm>
            <a:off x="3598694" y="1309693"/>
            <a:ext cx="1580700" cy="1043822"/>
          </a:xfrm>
          <a:prstGeom prst="cloudCallout">
            <a:avLst>
              <a:gd name="adj1" fmla="val 12545"/>
              <a:gd name="adj2" fmla="val 61846"/>
            </a:avLst>
          </a:prstGeom>
          <a:solidFill>
            <a:srgbClr val="232347"/>
          </a:solidFill>
          <a:ln>
            <a:solidFill>
              <a:srgbClr val="232347"/>
            </a:solidFill>
          </a:ln>
        </p:spPr>
        <p:style>
          <a:lnRef idx="2">
            <a:schemeClr val="accent1">
              <a:shade val="50000"/>
            </a:schemeClr>
          </a:lnRef>
          <a:fillRef idx="1">
            <a:schemeClr val="accent1"/>
          </a:fillRef>
          <a:effectRef idx="0">
            <a:schemeClr val="accent1"/>
          </a:effectRef>
          <a:fontRef idx="minor">
            <a:schemeClr val="lt1"/>
          </a:fontRef>
        </p:style>
        <p:txBody>
          <a:bodyPr lIns="91440" rIns="0" rtlCol="0" anchor="ctr"/>
          <a:lstStyle/>
          <a:p>
            <a:pPr algn="ctr"/>
            <a:r>
              <a:rPr lang="en-US" dirty="0">
                <a:solidFill>
                  <a:schemeClr val="tx1"/>
                </a:solidFill>
                <a:latin typeface="Chief Blueprint" panose="020B0500000000000000" pitchFamily="34" charset="0"/>
              </a:rPr>
              <a:t>Looks like we’re a go!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787"/>
                                        </p:tgtEl>
                                        <p:attrNameLst>
                                          <p:attrName>style.visibility</p:attrName>
                                        </p:attrNameLst>
                                      </p:cBhvr>
                                      <p:to>
                                        <p:strVal val="visible"/>
                                      </p:to>
                                    </p:set>
                                    <p:anim calcmode="lin" valueType="num">
                                      <p:cBhvr additive="base">
                                        <p:cTn id="7" dur="1000" fill="hold"/>
                                        <p:tgtEl>
                                          <p:spTgt spid="1787"/>
                                        </p:tgtEl>
                                        <p:attrNameLst>
                                          <p:attrName>ppt_x</p:attrName>
                                        </p:attrNameLst>
                                      </p:cBhvr>
                                      <p:tavLst>
                                        <p:tav tm="0">
                                          <p:val>
                                            <p:strVal val="#ppt_x"/>
                                          </p:val>
                                        </p:tav>
                                        <p:tav tm="100000">
                                          <p:val>
                                            <p:strVal val="#ppt_x"/>
                                          </p:val>
                                        </p:tav>
                                      </p:tavLst>
                                    </p:anim>
                                    <p:anim calcmode="lin" valueType="num">
                                      <p:cBhvr additive="base">
                                        <p:cTn id="8" dur="1000" fill="hold"/>
                                        <p:tgtEl>
                                          <p:spTgt spid="178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1000" fill="hold"/>
                                        <p:tgtEl>
                                          <p:spTgt spid="41"/>
                                        </p:tgtEl>
                                        <p:attrNameLst>
                                          <p:attrName>ppt_x</p:attrName>
                                        </p:attrNameLst>
                                      </p:cBhvr>
                                      <p:tavLst>
                                        <p:tav tm="0">
                                          <p:val>
                                            <p:strVal val="#ppt_x"/>
                                          </p:val>
                                        </p:tav>
                                        <p:tav tm="100000">
                                          <p:val>
                                            <p:strVal val="#ppt_x"/>
                                          </p:val>
                                        </p:tav>
                                      </p:tavLst>
                                    </p:anim>
                                    <p:anim calcmode="lin" valueType="num">
                                      <p:cBhvr additive="base">
                                        <p:cTn id="12" dur="10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771">
                                            <p:txEl>
                                              <p:pRg st="0" end="0"/>
                                            </p:txEl>
                                          </p:spTgt>
                                        </p:tgtEl>
                                        <p:attrNameLst>
                                          <p:attrName>style.visibility</p:attrName>
                                        </p:attrNameLst>
                                      </p:cBhvr>
                                      <p:to>
                                        <p:strVal val="visible"/>
                                      </p:to>
                                    </p:set>
                                    <p:anim calcmode="lin" valueType="num">
                                      <p:cBhvr additive="base">
                                        <p:cTn id="17" dur="500" fill="hold"/>
                                        <p:tgtEl>
                                          <p:spTgt spid="1771">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71">
                                            <p:txEl>
                                              <p:pRg st="0" end="0"/>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72">
                                            <p:txEl>
                                              <p:pRg st="0" end="0"/>
                                            </p:txEl>
                                          </p:spTgt>
                                        </p:tgtEl>
                                        <p:attrNameLst>
                                          <p:attrName>style.visibility</p:attrName>
                                        </p:attrNameLst>
                                      </p:cBhvr>
                                      <p:to>
                                        <p:strVal val="visible"/>
                                      </p:to>
                                    </p:set>
                                    <p:anim calcmode="lin" valueType="num">
                                      <p:cBhvr additive="base">
                                        <p:cTn id="21" dur="500" fill="hold"/>
                                        <p:tgtEl>
                                          <p:spTgt spid="1772">
                                            <p:txEl>
                                              <p:pRg st="0" end="0"/>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72">
                                            <p:txEl>
                                              <p:pRg st="0" end="0"/>
                                            </p:txEl>
                                          </p:spTgt>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5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1000" fill="hold"/>
                                        <p:tgtEl>
                                          <p:spTgt spid="3"/>
                                        </p:tgtEl>
                                        <p:attrNameLst>
                                          <p:attrName>ppt_w</p:attrName>
                                        </p:attrNameLst>
                                      </p:cBhvr>
                                      <p:tavLst>
                                        <p:tav tm="0">
                                          <p:val>
                                            <p:fltVal val="0"/>
                                          </p:val>
                                        </p:tav>
                                        <p:tav tm="100000">
                                          <p:val>
                                            <p:strVal val="#ppt_w"/>
                                          </p:val>
                                        </p:tav>
                                      </p:tavLst>
                                    </p:anim>
                                    <p:anim calcmode="lin" valueType="num">
                                      <p:cBhvr>
                                        <p:cTn id="27" dur="1000" fill="hold"/>
                                        <p:tgtEl>
                                          <p:spTgt spid="3"/>
                                        </p:tgtEl>
                                        <p:attrNameLst>
                                          <p:attrName>ppt_h</p:attrName>
                                        </p:attrNameLst>
                                      </p:cBhvr>
                                      <p:tavLst>
                                        <p:tav tm="0">
                                          <p:val>
                                            <p:fltVal val="0"/>
                                          </p:val>
                                        </p:tav>
                                        <p:tav tm="100000">
                                          <p:val>
                                            <p:strVal val="#ppt_h"/>
                                          </p:val>
                                        </p:tav>
                                      </p:tavLst>
                                    </p:anim>
                                    <p:animEffect transition="in" filter="fade">
                                      <p:cBhvr>
                                        <p:cTn id="28" dur="10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1777">
                                            <p:txEl>
                                              <p:pRg st="0" end="0"/>
                                            </p:txEl>
                                          </p:spTgt>
                                        </p:tgtEl>
                                        <p:attrNameLst>
                                          <p:attrName>style.visibility</p:attrName>
                                        </p:attrNameLst>
                                      </p:cBhvr>
                                      <p:to>
                                        <p:strVal val="visible"/>
                                      </p:to>
                                    </p:set>
                                    <p:anim calcmode="lin" valueType="num">
                                      <p:cBhvr additive="base">
                                        <p:cTn id="33" dur="500" fill="hold"/>
                                        <p:tgtEl>
                                          <p:spTgt spid="1777">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1777">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778">
                                            <p:txEl>
                                              <p:pRg st="0" end="0"/>
                                            </p:txEl>
                                          </p:spTgt>
                                        </p:tgtEl>
                                        <p:attrNameLst>
                                          <p:attrName>style.visibility</p:attrName>
                                        </p:attrNameLst>
                                      </p:cBhvr>
                                      <p:to>
                                        <p:strVal val="visible"/>
                                      </p:to>
                                    </p:set>
                                    <p:anim calcmode="lin" valueType="num">
                                      <p:cBhvr additive="base">
                                        <p:cTn id="37" dur="500" fill="hold"/>
                                        <p:tgtEl>
                                          <p:spTgt spid="1778">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778">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53" presetClass="entr" presetSubtype="16" fill="hold" nodeType="afterEffect">
                                  <p:stCondLst>
                                    <p:cond delay="500"/>
                                  </p:stCondLst>
                                  <p:childTnLst>
                                    <p:set>
                                      <p:cBhvr>
                                        <p:cTn id="41" dur="1" fill="hold">
                                          <p:stCondLst>
                                            <p:cond delay="0"/>
                                          </p:stCondLst>
                                        </p:cTn>
                                        <p:tgtEl>
                                          <p:spTgt spid="38"/>
                                        </p:tgtEl>
                                        <p:attrNameLst>
                                          <p:attrName>style.visibility</p:attrName>
                                        </p:attrNameLst>
                                      </p:cBhvr>
                                      <p:to>
                                        <p:strVal val="visible"/>
                                      </p:to>
                                    </p:set>
                                    <p:anim calcmode="lin" valueType="num">
                                      <p:cBhvr>
                                        <p:cTn id="42" dur="1000" fill="hold"/>
                                        <p:tgtEl>
                                          <p:spTgt spid="38"/>
                                        </p:tgtEl>
                                        <p:attrNameLst>
                                          <p:attrName>ppt_w</p:attrName>
                                        </p:attrNameLst>
                                      </p:cBhvr>
                                      <p:tavLst>
                                        <p:tav tm="0">
                                          <p:val>
                                            <p:fltVal val="0"/>
                                          </p:val>
                                        </p:tav>
                                        <p:tav tm="100000">
                                          <p:val>
                                            <p:strVal val="#ppt_w"/>
                                          </p:val>
                                        </p:tav>
                                      </p:tavLst>
                                    </p:anim>
                                    <p:anim calcmode="lin" valueType="num">
                                      <p:cBhvr>
                                        <p:cTn id="43" dur="1000" fill="hold"/>
                                        <p:tgtEl>
                                          <p:spTgt spid="38"/>
                                        </p:tgtEl>
                                        <p:attrNameLst>
                                          <p:attrName>ppt_h</p:attrName>
                                        </p:attrNameLst>
                                      </p:cBhvr>
                                      <p:tavLst>
                                        <p:tav tm="0">
                                          <p:val>
                                            <p:fltVal val="0"/>
                                          </p:val>
                                        </p:tav>
                                        <p:tav tm="100000">
                                          <p:val>
                                            <p:strVal val="#ppt_h"/>
                                          </p:val>
                                        </p:tav>
                                      </p:tavLst>
                                    </p:anim>
                                    <p:animEffect transition="in" filter="fade">
                                      <p:cBhvr>
                                        <p:cTn id="44" dur="1000"/>
                                        <p:tgtEl>
                                          <p:spTgt spid="38"/>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774">
                                            <p:txEl>
                                              <p:pRg st="0" end="0"/>
                                            </p:txEl>
                                          </p:spTgt>
                                        </p:tgtEl>
                                        <p:attrNameLst>
                                          <p:attrName>style.visibility</p:attrName>
                                        </p:attrNameLst>
                                      </p:cBhvr>
                                      <p:to>
                                        <p:strVal val="visible"/>
                                      </p:to>
                                    </p:set>
                                    <p:anim calcmode="lin" valueType="num">
                                      <p:cBhvr additive="base">
                                        <p:cTn id="49" dur="500" fill="hold"/>
                                        <p:tgtEl>
                                          <p:spTgt spid="1774">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774">
                                            <p:txEl>
                                              <p:pRg st="0" end="0"/>
                                            </p:txEl>
                                          </p:spTgt>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775">
                                            <p:txEl>
                                              <p:pRg st="0" end="0"/>
                                            </p:txEl>
                                          </p:spTgt>
                                        </p:tgtEl>
                                        <p:attrNameLst>
                                          <p:attrName>style.visibility</p:attrName>
                                        </p:attrNameLst>
                                      </p:cBhvr>
                                      <p:to>
                                        <p:strVal val="visible"/>
                                      </p:to>
                                    </p:set>
                                    <p:anim calcmode="lin" valueType="num">
                                      <p:cBhvr additive="base">
                                        <p:cTn id="53" dur="500" fill="hold"/>
                                        <p:tgtEl>
                                          <p:spTgt spid="1775">
                                            <p:txEl>
                                              <p:pRg st="0" end="0"/>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1775">
                                            <p:txEl>
                                              <p:pRg st="0" end="0"/>
                                            </p:txEl>
                                          </p:spTgt>
                                        </p:tgtEl>
                                        <p:attrNameLst>
                                          <p:attrName>ppt_y</p:attrName>
                                        </p:attrNameLst>
                                      </p:cBhvr>
                                      <p:tavLst>
                                        <p:tav tm="0">
                                          <p:val>
                                            <p:strVal val="#ppt_y"/>
                                          </p:val>
                                        </p:tav>
                                        <p:tav tm="100000">
                                          <p:val>
                                            <p:strVal val="#ppt_y"/>
                                          </p:val>
                                        </p:tav>
                                      </p:tavLst>
                                    </p:anim>
                                  </p:childTnLst>
                                </p:cTn>
                              </p:par>
                            </p:childTnLst>
                          </p:cTn>
                        </p:par>
                        <p:par>
                          <p:cTn id="55" fill="hold">
                            <p:stCondLst>
                              <p:cond delay="500"/>
                            </p:stCondLst>
                            <p:childTnLst>
                              <p:par>
                                <p:cTn id="56" presetID="53" presetClass="entr" presetSubtype="16" fill="hold" nodeType="after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p:cTn id="58" dur="1000" fill="hold"/>
                                        <p:tgtEl>
                                          <p:spTgt spid="39"/>
                                        </p:tgtEl>
                                        <p:attrNameLst>
                                          <p:attrName>ppt_w</p:attrName>
                                        </p:attrNameLst>
                                      </p:cBhvr>
                                      <p:tavLst>
                                        <p:tav tm="0">
                                          <p:val>
                                            <p:fltVal val="0"/>
                                          </p:val>
                                        </p:tav>
                                        <p:tav tm="100000">
                                          <p:val>
                                            <p:strVal val="#ppt_w"/>
                                          </p:val>
                                        </p:tav>
                                      </p:tavLst>
                                    </p:anim>
                                    <p:anim calcmode="lin" valueType="num">
                                      <p:cBhvr>
                                        <p:cTn id="59" dur="1000" fill="hold"/>
                                        <p:tgtEl>
                                          <p:spTgt spid="39"/>
                                        </p:tgtEl>
                                        <p:attrNameLst>
                                          <p:attrName>ppt_h</p:attrName>
                                        </p:attrNameLst>
                                      </p:cBhvr>
                                      <p:tavLst>
                                        <p:tav tm="0">
                                          <p:val>
                                            <p:fltVal val="0"/>
                                          </p:val>
                                        </p:tav>
                                        <p:tav tm="100000">
                                          <p:val>
                                            <p:strVal val="#ppt_h"/>
                                          </p:val>
                                        </p:tav>
                                      </p:tavLst>
                                    </p:anim>
                                    <p:animEffect transition="in" filter="fade">
                                      <p:cBhvr>
                                        <p:cTn id="60" dur="1000"/>
                                        <p:tgtEl>
                                          <p:spTgt spid="39"/>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1780">
                                            <p:txEl>
                                              <p:pRg st="0" end="0"/>
                                            </p:txEl>
                                          </p:spTgt>
                                        </p:tgtEl>
                                        <p:attrNameLst>
                                          <p:attrName>style.visibility</p:attrName>
                                        </p:attrNameLst>
                                      </p:cBhvr>
                                      <p:to>
                                        <p:strVal val="visible"/>
                                      </p:to>
                                    </p:set>
                                    <p:anim calcmode="lin" valueType="num">
                                      <p:cBhvr additive="base">
                                        <p:cTn id="65" dur="500" fill="hold"/>
                                        <p:tgtEl>
                                          <p:spTgt spid="1780">
                                            <p:txEl>
                                              <p:pRg st="0" end="0"/>
                                            </p:txEl>
                                          </p:spTgt>
                                        </p:tgtEl>
                                        <p:attrNameLst>
                                          <p:attrName>ppt_x</p:attrName>
                                        </p:attrNameLst>
                                      </p:cBhvr>
                                      <p:tavLst>
                                        <p:tav tm="0">
                                          <p:val>
                                            <p:strVal val="1+#ppt_w/2"/>
                                          </p:val>
                                        </p:tav>
                                        <p:tav tm="100000">
                                          <p:val>
                                            <p:strVal val="#ppt_x"/>
                                          </p:val>
                                        </p:tav>
                                      </p:tavLst>
                                    </p:anim>
                                    <p:anim calcmode="lin" valueType="num">
                                      <p:cBhvr additive="base">
                                        <p:cTn id="66" dur="500" fill="hold"/>
                                        <p:tgtEl>
                                          <p:spTgt spid="1780">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781">
                                            <p:txEl>
                                              <p:pRg st="0" end="0"/>
                                            </p:txEl>
                                          </p:spTgt>
                                        </p:tgtEl>
                                        <p:attrNameLst>
                                          <p:attrName>style.visibility</p:attrName>
                                        </p:attrNameLst>
                                      </p:cBhvr>
                                      <p:to>
                                        <p:strVal val="visible"/>
                                      </p:to>
                                    </p:set>
                                    <p:anim calcmode="lin" valueType="num">
                                      <p:cBhvr additive="base">
                                        <p:cTn id="69" dur="500" fill="hold"/>
                                        <p:tgtEl>
                                          <p:spTgt spid="1781">
                                            <p:txEl>
                                              <p:pRg st="0" end="0"/>
                                            </p:txEl>
                                          </p:spTgt>
                                        </p:tgtEl>
                                        <p:attrNameLst>
                                          <p:attrName>ppt_x</p:attrName>
                                        </p:attrNameLst>
                                      </p:cBhvr>
                                      <p:tavLst>
                                        <p:tav tm="0">
                                          <p:val>
                                            <p:strVal val="1+#ppt_w/2"/>
                                          </p:val>
                                        </p:tav>
                                        <p:tav tm="100000">
                                          <p:val>
                                            <p:strVal val="#ppt_x"/>
                                          </p:val>
                                        </p:tav>
                                      </p:tavLst>
                                    </p:anim>
                                    <p:anim calcmode="lin" valueType="num">
                                      <p:cBhvr additive="base">
                                        <p:cTn id="70" dur="500" fill="hold"/>
                                        <p:tgtEl>
                                          <p:spTgt spid="1781">
                                            <p:txEl>
                                              <p:pRg st="0" end="0"/>
                                            </p:txEl>
                                          </p:spTgt>
                                        </p:tgtEl>
                                        <p:attrNameLst>
                                          <p:attrName>ppt_y</p:attrName>
                                        </p:attrNameLst>
                                      </p:cBhvr>
                                      <p:tavLst>
                                        <p:tav tm="0">
                                          <p:val>
                                            <p:strVal val="#ppt_y"/>
                                          </p:val>
                                        </p:tav>
                                        <p:tav tm="100000">
                                          <p:val>
                                            <p:strVal val="#ppt_y"/>
                                          </p:val>
                                        </p:tav>
                                      </p:tavLst>
                                    </p:anim>
                                  </p:childTnLst>
                                </p:cTn>
                              </p:par>
                            </p:childTnLst>
                          </p:cTn>
                        </p:par>
                        <p:par>
                          <p:cTn id="71" fill="hold">
                            <p:stCondLst>
                              <p:cond delay="500"/>
                            </p:stCondLst>
                            <p:childTnLst>
                              <p:par>
                                <p:cTn id="72" presetID="53" presetClass="entr" presetSubtype="16" fill="hold" nodeType="afterEffect">
                                  <p:stCondLst>
                                    <p:cond delay="500"/>
                                  </p:stCondLst>
                                  <p:childTnLst>
                                    <p:set>
                                      <p:cBhvr>
                                        <p:cTn id="73" dur="1" fill="hold">
                                          <p:stCondLst>
                                            <p:cond delay="0"/>
                                          </p:stCondLst>
                                        </p:cTn>
                                        <p:tgtEl>
                                          <p:spTgt spid="40"/>
                                        </p:tgtEl>
                                        <p:attrNameLst>
                                          <p:attrName>style.visibility</p:attrName>
                                        </p:attrNameLst>
                                      </p:cBhvr>
                                      <p:to>
                                        <p:strVal val="visible"/>
                                      </p:to>
                                    </p:set>
                                    <p:anim calcmode="lin" valueType="num">
                                      <p:cBhvr>
                                        <p:cTn id="74" dur="1000" fill="hold"/>
                                        <p:tgtEl>
                                          <p:spTgt spid="40"/>
                                        </p:tgtEl>
                                        <p:attrNameLst>
                                          <p:attrName>ppt_w</p:attrName>
                                        </p:attrNameLst>
                                      </p:cBhvr>
                                      <p:tavLst>
                                        <p:tav tm="0">
                                          <p:val>
                                            <p:fltVal val="0"/>
                                          </p:val>
                                        </p:tav>
                                        <p:tav tm="100000">
                                          <p:val>
                                            <p:strVal val="#ppt_w"/>
                                          </p:val>
                                        </p:tav>
                                      </p:tavLst>
                                    </p:anim>
                                    <p:anim calcmode="lin" valueType="num">
                                      <p:cBhvr>
                                        <p:cTn id="75" dur="1000" fill="hold"/>
                                        <p:tgtEl>
                                          <p:spTgt spid="40"/>
                                        </p:tgtEl>
                                        <p:attrNameLst>
                                          <p:attrName>ppt_h</p:attrName>
                                        </p:attrNameLst>
                                      </p:cBhvr>
                                      <p:tavLst>
                                        <p:tav tm="0">
                                          <p:val>
                                            <p:fltVal val="0"/>
                                          </p:val>
                                        </p:tav>
                                        <p:tav tm="100000">
                                          <p:val>
                                            <p:strVal val="#ppt_h"/>
                                          </p:val>
                                        </p:tav>
                                      </p:tavLst>
                                    </p:anim>
                                    <p:animEffect transition="in" filter="fade">
                                      <p:cBhvr>
                                        <p:cTn id="76" dur="1000"/>
                                        <p:tgtEl>
                                          <p:spTgt spid="40"/>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p:cTn id="81" dur="500" fill="hold"/>
                                        <p:tgtEl>
                                          <p:spTgt spid="42"/>
                                        </p:tgtEl>
                                        <p:attrNameLst>
                                          <p:attrName>ppt_w</p:attrName>
                                        </p:attrNameLst>
                                      </p:cBhvr>
                                      <p:tavLst>
                                        <p:tav tm="0">
                                          <p:val>
                                            <p:fltVal val="0"/>
                                          </p:val>
                                        </p:tav>
                                        <p:tav tm="100000">
                                          <p:val>
                                            <p:strVal val="#ppt_w"/>
                                          </p:val>
                                        </p:tav>
                                      </p:tavLst>
                                    </p:anim>
                                    <p:anim calcmode="lin" valueType="num">
                                      <p:cBhvr>
                                        <p:cTn id="82" dur="500" fill="hold"/>
                                        <p:tgtEl>
                                          <p:spTgt spid="42"/>
                                        </p:tgtEl>
                                        <p:attrNameLst>
                                          <p:attrName>ppt_h</p:attrName>
                                        </p:attrNameLst>
                                      </p:cBhvr>
                                      <p:tavLst>
                                        <p:tav tm="0">
                                          <p:val>
                                            <p:fltVal val="0"/>
                                          </p:val>
                                        </p:tav>
                                        <p:tav tm="100000">
                                          <p:val>
                                            <p:strVal val="#ppt_h"/>
                                          </p:val>
                                        </p:tav>
                                      </p:tavLst>
                                    </p:anim>
                                    <p:animEffect transition="in" filter="fade">
                                      <p:cBhvr>
                                        <p:cTn id="8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 grpId="0" build="p"/>
      <p:bldP spid="1772" grpId="0" build="p"/>
      <p:bldP spid="1774" grpId="0" build="p"/>
      <p:bldP spid="1775" grpId="0" build="p"/>
      <p:bldP spid="1777" grpId="0" build="p"/>
      <p:bldP spid="1778" grpId="0" build="p"/>
      <p:bldP spid="1780" grpId="0" build="p"/>
      <p:bldP spid="1781" grpId="0" build="p"/>
      <p:bldP spid="4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30"/>
        <p:cNvGrpSpPr/>
        <p:nvPr/>
      </p:nvGrpSpPr>
      <p:grpSpPr>
        <a:xfrm>
          <a:off x="0" y="0"/>
          <a:ext cx="0" cy="0"/>
          <a:chOff x="0" y="0"/>
          <a:chExt cx="0" cy="0"/>
        </a:xfrm>
      </p:grpSpPr>
      <p:sp>
        <p:nvSpPr>
          <p:cNvPr id="1431" name="Google Shape;1431;p41"/>
          <p:cNvSpPr txBox="1">
            <a:spLocks noGrp="1"/>
          </p:cNvSpPr>
          <p:nvPr>
            <p:ph type="subTitle" idx="1"/>
          </p:nvPr>
        </p:nvSpPr>
        <p:spPr>
          <a:xfrm>
            <a:off x="595660" y="2460014"/>
            <a:ext cx="4879928" cy="1671034"/>
          </a:xfrm>
          <a:prstGeom prst="rect">
            <a:avLst/>
          </a:prstGeom>
        </p:spPr>
        <p:txBody>
          <a:bodyPr spcFirstLastPara="1" wrap="square" lIns="91425" tIns="91425" rIns="91425" bIns="91425" anchor="t" anchorCtr="0">
            <a:noAutofit/>
          </a:bodyPr>
          <a:lstStyle/>
          <a:p>
            <a:pPr marL="0" lvl="0" indent="0" rtl="0">
              <a:spcBef>
                <a:spcPts val="0"/>
              </a:spcBef>
              <a:spcAft>
                <a:spcPts val="1600"/>
              </a:spcAft>
              <a:buNone/>
            </a:pPr>
            <a:r>
              <a:rPr lang="en" sz="3200" dirty="0"/>
              <a:t>“Only if you logged your Go NAPSACC evaluation support in SEEDS!”</a:t>
            </a:r>
            <a:endParaRPr sz="3200" dirty="0"/>
          </a:p>
        </p:txBody>
      </p:sp>
      <p:sp>
        <p:nvSpPr>
          <p:cNvPr id="1432" name="Google Shape;1432;p41"/>
          <p:cNvSpPr txBox="1">
            <a:spLocks noGrp="1"/>
          </p:cNvSpPr>
          <p:nvPr>
            <p:ph type="title"/>
          </p:nvPr>
        </p:nvSpPr>
        <p:spPr>
          <a:xfrm>
            <a:off x="478024" y="1128221"/>
            <a:ext cx="5052143" cy="1184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dirty="0"/>
              <a:t>“DID YOU SEE THAT?”</a:t>
            </a:r>
            <a:endParaRPr sz="6000" dirty="0"/>
          </a:p>
        </p:txBody>
      </p:sp>
      <p:grpSp>
        <p:nvGrpSpPr>
          <p:cNvPr id="1433" name="Google Shape;1433;p41"/>
          <p:cNvGrpSpPr/>
          <p:nvPr/>
        </p:nvGrpSpPr>
        <p:grpSpPr>
          <a:xfrm>
            <a:off x="5429892" y="488022"/>
            <a:ext cx="3398480" cy="4084805"/>
            <a:chOff x="5318996" y="883846"/>
            <a:chExt cx="3160054" cy="3245864"/>
          </a:xfrm>
        </p:grpSpPr>
        <p:sp>
          <p:nvSpPr>
            <p:cNvPr id="1434" name="Google Shape;1434;p41"/>
            <p:cNvSpPr/>
            <p:nvPr/>
          </p:nvSpPr>
          <p:spPr>
            <a:xfrm>
              <a:off x="7084950" y="3985410"/>
              <a:ext cx="1394100" cy="144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35" name="Google Shape;1435;p41"/>
            <p:cNvGrpSpPr/>
            <p:nvPr/>
          </p:nvGrpSpPr>
          <p:grpSpPr>
            <a:xfrm>
              <a:off x="5318996" y="883846"/>
              <a:ext cx="3107763" cy="3236894"/>
              <a:chOff x="5318996" y="1416441"/>
              <a:chExt cx="3107763" cy="3236894"/>
            </a:xfrm>
          </p:grpSpPr>
          <p:sp>
            <p:nvSpPr>
              <p:cNvPr id="1436" name="Google Shape;1436;p41"/>
              <p:cNvSpPr/>
              <p:nvPr/>
            </p:nvSpPr>
            <p:spPr>
              <a:xfrm>
                <a:off x="6279704" y="2135752"/>
                <a:ext cx="897047" cy="1368998"/>
              </a:xfrm>
              <a:custGeom>
                <a:avLst/>
                <a:gdLst/>
                <a:ahLst/>
                <a:cxnLst/>
                <a:rect l="l" t="t" r="r" b="b"/>
                <a:pathLst>
                  <a:path w="63795" h="70278" extrusionOk="0">
                    <a:moveTo>
                      <a:pt x="4884" y="0"/>
                    </a:moveTo>
                    <a:cubicBezTo>
                      <a:pt x="8724" y="1710"/>
                      <a:pt x="27143" y="4296"/>
                      <a:pt x="27926" y="10259"/>
                    </a:cubicBezTo>
                    <a:cubicBezTo>
                      <a:pt x="28709" y="16222"/>
                      <a:pt x="14236" y="27072"/>
                      <a:pt x="9584" y="35777"/>
                    </a:cubicBezTo>
                    <a:cubicBezTo>
                      <a:pt x="4932" y="44482"/>
                      <a:pt x="-317" y="56909"/>
                      <a:pt x="15" y="62491"/>
                    </a:cubicBezTo>
                    <a:cubicBezTo>
                      <a:pt x="347" y="68073"/>
                      <a:pt x="5615" y="72295"/>
                      <a:pt x="11578" y="69269"/>
                    </a:cubicBezTo>
                    <a:cubicBezTo>
                      <a:pt x="17541" y="66243"/>
                      <a:pt x="27090" y="47069"/>
                      <a:pt x="35793" y="44335"/>
                    </a:cubicBezTo>
                    <a:cubicBezTo>
                      <a:pt x="44496" y="41601"/>
                      <a:pt x="59128" y="51443"/>
                      <a:pt x="63795" y="52864"/>
                    </a:cubicBezTo>
                  </a:path>
                </a:pathLst>
              </a:custGeom>
              <a:noFill/>
              <a:ln w="19050" cap="rnd" cmpd="sng">
                <a:solidFill>
                  <a:schemeClr val="dk2"/>
                </a:solidFill>
                <a:prstDash val="dash"/>
                <a:round/>
                <a:headEnd type="none" w="med" len="med"/>
                <a:tailEnd type="none" w="med" len="med"/>
              </a:ln>
            </p:spPr>
          </p:sp>
          <p:grpSp>
            <p:nvGrpSpPr>
              <p:cNvPr id="1437" name="Google Shape;1437;p41"/>
              <p:cNvGrpSpPr/>
              <p:nvPr/>
            </p:nvGrpSpPr>
            <p:grpSpPr>
              <a:xfrm flipH="1">
                <a:off x="7050522" y="2745354"/>
                <a:ext cx="1376237" cy="1907981"/>
                <a:chOff x="3073772" y="3161136"/>
                <a:chExt cx="1159425" cy="1607398"/>
              </a:xfrm>
            </p:grpSpPr>
            <p:sp>
              <p:nvSpPr>
                <p:cNvPr id="1438" name="Google Shape;1438;p41"/>
                <p:cNvSpPr/>
                <p:nvPr/>
              </p:nvSpPr>
              <p:spPr>
                <a:xfrm>
                  <a:off x="3073772" y="3285734"/>
                  <a:ext cx="1159425" cy="1482800"/>
                </a:xfrm>
                <a:custGeom>
                  <a:avLst/>
                  <a:gdLst/>
                  <a:ahLst/>
                  <a:cxnLst/>
                  <a:rect l="l" t="t" r="r" b="b"/>
                  <a:pathLst>
                    <a:path w="46377" h="59312" extrusionOk="0">
                      <a:moveTo>
                        <a:pt x="35725" y="638"/>
                      </a:moveTo>
                      <a:cubicBezTo>
                        <a:pt x="36371" y="1741"/>
                        <a:pt x="37132" y="2730"/>
                        <a:pt x="37855" y="3757"/>
                      </a:cubicBezTo>
                      <a:cubicBezTo>
                        <a:pt x="39225" y="5774"/>
                        <a:pt x="40632" y="7752"/>
                        <a:pt x="41964" y="9730"/>
                      </a:cubicBezTo>
                      <a:cubicBezTo>
                        <a:pt x="43333" y="11747"/>
                        <a:pt x="44817" y="13763"/>
                        <a:pt x="45692" y="15969"/>
                      </a:cubicBezTo>
                      <a:cubicBezTo>
                        <a:pt x="45730" y="16007"/>
                        <a:pt x="45806" y="16160"/>
                        <a:pt x="45768" y="16198"/>
                      </a:cubicBezTo>
                      <a:lnTo>
                        <a:pt x="45806" y="16198"/>
                      </a:lnTo>
                      <a:cubicBezTo>
                        <a:pt x="45806" y="16236"/>
                        <a:pt x="45578" y="16274"/>
                        <a:pt x="45540" y="16274"/>
                      </a:cubicBezTo>
                      <a:cubicBezTo>
                        <a:pt x="44741" y="16616"/>
                        <a:pt x="43980" y="16997"/>
                        <a:pt x="43181" y="17301"/>
                      </a:cubicBezTo>
                      <a:cubicBezTo>
                        <a:pt x="42420" y="17643"/>
                        <a:pt x="41621" y="17986"/>
                        <a:pt x="40822" y="18290"/>
                      </a:cubicBezTo>
                      <a:cubicBezTo>
                        <a:pt x="38540" y="19279"/>
                        <a:pt x="36257" y="20345"/>
                        <a:pt x="33936" y="21258"/>
                      </a:cubicBezTo>
                      <a:cubicBezTo>
                        <a:pt x="33137" y="21562"/>
                        <a:pt x="32415" y="21904"/>
                        <a:pt x="31654" y="22247"/>
                      </a:cubicBezTo>
                      <a:cubicBezTo>
                        <a:pt x="31464" y="22323"/>
                        <a:pt x="31311" y="22399"/>
                        <a:pt x="31121" y="22475"/>
                      </a:cubicBezTo>
                      <a:cubicBezTo>
                        <a:pt x="31043" y="22508"/>
                        <a:pt x="30973" y="22522"/>
                        <a:pt x="30910" y="22522"/>
                      </a:cubicBezTo>
                      <a:cubicBezTo>
                        <a:pt x="30608" y="22522"/>
                        <a:pt x="30460" y="22181"/>
                        <a:pt x="30208" y="21866"/>
                      </a:cubicBezTo>
                      <a:lnTo>
                        <a:pt x="30094" y="21714"/>
                      </a:lnTo>
                      <a:cubicBezTo>
                        <a:pt x="29675" y="21181"/>
                        <a:pt x="29257" y="20611"/>
                        <a:pt x="28838" y="20078"/>
                      </a:cubicBezTo>
                      <a:cubicBezTo>
                        <a:pt x="28078" y="18975"/>
                        <a:pt x="27393" y="17796"/>
                        <a:pt x="26670" y="16692"/>
                      </a:cubicBezTo>
                      <a:cubicBezTo>
                        <a:pt x="25415" y="14752"/>
                        <a:pt x="24349" y="12698"/>
                        <a:pt x="23474" y="10567"/>
                      </a:cubicBezTo>
                      <a:cubicBezTo>
                        <a:pt x="23474" y="10529"/>
                        <a:pt x="23436" y="10491"/>
                        <a:pt x="23436" y="10453"/>
                      </a:cubicBezTo>
                      <a:cubicBezTo>
                        <a:pt x="23436" y="10415"/>
                        <a:pt x="23626" y="10301"/>
                        <a:pt x="23664" y="10263"/>
                      </a:cubicBezTo>
                      <a:cubicBezTo>
                        <a:pt x="27507" y="7029"/>
                        <a:pt x="31540" y="3986"/>
                        <a:pt x="35458" y="828"/>
                      </a:cubicBezTo>
                      <a:cubicBezTo>
                        <a:pt x="35534" y="790"/>
                        <a:pt x="35648" y="714"/>
                        <a:pt x="35725" y="638"/>
                      </a:cubicBezTo>
                      <a:close/>
                      <a:moveTo>
                        <a:pt x="23588" y="12279"/>
                      </a:moveTo>
                      <a:cubicBezTo>
                        <a:pt x="23626" y="12431"/>
                        <a:pt x="23703" y="12584"/>
                        <a:pt x="23817" y="12736"/>
                      </a:cubicBezTo>
                      <a:lnTo>
                        <a:pt x="24083" y="13230"/>
                      </a:lnTo>
                      <a:cubicBezTo>
                        <a:pt x="24235" y="13573"/>
                        <a:pt x="24425" y="13915"/>
                        <a:pt x="24616" y="14257"/>
                      </a:cubicBezTo>
                      <a:cubicBezTo>
                        <a:pt x="25681" y="16236"/>
                        <a:pt x="26898" y="18138"/>
                        <a:pt x="28154" y="20002"/>
                      </a:cubicBezTo>
                      <a:cubicBezTo>
                        <a:pt x="28267" y="20153"/>
                        <a:pt x="29422" y="21867"/>
                        <a:pt x="29484" y="21867"/>
                      </a:cubicBezTo>
                      <a:cubicBezTo>
                        <a:pt x="29484" y="21867"/>
                        <a:pt x="29484" y="21867"/>
                        <a:pt x="29485" y="21867"/>
                      </a:cubicBezTo>
                      <a:lnTo>
                        <a:pt x="29485" y="21867"/>
                      </a:lnTo>
                      <a:lnTo>
                        <a:pt x="29371" y="21942"/>
                      </a:lnTo>
                      <a:cubicBezTo>
                        <a:pt x="27431" y="23160"/>
                        <a:pt x="25529" y="24453"/>
                        <a:pt x="23550" y="25633"/>
                      </a:cubicBezTo>
                      <a:cubicBezTo>
                        <a:pt x="22866" y="26089"/>
                        <a:pt x="22143" y="26470"/>
                        <a:pt x="21382" y="26774"/>
                      </a:cubicBezTo>
                      <a:cubicBezTo>
                        <a:pt x="21284" y="26807"/>
                        <a:pt x="21130" y="26980"/>
                        <a:pt x="20992" y="26980"/>
                      </a:cubicBezTo>
                      <a:cubicBezTo>
                        <a:pt x="20969" y="26980"/>
                        <a:pt x="20947" y="26975"/>
                        <a:pt x="20925" y="26964"/>
                      </a:cubicBezTo>
                      <a:cubicBezTo>
                        <a:pt x="20811" y="26850"/>
                        <a:pt x="20773" y="26812"/>
                        <a:pt x="20697" y="26774"/>
                      </a:cubicBezTo>
                      <a:cubicBezTo>
                        <a:pt x="20281" y="26496"/>
                        <a:pt x="19801" y="26361"/>
                        <a:pt x="19327" y="26361"/>
                      </a:cubicBezTo>
                      <a:cubicBezTo>
                        <a:pt x="18761" y="26361"/>
                        <a:pt x="18202" y="26554"/>
                        <a:pt x="17768" y="26926"/>
                      </a:cubicBezTo>
                      <a:cubicBezTo>
                        <a:pt x="17349" y="27269"/>
                        <a:pt x="17083" y="27687"/>
                        <a:pt x="16969" y="28182"/>
                      </a:cubicBezTo>
                      <a:cubicBezTo>
                        <a:pt x="16931" y="28258"/>
                        <a:pt x="16931" y="28372"/>
                        <a:pt x="16893" y="28448"/>
                      </a:cubicBezTo>
                      <a:cubicBezTo>
                        <a:pt x="16893" y="28486"/>
                        <a:pt x="16893" y="28524"/>
                        <a:pt x="16893" y="28562"/>
                      </a:cubicBezTo>
                      <a:lnTo>
                        <a:pt x="16893" y="28600"/>
                      </a:lnTo>
                      <a:cubicBezTo>
                        <a:pt x="16360" y="28866"/>
                        <a:pt x="15865" y="29133"/>
                        <a:pt x="15333" y="29323"/>
                      </a:cubicBezTo>
                      <a:cubicBezTo>
                        <a:pt x="15203" y="29366"/>
                        <a:pt x="15122" y="29393"/>
                        <a:pt x="15062" y="29393"/>
                      </a:cubicBezTo>
                      <a:cubicBezTo>
                        <a:pt x="14963" y="29393"/>
                        <a:pt x="14918" y="29321"/>
                        <a:pt x="14800" y="29133"/>
                      </a:cubicBezTo>
                      <a:cubicBezTo>
                        <a:pt x="14648" y="28904"/>
                        <a:pt x="14496" y="28676"/>
                        <a:pt x="14382" y="28448"/>
                      </a:cubicBezTo>
                      <a:cubicBezTo>
                        <a:pt x="13811" y="27459"/>
                        <a:pt x="13202" y="26432"/>
                        <a:pt x="12708" y="25404"/>
                      </a:cubicBezTo>
                      <a:cubicBezTo>
                        <a:pt x="12441" y="24872"/>
                        <a:pt x="12213" y="24301"/>
                        <a:pt x="12023" y="23768"/>
                      </a:cubicBezTo>
                      <a:cubicBezTo>
                        <a:pt x="11947" y="23502"/>
                        <a:pt x="11871" y="23198"/>
                        <a:pt x="11757" y="22932"/>
                      </a:cubicBezTo>
                      <a:cubicBezTo>
                        <a:pt x="11681" y="22665"/>
                        <a:pt x="11566" y="22513"/>
                        <a:pt x="11490" y="22247"/>
                      </a:cubicBezTo>
                      <a:cubicBezTo>
                        <a:pt x="11757" y="21980"/>
                        <a:pt x="12023" y="21752"/>
                        <a:pt x="12327" y="21562"/>
                      </a:cubicBezTo>
                      <a:cubicBezTo>
                        <a:pt x="12632" y="21296"/>
                        <a:pt x="12936" y="20991"/>
                        <a:pt x="13240" y="20725"/>
                      </a:cubicBezTo>
                      <a:cubicBezTo>
                        <a:pt x="13849" y="20192"/>
                        <a:pt x="14458" y="19698"/>
                        <a:pt x="15105" y="19165"/>
                      </a:cubicBezTo>
                      <a:cubicBezTo>
                        <a:pt x="17121" y="17491"/>
                        <a:pt x="19251" y="15969"/>
                        <a:pt x="21306" y="14295"/>
                      </a:cubicBezTo>
                      <a:cubicBezTo>
                        <a:pt x="22067" y="13611"/>
                        <a:pt x="22866" y="12964"/>
                        <a:pt x="23588" y="12279"/>
                      </a:cubicBezTo>
                      <a:close/>
                      <a:moveTo>
                        <a:pt x="19322" y="26933"/>
                      </a:moveTo>
                      <a:cubicBezTo>
                        <a:pt x="20337" y="26933"/>
                        <a:pt x="21320" y="27785"/>
                        <a:pt x="21192" y="29019"/>
                      </a:cubicBezTo>
                      <a:cubicBezTo>
                        <a:pt x="21116" y="29818"/>
                        <a:pt x="20545" y="30464"/>
                        <a:pt x="19784" y="30654"/>
                      </a:cubicBezTo>
                      <a:cubicBezTo>
                        <a:pt x="19628" y="30691"/>
                        <a:pt x="19477" y="30708"/>
                        <a:pt x="19331" y="30708"/>
                      </a:cubicBezTo>
                      <a:cubicBezTo>
                        <a:pt x="17796" y="30708"/>
                        <a:pt x="16846" y="28823"/>
                        <a:pt x="17958" y="27573"/>
                      </a:cubicBezTo>
                      <a:cubicBezTo>
                        <a:pt x="18340" y="27129"/>
                        <a:pt x="18835" y="26933"/>
                        <a:pt x="19322" y="26933"/>
                      </a:cubicBezTo>
                      <a:close/>
                      <a:moveTo>
                        <a:pt x="11338" y="23730"/>
                      </a:moveTo>
                      <a:cubicBezTo>
                        <a:pt x="11643" y="24529"/>
                        <a:pt x="11985" y="25366"/>
                        <a:pt x="12403" y="26127"/>
                      </a:cubicBezTo>
                      <a:cubicBezTo>
                        <a:pt x="12670" y="26698"/>
                        <a:pt x="12974" y="27231"/>
                        <a:pt x="13278" y="27763"/>
                      </a:cubicBezTo>
                      <a:cubicBezTo>
                        <a:pt x="13431" y="28067"/>
                        <a:pt x="13583" y="28334"/>
                        <a:pt x="13735" y="28600"/>
                      </a:cubicBezTo>
                      <a:cubicBezTo>
                        <a:pt x="13811" y="28714"/>
                        <a:pt x="13887" y="28866"/>
                        <a:pt x="13963" y="28981"/>
                      </a:cubicBezTo>
                      <a:cubicBezTo>
                        <a:pt x="13946" y="28977"/>
                        <a:pt x="13929" y="28976"/>
                        <a:pt x="13912" y="28976"/>
                      </a:cubicBezTo>
                      <a:cubicBezTo>
                        <a:pt x="13740" y="28976"/>
                        <a:pt x="13573" y="29140"/>
                        <a:pt x="13469" y="29209"/>
                      </a:cubicBezTo>
                      <a:lnTo>
                        <a:pt x="13507" y="29209"/>
                      </a:lnTo>
                      <a:cubicBezTo>
                        <a:pt x="13355" y="29285"/>
                        <a:pt x="13202" y="29361"/>
                        <a:pt x="13050" y="29437"/>
                      </a:cubicBezTo>
                      <a:lnTo>
                        <a:pt x="12099" y="29970"/>
                      </a:lnTo>
                      <a:cubicBezTo>
                        <a:pt x="11338" y="30426"/>
                        <a:pt x="10615" y="30959"/>
                        <a:pt x="9816" y="31377"/>
                      </a:cubicBezTo>
                      <a:cubicBezTo>
                        <a:pt x="9017" y="31834"/>
                        <a:pt x="8257" y="32214"/>
                        <a:pt x="7496" y="32709"/>
                      </a:cubicBezTo>
                      <a:cubicBezTo>
                        <a:pt x="7077" y="32937"/>
                        <a:pt x="6659" y="33203"/>
                        <a:pt x="6240" y="33432"/>
                      </a:cubicBezTo>
                      <a:lnTo>
                        <a:pt x="5708" y="33774"/>
                      </a:lnTo>
                      <a:lnTo>
                        <a:pt x="5365" y="33964"/>
                      </a:lnTo>
                      <a:cubicBezTo>
                        <a:pt x="5289" y="34002"/>
                        <a:pt x="5099" y="34155"/>
                        <a:pt x="5023" y="34155"/>
                      </a:cubicBezTo>
                      <a:cubicBezTo>
                        <a:pt x="4985" y="34155"/>
                        <a:pt x="4795" y="33850"/>
                        <a:pt x="4718" y="33736"/>
                      </a:cubicBezTo>
                      <a:cubicBezTo>
                        <a:pt x="4566" y="33546"/>
                        <a:pt x="4452" y="33356"/>
                        <a:pt x="4300" y="33165"/>
                      </a:cubicBezTo>
                      <a:cubicBezTo>
                        <a:pt x="4072" y="32785"/>
                        <a:pt x="3805" y="32405"/>
                        <a:pt x="3577" y="31986"/>
                      </a:cubicBezTo>
                      <a:cubicBezTo>
                        <a:pt x="3425" y="31720"/>
                        <a:pt x="3273" y="31415"/>
                        <a:pt x="3159" y="31111"/>
                      </a:cubicBezTo>
                      <a:cubicBezTo>
                        <a:pt x="3121" y="31035"/>
                        <a:pt x="3121" y="30959"/>
                        <a:pt x="3083" y="30845"/>
                      </a:cubicBezTo>
                      <a:cubicBezTo>
                        <a:pt x="3083" y="30731"/>
                        <a:pt x="3045" y="30693"/>
                        <a:pt x="3121" y="30578"/>
                      </a:cubicBezTo>
                      <a:cubicBezTo>
                        <a:pt x="3273" y="30426"/>
                        <a:pt x="3425" y="30274"/>
                        <a:pt x="3615" y="30122"/>
                      </a:cubicBezTo>
                      <a:cubicBezTo>
                        <a:pt x="4757" y="29057"/>
                        <a:pt x="8675" y="25823"/>
                        <a:pt x="9436" y="25214"/>
                      </a:cubicBezTo>
                      <a:cubicBezTo>
                        <a:pt x="10045" y="24682"/>
                        <a:pt x="10691" y="24187"/>
                        <a:pt x="11338" y="23730"/>
                      </a:cubicBezTo>
                      <a:close/>
                      <a:moveTo>
                        <a:pt x="3083" y="32290"/>
                      </a:moveTo>
                      <a:cubicBezTo>
                        <a:pt x="3121" y="32405"/>
                        <a:pt x="3197" y="32481"/>
                        <a:pt x="3235" y="32595"/>
                      </a:cubicBezTo>
                      <a:cubicBezTo>
                        <a:pt x="3311" y="32671"/>
                        <a:pt x="3387" y="32785"/>
                        <a:pt x="3425" y="32861"/>
                      </a:cubicBezTo>
                      <a:cubicBezTo>
                        <a:pt x="3501" y="32937"/>
                        <a:pt x="3653" y="33127"/>
                        <a:pt x="3615" y="33165"/>
                      </a:cubicBezTo>
                      <a:cubicBezTo>
                        <a:pt x="3615" y="33203"/>
                        <a:pt x="3387" y="33394"/>
                        <a:pt x="3349" y="33432"/>
                      </a:cubicBezTo>
                      <a:lnTo>
                        <a:pt x="3387" y="33432"/>
                      </a:lnTo>
                      <a:lnTo>
                        <a:pt x="3121" y="33660"/>
                      </a:lnTo>
                      <a:cubicBezTo>
                        <a:pt x="2930" y="33850"/>
                        <a:pt x="2740" y="34002"/>
                        <a:pt x="2550" y="34193"/>
                      </a:cubicBezTo>
                      <a:lnTo>
                        <a:pt x="2360" y="34345"/>
                      </a:lnTo>
                      <a:cubicBezTo>
                        <a:pt x="2246" y="34117"/>
                        <a:pt x="2093" y="33888"/>
                        <a:pt x="1979" y="33698"/>
                      </a:cubicBezTo>
                      <a:cubicBezTo>
                        <a:pt x="1941" y="33622"/>
                        <a:pt x="1827" y="33470"/>
                        <a:pt x="1865" y="33394"/>
                      </a:cubicBezTo>
                      <a:cubicBezTo>
                        <a:pt x="1903" y="33318"/>
                        <a:pt x="2017" y="33280"/>
                        <a:pt x="2055" y="33241"/>
                      </a:cubicBezTo>
                      <a:cubicBezTo>
                        <a:pt x="2360" y="32899"/>
                        <a:pt x="2702" y="32557"/>
                        <a:pt x="3083" y="32290"/>
                      </a:cubicBezTo>
                      <a:close/>
                      <a:moveTo>
                        <a:pt x="21039" y="33622"/>
                      </a:moveTo>
                      <a:cubicBezTo>
                        <a:pt x="20963" y="33888"/>
                        <a:pt x="20925" y="34193"/>
                        <a:pt x="20925" y="34459"/>
                      </a:cubicBezTo>
                      <a:lnTo>
                        <a:pt x="20963" y="34459"/>
                      </a:lnTo>
                      <a:cubicBezTo>
                        <a:pt x="20925" y="35676"/>
                        <a:pt x="20773" y="57362"/>
                        <a:pt x="20773" y="57932"/>
                      </a:cubicBezTo>
                      <a:cubicBezTo>
                        <a:pt x="20545" y="57932"/>
                        <a:pt x="20355" y="57970"/>
                        <a:pt x="20126" y="58008"/>
                      </a:cubicBezTo>
                      <a:cubicBezTo>
                        <a:pt x="20241" y="57818"/>
                        <a:pt x="18985" y="36856"/>
                        <a:pt x="18909" y="34725"/>
                      </a:cubicBezTo>
                      <a:lnTo>
                        <a:pt x="18909" y="34040"/>
                      </a:lnTo>
                      <a:cubicBezTo>
                        <a:pt x="18909" y="33926"/>
                        <a:pt x="18871" y="33926"/>
                        <a:pt x="18985" y="33888"/>
                      </a:cubicBezTo>
                      <a:cubicBezTo>
                        <a:pt x="19061" y="33888"/>
                        <a:pt x="19175" y="33850"/>
                        <a:pt x="19251" y="33850"/>
                      </a:cubicBezTo>
                      <a:lnTo>
                        <a:pt x="19442" y="33850"/>
                      </a:lnTo>
                      <a:cubicBezTo>
                        <a:pt x="19974" y="33774"/>
                        <a:pt x="20545" y="33736"/>
                        <a:pt x="21039" y="33622"/>
                      </a:cubicBezTo>
                      <a:close/>
                      <a:moveTo>
                        <a:pt x="21964" y="31129"/>
                      </a:moveTo>
                      <a:cubicBezTo>
                        <a:pt x="22061" y="31129"/>
                        <a:pt x="22139" y="31145"/>
                        <a:pt x="22181" y="31187"/>
                      </a:cubicBezTo>
                      <a:cubicBezTo>
                        <a:pt x="22257" y="31263"/>
                        <a:pt x="22295" y="31415"/>
                        <a:pt x="22333" y="31491"/>
                      </a:cubicBezTo>
                      <a:lnTo>
                        <a:pt x="22485" y="31720"/>
                      </a:lnTo>
                      <a:cubicBezTo>
                        <a:pt x="22599" y="31910"/>
                        <a:pt x="22713" y="32138"/>
                        <a:pt x="22828" y="32328"/>
                      </a:cubicBezTo>
                      <a:cubicBezTo>
                        <a:pt x="23322" y="33089"/>
                        <a:pt x="23741" y="33888"/>
                        <a:pt x="24235" y="34649"/>
                      </a:cubicBezTo>
                      <a:cubicBezTo>
                        <a:pt x="24882" y="35790"/>
                        <a:pt x="38502" y="57590"/>
                        <a:pt x="38958" y="58503"/>
                      </a:cubicBezTo>
                      <a:cubicBezTo>
                        <a:pt x="38616" y="58465"/>
                        <a:pt x="38273" y="58465"/>
                        <a:pt x="37969" y="58427"/>
                      </a:cubicBezTo>
                      <a:cubicBezTo>
                        <a:pt x="37817" y="58427"/>
                        <a:pt x="37627" y="58427"/>
                        <a:pt x="37551" y="58351"/>
                      </a:cubicBezTo>
                      <a:cubicBezTo>
                        <a:pt x="37436" y="58198"/>
                        <a:pt x="37360" y="58046"/>
                        <a:pt x="37246" y="57894"/>
                      </a:cubicBezTo>
                      <a:cubicBezTo>
                        <a:pt x="36980" y="57514"/>
                        <a:pt x="36714" y="57095"/>
                        <a:pt x="36485" y="56639"/>
                      </a:cubicBezTo>
                      <a:cubicBezTo>
                        <a:pt x="35801" y="55535"/>
                        <a:pt x="23588" y="36285"/>
                        <a:pt x="22942" y="35258"/>
                      </a:cubicBezTo>
                      <a:cubicBezTo>
                        <a:pt x="22713" y="34915"/>
                        <a:pt x="22485" y="34573"/>
                        <a:pt x="22257" y="34231"/>
                      </a:cubicBezTo>
                      <a:cubicBezTo>
                        <a:pt x="22105" y="34002"/>
                        <a:pt x="21991" y="33774"/>
                        <a:pt x="21876" y="33508"/>
                      </a:cubicBezTo>
                      <a:cubicBezTo>
                        <a:pt x="21876" y="33470"/>
                        <a:pt x="21838" y="33470"/>
                        <a:pt x="21838" y="33432"/>
                      </a:cubicBezTo>
                      <a:cubicBezTo>
                        <a:pt x="21838" y="33394"/>
                        <a:pt x="21838" y="33318"/>
                        <a:pt x="21800" y="33241"/>
                      </a:cubicBezTo>
                      <a:cubicBezTo>
                        <a:pt x="21724" y="33127"/>
                        <a:pt x="21648" y="33051"/>
                        <a:pt x="21496" y="33013"/>
                      </a:cubicBezTo>
                      <a:cubicBezTo>
                        <a:pt x="21388" y="33004"/>
                        <a:pt x="21278" y="33000"/>
                        <a:pt x="21168" y="33000"/>
                      </a:cubicBezTo>
                      <a:cubicBezTo>
                        <a:pt x="20810" y="33000"/>
                        <a:pt x="20446" y="33049"/>
                        <a:pt x="20126" y="33165"/>
                      </a:cubicBezTo>
                      <a:cubicBezTo>
                        <a:pt x="19404" y="33203"/>
                        <a:pt x="18681" y="33280"/>
                        <a:pt x="17996" y="33394"/>
                      </a:cubicBezTo>
                      <a:cubicBezTo>
                        <a:pt x="17844" y="33470"/>
                        <a:pt x="17806" y="33584"/>
                        <a:pt x="17730" y="33698"/>
                      </a:cubicBezTo>
                      <a:lnTo>
                        <a:pt x="17501" y="34231"/>
                      </a:lnTo>
                      <a:cubicBezTo>
                        <a:pt x="16969" y="35296"/>
                        <a:pt x="6849" y="58046"/>
                        <a:pt x="6621" y="58579"/>
                      </a:cubicBezTo>
                      <a:cubicBezTo>
                        <a:pt x="6481" y="58523"/>
                        <a:pt x="6322" y="58488"/>
                        <a:pt x="6157" y="58488"/>
                      </a:cubicBezTo>
                      <a:cubicBezTo>
                        <a:pt x="6096" y="58488"/>
                        <a:pt x="6035" y="58493"/>
                        <a:pt x="5974" y="58503"/>
                      </a:cubicBezTo>
                      <a:cubicBezTo>
                        <a:pt x="5670" y="58465"/>
                        <a:pt x="5365" y="58427"/>
                        <a:pt x="5061" y="58427"/>
                      </a:cubicBezTo>
                      <a:cubicBezTo>
                        <a:pt x="5175" y="58008"/>
                        <a:pt x="16360" y="33165"/>
                        <a:pt x="16855" y="32176"/>
                      </a:cubicBezTo>
                      <a:cubicBezTo>
                        <a:pt x="16893" y="32100"/>
                        <a:pt x="16931" y="31986"/>
                        <a:pt x="17007" y="31910"/>
                      </a:cubicBezTo>
                      <a:cubicBezTo>
                        <a:pt x="17045" y="31796"/>
                        <a:pt x="17045" y="31758"/>
                        <a:pt x="17159" y="31720"/>
                      </a:cubicBezTo>
                      <a:cubicBezTo>
                        <a:pt x="17844" y="31606"/>
                        <a:pt x="18529" y="31530"/>
                        <a:pt x="19213" y="31491"/>
                      </a:cubicBezTo>
                      <a:cubicBezTo>
                        <a:pt x="19822" y="31453"/>
                        <a:pt x="20431" y="31377"/>
                        <a:pt x="21039" y="31263"/>
                      </a:cubicBezTo>
                      <a:cubicBezTo>
                        <a:pt x="21039" y="31274"/>
                        <a:pt x="21052" y="31279"/>
                        <a:pt x="21075" y="31279"/>
                      </a:cubicBezTo>
                      <a:cubicBezTo>
                        <a:pt x="21129" y="31279"/>
                        <a:pt x="21236" y="31252"/>
                        <a:pt x="21344" y="31225"/>
                      </a:cubicBezTo>
                      <a:lnTo>
                        <a:pt x="21382" y="31225"/>
                      </a:lnTo>
                      <a:cubicBezTo>
                        <a:pt x="21574" y="31177"/>
                        <a:pt x="21797" y="31129"/>
                        <a:pt x="21964" y="31129"/>
                      </a:cubicBezTo>
                      <a:close/>
                      <a:moveTo>
                        <a:pt x="35755" y="1"/>
                      </a:moveTo>
                      <a:cubicBezTo>
                        <a:pt x="35632" y="1"/>
                        <a:pt x="35512" y="51"/>
                        <a:pt x="35420" y="143"/>
                      </a:cubicBezTo>
                      <a:cubicBezTo>
                        <a:pt x="35002" y="447"/>
                        <a:pt x="34621" y="828"/>
                        <a:pt x="34203" y="1132"/>
                      </a:cubicBezTo>
                      <a:cubicBezTo>
                        <a:pt x="33442" y="1779"/>
                        <a:pt x="32605" y="2388"/>
                        <a:pt x="31806" y="2996"/>
                      </a:cubicBezTo>
                      <a:cubicBezTo>
                        <a:pt x="30855" y="3719"/>
                        <a:pt x="29904" y="4442"/>
                        <a:pt x="28991" y="5241"/>
                      </a:cubicBezTo>
                      <a:cubicBezTo>
                        <a:pt x="28040" y="6002"/>
                        <a:pt x="27127" y="6763"/>
                        <a:pt x="26251" y="7448"/>
                      </a:cubicBezTo>
                      <a:cubicBezTo>
                        <a:pt x="25795" y="7828"/>
                        <a:pt x="25262" y="8208"/>
                        <a:pt x="24844" y="8551"/>
                      </a:cubicBezTo>
                      <a:cubicBezTo>
                        <a:pt x="24311" y="8969"/>
                        <a:pt x="23779" y="9388"/>
                        <a:pt x="23246" y="9844"/>
                      </a:cubicBezTo>
                      <a:cubicBezTo>
                        <a:pt x="23018" y="9997"/>
                        <a:pt x="22866" y="10263"/>
                        <a:pt x="22904" y="10567"/>
                      </a:cubicBezTo>
                      <a:cubicBezTo>
                        <a:pt x="22942" y="10795"/>
                        <a:pt x="23018" y="11024"/>
                        <a:pt x="23132" y="11214"/>
                      </a:cubicBezTo>
                      <a:cubicBezTo>
                        <a:pt x="23170" y="11328"/>
                        <a:pt x="23170" y="11442"/>
                        <a:pt x="23208" y="11556"/>
                      </a:cubicBezTo>
                      <a:cubicBezTo>
                        <a:pt x="23246" y="11632"/>
                        <a:pt x="23284" y="11708"/>
                        <a:pt x="23284" y="11785"/>
                      </a:cubicBezTo>
                      <a:cubicBezTo>
                        <a:pt x="23246" y="11823"/>
                        <a:pt x="23132" y="11899"/>
                        <a:pt x="23094" y="11937"/>
                      </a:cubicBezTo>
                      <a:cubicBezTo>
                        <a:pt x="22828" y="12165"/>
                        <a:pt x="22561" y="12393"/>
                        <a:pt x="22295" y="12622"/>
                      </a:cubicBezTo>
                      <a:cubicBezTo>
                        <a:pt x="21838" y="13002"/>
                        <a:pt x="21382" y="13420"/>
                        <a:pt x="20925" y="13801"/>
                      </a:cubicBezTo>
                      <a:cubicBezTo>
                        <a:pt x="18909" y="15551"/>
                        <a:pt x="16664" y="17073"/>
                        <a:pt x="14572" y="18785"/>
                      </a:cubicBezTo>
                      <a:cubicBezTo>
                        <a:pt x="13925" y="19355"/>
                        <a:pt x="13240" y="19964"/>
                        <a:pt x="12556" y="20535"/>
                      </a:cubicBezTo>
                      <a:lnTo>
                        <a:pt x="11604" y="21372"/>
                      </a:lnTo>
                      <a:cubicBezTo>
                        <a:pt x="11414" y="21562"/>
                        <a:pt x="10577" y="22018"/>
                        <a:pt x="11034" y="22817"/>
                      </a:cubicBezTo>
                      <a:cubicBezTo>
                        <a:pt x="11072" y="22893"/>
                        <a:pt x="11148" y="23046"/>
                        <a:pt x="11110" y="23122"/>
                      </a:cubicBezTo>
                      <a:cubicBezTo>
                        <a:pt x="11034" y="23198"/>
                        <a:pt x="10806" y="23350"/>
                        <a:pt x="10691" y="23426"/>
                      </a:cubicBezTo>
                      <a:cubicBezTo>
                        <a:pt x="10159" y="23807"/>
                        <a:pt x="9702" y="24225"/>
                        <a:pt x="9208" y="24644"/>
                      </a:cubicBezTo>
                      <a:cubicBezTo>
                        <a:pt x="8447" y="25252"/>
                        <a:pt x="2360" y="30122"/>
                        <a:pt x="2360" y="30236"/>
                      </a:cubicBezTo>
                      <a:cubicBezTo>
                        <a:pt x="2360" y="30578"/>
                        <a:pt x="2436" y="30883"/>
                        <a:pt x="2550" y="31149"/>
                      </a:cubicBezTo>
                      <a:cubicBezTo>
                        <a:pt x="2588" y="31263"/>
                        <a:pt x="2626" y="31339"/>
                        <a:pt x="2702" y="31453"/>
                      </a:cubicBezTo>
                      <a:cubicBezTo>
                        <a:pt x="2740" y="31530"/>
                        <a:pt x="2816" y="31644"/>
                        <a:pt x="2816" y="31720"/>
                      </a:cubicBezTo>
                      <a:cubicBezTo>
                        <a:pt x="2816" y="31796"/>
                        <a:pt x="2702" y="31834"/>
                        <a:pt x="2626" y="31872"/>
                      </a:cubicBezTo>
                      <a:cubicBezTo>
                        <a:pt x="2474" y="31986"/>
                        <a:pt x="2360" y="32100"/>
                        <a:pt x="2208" y="32252"/>
                      </a:cubicBezTo>
                      <a:cubicBezTo>
                        <a:pt x="1941" y="32443"/>
                        <a:pt x="1713" y="32709"/>
                        <a:pt x="1485" y="32937"/>
                      </a:cubicBezTo>
                      <a:cubicBezTo>
                        <a:pt x="1409" y="32785"/>
                        <a:pt x="1333" y="32595"/>
                        <a:pt x="1218" y="32519"/>
                      </a:cubicBezTo>
                      <a:cubicBezTo>
                        <a:pt x="1123" y="32481"/>
                        <a:pt x="1038" y="32462"/>
                        <a:pt x="952" y="32462"/>
                      </a:cubicBezTo>
                      <a:cubicBezTo>
                        <a:pt x="866" y="32462"/>
                        <a:pt x="781" y="32481"/>
                        <a:pt x="686" y="32519"/>
                      </a:cubicBezTo>
                      <a:cubicBezTo>
                        <a:pt x="381" y="32633"/>
                        <a:pt x="39" y="32785"/>
                        <a:pt x="1" y="33165"/>
                      </a:cubicBezTo>
                      <a:cubicBezTo>
                        <a:pt x="39" y="33470"/>
                        <a:pt x="153" y="33774"/>
                        <a:pt x="381" y="34002"/>
                      </a:cubicBezTo>
                      <a:cubicBezTo>
                        <a:pt x="572" y="34307"/>
                        <a:pt x="724" y="34573"/>
                        <a:pt x="914" y="34839"/>
                      </a:cubicBezTo>
                      <a:cubicBezTo>
                        <a:pt x="1142" y="35144"/>
                        <a:pt x="1333" y="35410"/>
                        <a:pt x="1599" y="35676"/>
                      </a:cubicBezTo>
                      <a:cubicBezTo>
                        <a:pt x="1760" y="35870"/>
                        <a:pt x="1948" y="36036"/>
                        <a:pt x="2187" y="36036"/>
                      </a:cubicBezTo>
                      <a:cubicBezTo>
                        <a:pt x="2230" y="36036"/>
                        <a:pt x="2275" y="36030"/>
                        <a:pt x="2322" y="36019"/>
                      </a:cubicBezTo>
                      <a:cubicBezTo>
                        <a:pt x="2626" y="35981"/>
                        <a:pt x="2892" y="35714"/>
                        <a:pt x="2892" y="35372"/>
                      </a:cubicBezTo>
                      <a:cubicBezTo>
                        <a:pt x="2892" y="35220"/>
                        <a:pt x="2854" y="35068"/>
                        <a:pt x="2778" y="34953"/>
                      </a:cubicBezTo>
                      <a:lnTo>
                        <a:pt x="2664" y="34801"/>
                      </a:lnTo>
                      <a:cubicBezTo>
                        <a:pt x="3121" y="34459"/>
                        <a:pt x="3577" y="34078"/>
                        <a:pt x="3996" y="33660"/>
                      </a:cubicBezTo>
                      <a:cubicBezTo>
                        <a:pt x="4186" y="34002"/>
                        <a:pt x="4414" y="34307"/>
                        <a:pt x="4642" y="34573"/>
                      </a:cubicBezTo>
                      <a:cubicBezTo>
                        <a:pt x="4718" y="34649"/>
                        <a:pt x="4795" y="34725"/>
                        <a:pt x="4909" y="34725"/>
                      </a:cubicBezTo>
                      <a:cubicBezTo>
                        <a:pt x="5023" y="34725"/>
                        <a:pt x="5061" y="34687"/>
                        <a:pt x="5137" y="34649"/>
                      </a:cubicBezTo>
                      <a:cubicBezTo>
                        <a:pt x="5213" y="34649"/>
                        <a:pt x="5289" y="34649"/>
                        <a:pt x="5327" y="34611"/>
                      </a:cubicBezTo>
                      <a:cubicBezTo>
                        <a:pt x="5479" y="34535"/>
                        <a:pt x="5593" y="34459"/>
                        <a:pt x="5670" y="34421"/>
                      </a:cubicBezTo>
                      <a:cubicBezTo>
                        <a:pt x="6430" y="33964"/>
                        <a:pt x="7229" y="33546"/>
                        <a:pt x="7952" y="33051"/>
                      </a:cubicBezTo>
                      <a:cubicBezTo>
                        <a:pt x="8523" y="32709"/>
                        <a:pt x="9094" y="32405"/>
                        <a:pt x="9664" y="32100"/>
                      </a:cubicBezTo>
                      <a:cubicBezTo>
                        <a:pt x="10463" y="31682"/>
                        <a:pt x="11186" y="31225"/>
                        <a:pt x="11909" y="30769"/>
                      </a:cubicBezTo>
                      <a:cubicBezTo>
                        <a:pt x="12327" y="30502"/>
                        <a:pt x="12784" y="30274"/>
                        <a:pt x="13202" y="30046"/>
                      </a:cubicBezTo>
                      <a:lnTo>
                        <a:pt x="13735" y="29741"/>
                      </a:lnTo>
                      <a:cubicBezTo>
                        <a:pt x="13925" y="29665"/>
                        <a:pt x="14077" y="29551"/>
                        <a:pt x="14230" y="29399"/>
                      </a:cubicBezTo>
                      <a:cubicBezTo>
                        <a:pt x="14268" y="29475"/>
                        <a:pt x="14344" y="29551"/>
                        <a:pt x="14382" y="29627"/>
                      </a:cubicBezTo>
                      <a:cubicBezTo>
                        <a:pt x="14417" y="29698"/>
                        <a:pt x="14744" y="30092"/>
                        <a:pt x="14974" y="30092"/>
                      </a:cubicBezTo>
                      <a:cubicBezTo>
                        <a:pt x="14993" y="30092"/>
                        <a:pt x="15011" y="30090"/>
                        <a:pt x="15028" y="30084"/>
                      </a:cubicBezTo>
                      <a:cubicBezTo>
                        <a:pt x="15371" y="29932"/>
                        <a:pt x="15675" y="29818"/>
                        <a:pt x="15980" y="29665"/>
                      </a:cubicBezTo>
                      <a:cubicBezTo>
                        <a:pt x="16284" y="29551"/>
                        <a:pt x="16588" y="29361"/>
                        <a:pt x="16893" y="29209"/>
                      </a:cubicBezTo>
                      <a:cubicBezTo>
                        <a:pt x="17045" y="29970"/>
                        <a:pt x="17539" y="30654"/>
                        <a:pt x="18262" y="31035"/>
                      </a:cubicBezTo>
                      <a:lnTo>
                        <a:pt x="17539" y="31073"/>
                      </a:lnTo>
                      <a:cubicBezTo>
                        <a:pt x="17273" y="31073"/>
                        <a:pt x="17007" y="31111"/>
                        <a:pt x="16740" y="31149"/>
                      </a:cubicBezTo>
                      <a:cubicBezTo>
                        <a:pt x="16588" y="31225"/>
                        <a:pt x="16588" y="31339"/>
                        <a:pt x="16550" y="31453"/>
                      </a:cubicBezTo>
                      <a:cubicBezTo>
                        <a:pt x="16474" y="31644"/>
                        <a:pt x="16360" y="31796"/>
                        <a:pt x="16284" y="31986"/>
                      </a:cubicBezTo>
                      <a:cubicBezTo>
                        <a:pt x="16170" y="32176"/>
                        <a:pt x="16094" y="32366"/>
                        <a:pt x="15980" y="32557"/>
                      </a:cubicBezTo>
                      <a:cubicBezTo>
                        <a:pt x="15333" y="33964"/>
                        <a:pt x="5061" y="56715"/>
                        <a:pt x="4566" y="58008"/>
                      </a:cubicBezTo>
                      <a:cubicBezTo>
                        <a:pt x="4528" y="58160"/>
                        <a:pt x="4528" y="58313"/>
                        <a:pt x="4490" y="58427"/>
                      </a:cubicBezTo>
                      <a:cubicBezTo>
                        <a:pt x="4490" y="58503"/>
                        <a:pt x="4414" y="58541"/>
                        <a:pt x="4376" y="58579"/>
                      </a:cubicBezTo>
                      <a:cubicBezTo>
                        <a:pt x="4338" y="58655"/>
                        <a:pt x="4376" y="58731"/>
                        <a:pt x="4414" y="58807"/>
                      </a:cubicBezTo>
                      <a:cubicBezTo>
                        <a:pt x="4490" y="58959"/>
                        <a:pt x="4642" y="58959"/>
                        <a:pt x="4795" y="58959"/>
                      </a:cubicBezTo>
                      <a:lnTo>
                        <a:pt x="5403" y="59035"/>
                      </a:lnTo>
                      <a:lnTo>
                        <a:pt x="5936" y="59073"/>
                      </a:lnTo>
                      <a:cubicBezTo>
                        <a:pt x="6088" y="59073"/>
                        <a:pt x="6354" y="59073"/>
                        <a:pt x="6469" y="59150"/>
                      </a:cubicBezTo>
                      <a:cubicBezTo>
                        <a:pt x="6562" y="59243"/>
                        <a:pt x="6605" y="59312"/>
                        <a:pt x="6702" y="59312"/>
                      </a:cubicBezTo>
                      <a:cubicBezTo>
                        <a:pt x="6723" y="59312"/>
                        <a:pt x="6746" y="59308"/>
                        <a:pt x="6773" y="59302"/>
                      </a:cubicBezTo>
                      <a:cubicBezTo>
                        <a:pt x="6925" y="59264"/>
                        <a:pt x="7001" y="59112"/>
                        <a:pt x="7077" y="58997"/>
                      </a:cubicBezTo>
                      <a:cubicBezTo>
                        <a:pt x="7610" y="57818"/>
                        <a:pt x="17501" y="35562"/>
                        <a:pt x="17996" y="34497"/>
                      </a:cubicBezTo>
                      <a:cubicBezTo>
                        <a:pt x="18072" y="34383"/>
                        <a:pt x="18224" y="33926"/>
                        <a:pt x="18338" y="33926"/>
                      </a:cubicBezTo>
                      <a:cubicBezTo>
                        <a:pt x="18262" y="35562"/>
                        <a:pt x="19556" y="57514"/>
                        <a:pt x="19594" y="57666"/>
                      </a:cubicBezTo>
                      <a:cubicBezTo>
                        <a:pt x="19594" y="57818"/>
                        <a:pt x="19632" y="57932"/>
                        <a:pt x="19708" y="58046"/>
                      </a:cubicBezTo>
                      <a:cubicBezTo>
                        <a:pt x="19442" y="58198"/>
                        <a:pt x="19556" y="58579"/>
                        <a:pt x="19860" y="58579"/>
                      </a:cubicBezTo>
                      <a:cubicBezTo>
                        <a:pt x="19904" y="58584"/>
                        <a:pt x="19946" y="58587"/>
                        <a:pt x="19988" y="58587"/>
                      </a:cubicBezTo>
                      <a:cubicBezTo>
                        <a:pt x="20241" y="58587"/>
                        <a:pt x="20474" y="58503"/>
                        <a:pt x="20735" y="58503"/>
                      </a:cubicBezTo>
                      <a:cubicBezTo>
                        <a:pt x="20786" y="58503"/>
                        <a:pt x="20837" y="58507"/>
                        <a:pt x="20886" y="58507"/>
                      </a:cubicBezTo>
                      <a:cubicBezTo>
                        <a:pt x="20984" y="58507"/>
                        <a:pt x="21077" y="58490"/>
                        <a:pt x="21154" y="58389"/>
                      </a:cubicBezTo>
                      <a:cubicBezTo>
                        <a:pt x="21154" y="58351"/>
                        <a:pt x="21192" y="58313"/>
                        <a:pt x="21192" y="58275"/>
                      </a:cubicBezTo>
                      <a:cubicBezTo>
                        <a:pt x="21192" y="58237"/>
                        <a:pt x="21230" y="58198"/>
                        <a:pt x="21268" y="58198"/>
                      </a:cubicBezTo>
                      <a:cubicBezTo>
                        <a:pt x="21306" y="58122"/>
                        <a:pt x="21382" y="58084"/>
                        <a:pt x="21382" y="57970"/>
                      </a:cubicBezTo>
                      <a:cubicBezTo>
                        <a:pt x="21420" y="57666"/>
                        <a:pt x="21420" y="36932"/>
                        <a:pt x="21496" y="36209"/>
                      </a:cubicBezTo>
                      <a:cubicBezTo>
                        <a:pt x="21534" y="35486"/>
                        <a:pt x="21534" y="34877"/>
                        <a:pt x="21572" y="34193"/>
                      </a:cubicBezTo>
                      <a:cubicBezTo>
                        <a:pt x="21800" y="34611"/>
                        <a:pt x="22029" y="34992"/>
                        <a:pt x="22295" y="35334"/>
                      </a:cubicBezTo>
                      <a:cubicBezTo>
                        <a:pt x="22675" y="35905"/>
                        <a:pt x="36181" y="57323"/>
                        <a:pt x="36638" y="58008"/>
                      </a:cubicBezTo>
                      <a:cubicBezTo>
                        <a:pt x="36790" y="58237"/>
                        <a:pt x="36980" y="58503"/>
                        <a:pt x="37094" y="58731"/>
                      </a:cubicBezTo>
                      <a:cubicBezTo>
                        <a:pt x="37170" y="58845"/>
                        <a:pt x="37284" y="58959"/>
                        <a:pt x="37398" y="58959"/>
                      </a:cubicBezTo>
                      <a:lnTo>
                        <a:pt x="37551" y="58959"/>
                      </a:lnTo>
                      <a:cubicBezTo>
                        <a:pt x="37817" y="58997"/>
                        <a:pt x="38045" y="59035"/>
                        <a:pt x="38273" y="59035"/>
                      </a:cubicBezTo>
                      <a:cubicBezTo>
                        <a:pt x="38540" y="59073"/>
                        <a:pt x="38844" y="59073"/>
                        <a:pt x="39148" y="59073"/>
                      </a:cubicBezTo>
                      <a:cubicBezTo>
                        <a:pt x="39225" y="59073"/>
                        <a:pt x="39263" y="59035"/>
                        <a:pt x="39339" y="58997"/>
                      </a:cubicBezTo>
                      <a:cubicBezTo>
                        <a:pt x="39415" y="58959"/>
                        <a:pt x="39491" y="58959"/>
                        <a:pt x="39529" y="58883"/>
                      </a:cubicBezTo>
                      <a:cubicBezTo>
                        <a:pt x="39681" y="58693"/>
                        <a:pt x="39529" y="58427"/>
                        <a:pt x="39491" y="58275"/>
                      </a:cubicBezTo>
                      <a:cubicBezTo>
                        <a:pt x="39034" y="57362"/>
                        <a:pt x="26175" y="36818"/>
                        <a:pt x="24273" y="33584"/>
                      </a:cubicBezTo>
                      <a:cubicBezTo>
                        <a:pt x="23817" y="32823"/>
                        <a:pt x="23322" y="32062"/>
                        <a:pt x="22866" y="31263"/>
                      </a:cubicBezTo>
                      <a:cubicBezTo>
                        <a:pt x="22751" y="31111"/>
                        <a:pt x="22675" y="30959"/>
                        <a:pt x="22599" y="30769"/>
                      </a:cubicBezTo>
                      <a:cubicBezTo>
                        <a:pt x="22545" y="30607"/>
                        <a:pt x="22434" y="30560"/>
                        <a:pt x="22278" y="30560"/>
                      </a:cubicBezTo>
                      <a:cubicBezTo>
                        <a:pt x="22215" y="30560"/>
                        <a:pt x="22144" y="30567"/>
                        <a:pt x="22067" y="30578"/>
                      </a:cubicBezTo>
                      <a:cubicBezTo>
                        <a:pt x="21686" y="30578"/>
                        <a:pt x="21306" y="30654"/>
                        <a:pt x="20887" y="30731"/>
                      </a:cubicBezTo>
                      <a:cubicBezTo>
                        <a:pt x="21686" y="30084"/>
                        <a:pt x="21991" y="29019"/>
                        <a:pt x="21648" y="28067"/>
                      </a:cubicBezTo>
                      <a:cubicBezTo>
                        <a:pt x="21610" y="27953"/>
                        <a:pt x="21572" y="27839"/>
                        <a:pt x="21534" y="27725"/>
                      </a:cubicBezTo>
                      <a:cubicBezTo>
                        <a:pt x="21458" y="27649"/>
                        <a:pt x="21420" y="27611"/>
                        <a:pt x="21420" y="27535"/>
                      </a:cubicBezTo>
                      <a:cubicBezTo>
                        <a:pt x="21420" y="27497"/>
                        <a:pt x="21534" y="27459"/>
                        <a:pt x="21534" y="27421"/>
                      </a:cubicBezTo>
                      <a:cubicBezTo>
                        <a:pt x="21800" y="27269"/>
                        <a:pt x="22067" y="27116"/>
                        <a:pt x="22295" y="26964"/>
                      </a:cubicBezTo>
                      <a:lnTo>
                        <a:pt x="23398" y="26356"/>
                      </a:lnTo>
                      <a:cubicBezTo>
                        <a:pt x="25072" y="25404"/>
                        <a:pt x="26632" y="24301"/>
                        <a:pt x="28268" y="23312"/>
                      </a:cubicBezTo>
                      <a:cubicBezTo>
                        <a:pt x="28724" y="23008"/>
                        <a:pt x="29219" y="22665"/>
                        <a:pt x="29675" y="22361"/>
                      </a:cubicBezTo>
                      <a:cubicBezTo>
                        <a:pt x="29718" y="22340"/>
                        <a:pt x="29746" y="22330"/>
                        <a:pt x="29766" y="22330"/>
                      </a:cubicBezTo>
                      <a:cubicBezTo>
                        <a:pt x="29818" y="22330"/>
                        <a:pt x="29821" y="22393"/>
                        <a:pt x="29904" y="22475"/>
                      </a:cubicBezTo>
                      <a:cubicBezTo>
                        <a:pt x="29980" y="22589"/>
                        <a:pt x="30056" y="22627"/>
                        <a:pt x="30094" y="22703"/>
                      </a:cubicBezTo>
                      <a:cubicBezTo>
                        <a:pt x="30170" y="22741"/>
                        <a:pt x="30208" y="22817"/>
                        <a:pt x="30284" y="22893"/>
                      </a:cubicBezTo>
                      <a:cubicBezTo>
                        <a:pt x="30398" y="23008"/>
                        <a:pt x="30512" y="23008"/>
                        <a:pt x="30627" y="23046"/>
                      </a:cubicBezTo>
                      <a:cubicBezTo>
                        <a:pt x="30682" y="23101"/>
                        <a:pt x="30758" y="23137"/>
                        <a:pt x="30840" y="23137"/>
                      </a:cubicBezTo>
                      <a:cubicBezTo>
                        <a:pt x="30870" y="23137"/>
                        <a:pt x="30900" y="23132"/>
                        <a:pt x="30931" y="23122"/>
                      </a:cubicBezTo>
                      <a:cubicBezTo>
                        <a:pt x="31045" y="23084"/>
                        <a:pt x="31159" y="23046"/>
                        <a:pt x="31273" y="23008"/>
                      </a:cubicBezTo>
                      <a:cubicBezTo>
                        <a:pt x="31540" y="22893"/>
                        <a:pt x="31844" y="22741"/>
                        <a:pt x="32110" y="22627"/>
                      </a:cubicBezTo>
                      <a:cubicBezTo>
                        <a:pt x="32605" y="22399"/>
                        <a:pt x="33099" y="22171"/>
                        <a:pt x="33632" y="21980"/>
                      </a:cubicBezTo>
                      <a:cubicBezTo>
                        <a:pt x="35725" y="21143"/>
                        <a:pt x="37741" y="20192"/>
                        <a:pt x="39795" y="19355"/>
                      </a:cubicBezTo>
                      <a:cubicBezTo>
                        <a:pt x="41013" y="18823"/>
                        <a:pt x="42230" y="18328"/>
                        <a:pt x="43447" y="17796"/>
                      </a:cubicBezTo>
                      <a:cubicBezTo>
                        <a:pt x="44018" y="17567"/>
                        <a:pt x="44589" y="17263"/>
                        <a:pt x="45198" y="17035"/>
                      </a:cubicBezTo>
                      <a:cubicBezTo>
                        <a:pt x="45464" y="16921"/>
                        <a:pt x="45692" y="16844"/>
                        <a:pt x="45958" y="16730"/>
                      </a:cubicBezTo>
                      <a:cubicBezTo>
                        <a:pt x="46073" y="16692"/>
                        <a:pt x="46149" y="16616"/>
                        <a:pt x="46187" y="16502"/>
                      </a:cubicBezTo>
                      <a:cubicBezTo>
                        <a:pt x="46263" y="16388"/>
                        <a:pt x="46339" y="16312"/>
                        <a:pt x="46377" y="16160"/>
                      </a:cubicBezTo>
                      <a:cubicBezTo>
                        <a:pt x="46339" y="15969"/>
                        <a:pt x="46301" y="15779"/>
                        <a:pt x="46187" y="15589"/>
                      </a:cubicBezTo>
                      <a:cubicBezTo>
                        <a:pt x="46111" y="15399"/>
                        <a:pt x="46034" y="15247"/>
                        <a:pt x="45958" y="15056"/>
                      </a:cubicBezTo>
                      <a:cubicBezTo>
                        <a:pt x="45730" y="14600"/>
                        <a:pt x="45502" y="14181"/>
                        <a:pt x="45236" y="13725"/>
                      </a:cubicBezTo>
                      <a:cubicBezTo>
                        <a:pt x="44703" y="12812"/>
                        <a:pt x="44170" y="11937"/>
                        <a:pt x="43600" y="11024"/>
                      </a:cubicBezTo>
                      <a:cubicBezTo>
                        <a:pt x="42496" y="9236"/>
                        <a:pt x="41241" y="7562"/>
                        <a:pt x="40062" y="5850"/>
                      </a:cubicBezTo>
                      <a:cubicBezTo>
                        <a:pt x="39453" y="4975"/>
                        <a:pt x="38806" y="4100"/>
                        <a:pt x="38197" y="3187"/>
                      </a:cubicBezTo>
                      <a:cubicBezTo>
                        <a:pt x="37589" y="2312"/>
                        <a:pt x="36942" y="1475"/>
                        <a:pt x="36371" y="562"/>
                      </a:cubicBezTo>
                      <a:cubicBezTo>
                        <a:pt x="36257" y="409"/>
                        <a:pt x="36181" y="143"/>
                        <a:pt x="35991" y="67"/>
                      </a:cubicBezTo>
                      <a:cubicBezTo>
                        <a:pt x="35916" y="22"/>
                        <a:pt x="35835" y="1"/>
                        <a:pt x="35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41"/>
                <p:cNvSpPr/>
                <p:nvPr/>
              </p:nvSpPr>
              <p:spPr>
                <a:xfrm>
                  <a:off x="3952175" y="3313500"/>
                  <a:ext cx="229250" cy="314825"/>
                </a:xfrm>
                <a:custGeom>
                  <a:avLst/>
                  <a:gdLst/>
                  <a:ahLst/>
                  <a:cxnLst/>
                  <a:rect l="l" t="t" r="r" b="b"/>
                  <a:pathLst>
                    <a:path w="9170" h="12593" extrusionOk="0">
                      <a:moveTo>
                        <a:pt x="279" y="1"/>
                      </a:moveTo>
                      <a:cubicBezTo>
                        <a:pt x="128" y="1"/>
                        <a:pt x="1" y="131"/>
                        <a:pt x="1" y="287"/>
                      </a:cubicBezTo>
                      <a:cubicBezTo>
                        <a:pt x="1" y="515"/>
                        <a:pt x="267" y="706"/>
                        <a:pt x="381" y="858"/>
                      </a:cubicBezTo>
                      <a:lnTo>
                        <a:pt x="876" y="1428"/>
                      </a:lnTo>
                      <a:cubicBezTo>
                        <a:pt x="1218" y="1847"/>
                        <a:pt x="1560" y="2303"/>
                        <a:pt x="1865" y="2722"/>
                      </a:cubicBezTo>
                      <a:cubicBezTo>
                        <a:pt x="2512" y="3559"/>
                        <a:pt x="3120" y="4434"/>
                        <a:pt x="3729" y="5309"/>
                      </a:cubicBezTo>
                      <a:cubicBezTo>
                        <a:pt x="4376" y="6184"/>
                        <a:pt x="5022" y="7059"/>
                        <a:pt x="5631" y="7934"/>
                      </a:cubicBezTo>
                      <a:cubicBezTo>
                        <a:pt x="5974" y="8428"/>
                        <a:pt x="6316" y="8847"/>
                        <a:pt x="6658" y="9342"/>
                      </a:cubicBezTo>
                      <a:cubicBezTo>
                        <a:pt x="6963" y="9798"/>
                        <a:pt x="7343" y="10293"/>
                        <a:pt x="7648" y="10825"/>
                      </a:cubicBezTo>
                      <a:cubicBezTo>
                        <a:pt x="7800" y="11054"/>
                        <a:pt x="7952" y="11320"/>
                        <a:pt x="8142" y="11548"/>
                      </a:cubicBezTo>
                      <a:cubicBezTo>
                        <a:pt x="8294" y="11814"/>
                        <a:pt x="8408" y="12043"/>
                        <a:pt x="8523" y="12309"/>
                      </a:cubicBezTo>
                      <a:cubicBezTo>
                        <a:pt x="8579" y="12451"/>
                        <a:pt x="8678" y="12593"/>
                        <a:pt x="8819" y="12593"/>
                      </a:cubicBezTo>
                      <a:cubicBezTo>
                        <a:pt x="8868" y="12593"/>
                        <a:pt x="8921" y="12576"/>
                        <a:pt x="8979" y="12537"/>
                      </a:cubicBezTo>
                      <a:cubicBezTo>
                        <a:pt x="9169" y="12423"/>
                        <a:pt x="9093" y="12119"/>
                        <a:pt x="9017" y="11929"/>
                      </a:cubicBezTo>
                      <a:cubicBezTo>
                        <a:pt x="8104" y="10140"/>
                        <a:pt x="6811" y="8543"/>
                        <a:pt x="5631" y="6907"/>
                      </a:cubicBezTo>
                      <a:cubicBezTo>
                        <a:pt x="4376" y="5157"/>
                        <a:pt x="3158" y="3407"/>
                        <a:pt x="1865" y="1695"/>
                      </a:cubicBezTo>
                      <a:cubicBezTo>
                        <a:pt x="1522" y="1276"/>
                        <a:pt x="1180" y="896"/>
                        <a:pt x="838" y="477"/>
                      </a:cubicBezTo>
                      <a:cubicBezTo>
                        <a:pt x="723" y="325"/>
                        <a:pt x="571" y="59"/>
                        <a:pt x="381" y="21"/>
                      </a:cubicBezTo>
                      <a:cubicBezTo>
                        <a:pt x="347" y="7"/>
                        <a:pt x="313" y="1"/>
                        <a:pt x="27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41"/>
                <p:cNvSpPr/>
                <p:nvPr/>
              </p:nvSpPr>
              <p:spPr>
                <a:xfrm>
                  <a:off x="3732475" y="3358700"/>
                  <a:ext cx="217825" cy="153425"/>
                </a:xfrm>
                <a:custGeom>
                  <a:avLst/>
                  <a:gdLst/>
                  <a:ahLst/>
                  <a:cxnLst/>
                  <a:rect l="l" t="t" r="r" b="b"/>
                  <a:pathLst>
                    <a:path w="8713" h="6137" extrusionOk="0">
                      <a:moveTo>
                        <a:pt x="8408" y="1"/>
                      </a:moveTo>
                      <a:cubicBezTo>
                        <a:pt x="8256" y="39"/>
                        <a:pt x="8142" y="77"/>
                        <a:pt x="8028" y="191"/>
                      </a:cubicBezTo>
                      <a:lnTo>
                        <a:pt x="7533" y="457"/>
                      </a:lnTo>
                      <a:cubicBezTo>
                        <a:pt x="7229" y="648"/>
                        <a:pt x="6924" y="838"/>
                        <a:pt x="6620" y="1028"/>
                      </a:cubicBezTo>
                      <a:cubicBezTo>
                        <a:pt x="6011" y="1408"/>
                        <a:pt x="5441" y="1827"/>
                        <a:pt x="4832" y="2283"/>
                      </a:cubicBezTo>
                      <a:cubicBezTo>
                        <a:pt x="3691" y="3120"/>
                        <a:pt x="2511" y="3995"/>
                        <a:pt x="1294" y="4832"/>
                      </a:cubicBezTo>
                      <a:cubicBezTo>
                        <a:pt x="1028" y="5023"/>
                        <a:pt x="761" y="5213"/>
                        <a:pt x="495" y="5403"/>
                      </a:cubicBezTo>
                      <a:cubicBezTo>
                        <a:pt x="305" y="5555"/>
                        <a:pt x="0" y="5822"/>
                        <a:pt x="229" y="6050"/>
                      </a:cubicBezTo>
                      <a:cubicBezTo>
                        <a:pt x="291" y="6112"/>
                        <a:pt x="355" y="6137"/>
                        <a:pt x="420" y="6137"/>
                      </a:cubicBezTo>
                      <a:cubicBezTo>
                        <a:pt x="633" y="6137"/>
                        <a:pt x="853" y="5871"/>
                        <a:pt x="1028" y="5784"/>
                      </a:cubicBezTo>
                      <a:lnTo>
                        <a:pt x="1865" y="5175"/>
                      </a:lnTo>
                      <a:cubicBezTo>
                        <a:pt x="3006" y="4338"/>
                        <a:pt x="4185" y="3501"/>
                        <a:pt x="5327" y="2664"/>
                      </a:cubicBezTo>
                      <a:cubicBezTo>
                        <a:pt x="5973" y="2169"/>
                        <a:pt x="6658" y="1713"/>
                        <a:pt x="7343" y="1256"/>
                      </a:cubicBezTo>
                      <a:lnTo>
                        <a:pt x="8408" y="609"/>
                      </a:lnTo>
                      <a:cubicBezTo>
                        <a:pt x="8560" y="533"/>
                        <a:pt x="8713" y="457"/>
                        <a:pt x="8713" y="267"/>
                      </a:cubicBezTo>
                      <a:cubicBezTo>
                        <a:pt x="8713" y="115"/>
                        <a:pt x="8560" y="1"/>
                        <a:pt x="84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41"/>
                <p:cNvSpPr/>
                <p:nvPr/>
              </p:nvSpPr>
              <p:spPr>
                <a:xfrm>
                  <a:off x="3408350" y="3613425"/>
                  <a:ext cx="266125" cy="210500"/>
                </a:xfrm>
                <a:custGeom>
                  <a:avLst/>
                  <a:gdLst/>
                  <a:ahLst/>
                  <a:cxnLst/>
                  <a:rect l="l" t="t" r="r" b="b"/>
                  <a:pathLst>
                    <a:path w="10645" h="8420" extrusionOk="0">
                      <a:moveTo>
                        <a:pt x="10242" y="0"/>
                      </a:moveTo>
                      <a:cubicBezTo>
                        <a:pt x="10119" y="0"/>
                        <a:pt x="10020" y="94"/>
                        <a:pt x="9922" y="160"/>
                      </a:cubicBezTo>
                      <a:lnTo>
                        <a:pt x="9503" y="502"/>
                      </a:lnTo>
                      <a:lnTo>
                        <a:pt x="8666" y="1187"/>
                      </a:lnTo>
                      <a:cubicBezTo>
                        <a:pt x="8096" y="1605"/>
                        <a:pt x="7563" y="2062"/>
                        <a:pt x="7031" y="2519"/>
                      </a:cubicBezTo>
                      <a:cubicBezTo>
                        <a:pt x="5927" y="3394"/>
                        <a:pt x="4786" y="4192"/>
                        <a:pt x="3721" y="5068"/>
                      </a:cubicBezTo>
                      <a:cubicBezTo>
                        <a:pt x="3416" y="5296"/>
                        <a:pt x="3112" y="5524"/>
                        <a:pt x="2808" y="5790"/>
                      </a:cubicBezTo>
                      <a:cubicBezTo>
                        <a:pt x="2655" y="5904"/>
                        <a:pt x="2503" y="6019"/>
                        <a:pt x="2351" y="6133"/>
                      </a:cubicBezTo>
                      <a:lnTo>
                        <a:pt x="2123" y="6323"/>
                      </a:lnTo>
                      <a:lnTo>
                        <a:pt x="2047" y="6399"/>
                      </a:lnTo>
                      <a:lnTo>
                        <a:pt x="1818" y="6551"/>
                      </a:lnTo>
                      <a:lnTo>
                        <a:pt x="1704" y="6627"/>
                      </a:lnTo>
                      <a:lnTo>
                        <a:pt x="1552" y="6779"/>
                      </a:lnTo>
                      <a:lnTo>
                        <a:pt x="1210" y="7046"/>
                      </a:lnTo>
                      <a:cubicBezTo>
                        <a:pt x="1020" y="7236"/>
                        <a:pt x="791" y="7426"/>
                        <a:pt x="563" y="7578"/>
                      </a:cubicBezTo>
                      <a:cubicBezTo>
                        <a:pt x="411" y="7693"/>
                        <a:pt x="183" y="7845"/>
                        <a:pt x="106" y="7997"/>
                      </a:cubicBezTo>
                      <a:cubicBezTo>
                        <a:pt x="1" y="8208"/>
                        <a:pt x="156" y="8420"/>
                        <a:pt x="361" y="8420"/>
                      </a:cubicBezTo>
                      <a:cubicBezTo>
                        <a:pt x="377" y="8420"/>
                        <a:pt x="394" y="8418"/>
                        <a:pt x="411" y="8415"/>
                      </a:cubicBezTo>
                      <a:cubicBezTo>
                        <a:pt x="601" y="8377"/>
                        <a:pt x="867" y="8111"/>
                        <a:pt x="1020" y="7959"/>
                      </a:cubicBezTo>
                      <a:lnTo>
                        <a:pt x="1666" y="7426"/>
                      </a:lnTo>
                      <a:cubicBezTo>
                        <a:pt x="2047" y="7122"/>
                        <a:pt x="2389" y="6818"/>
                        <a:pt x="2808" y="6513"/>
                      </a:cubicBezTo>
                      <a:cubicBezTo>
                        <a:pt x="3683" y="5828"/>
                        <a:pt x="4558" y="5106"/>
                        <a:pt x="5509" y="4421"/>
                      </a:cubicBezTo>
                      <a:cubicBezTo>
                        <a:pt x="6422" y="3736"/>
                        <a:pt x="7297" y="3051"/>
                        <a:pt x="8172" y="2328"/>
                      </a:cubicBezTo>
                      <a:cubicBezTo>
                        <a:pt x="8628" y="1910"/>
                        <a:pt x="9161" y="1529"/>
                        <a:pt x="9656" y="1149"/>
                      </a:cubicBezTo>
                      <a:cubicBezTo>
                        <a:pt x="9884" y="959"/>
                        <a:pt x="10112" y="769"/>
                        <a:pt x="10378" y="578"/>
                      </a:cubicBezTo>
                      <a:cubicBezTo>
                        <a:pt x="10607" y="388"/>
                        <a:pt x="10645" y="84"/>
                        <a:pt x="10302" y="8"/>
                      </a:cubicBezTo>
                      <a:cubicBezTo>
                        <a:pt x="10282" y="2"/>
                        <a:pt x="10261" y="0"/>
                        <a:pt x="1024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41"/>
                <p:cNvSpPr/>
                <p:nvPr/>
              </p:nvSpPr>
              <p:spPr>
                <a:xfrm>
                  <a:off x="3193200" y="3890300"/>
                  <a:ext cx="163600" cy="125700"/>
                </a:xfrm>
                <a:custGeom>
                  <a:avLst/>
                  <a:gdLst/>
                  <a:ahLst/>
                  <a:cxnLst/>
                  <a:rect l="l" t="t" r="r" b="b"/>
                  <a:pathLst>
                    <a:path w="6544" h="5028" extrusionOk="0">
                      <a:moveTo>
                        <a:pt x="6275" y="0"/>
                      </a:moveTo>
                      <a:cubicBezTo>
                        <a:pt x="6057" y="0"/>
                        <a:pt x="5810" y="276"/>
                        <a:pt x="5631" y="384"/>
                      </a:cubicBezTo>
                      <a:lnTo>
                        <a:pt x="4984" y="879"/>
                      </a:lnTo>
                      <a:cubicBezTo>
                        <a:pt x="4490" y="1221"/>
                        <a:pt x="4033" y="1563"/>
                        <a:pt x="3538" y="1868"/>
                      </a:cubicBezTo>
                      <a:cubicBezTo>
                        <a:pt x="2625" y="2514"/>
                        <a:pt x="533" y="4226"/>
                        <a:pt x="343" y="4379"/>
                      </a:cubicBezTo>
                      <a:cubicBezTo>
                        <a:pt x="153" y="4531"/>
                        <a:pt x="0" y="4683"/>
                        <a:pt x="153" y="4911"/>
                      </a:cubicBezTo>
                      <a:cubicBezTo>
                        <a:pt x="208" y="4995"/>
                        <a:pt x="275" y="5028"/>
                        <a:pt x="344" y="5028"/>
                      </a:cubicBezTo>
                      <a:cubicBezTo>
                        <a:pt x="462" y="5028"/>
                        <a:pt x="589" y="4931"/>
                        <a:pt x="685" y="4835"/>
                      </a:cubicBezTo>
                      <a:cubicBezTo>
                        <a:pt x="875" y="4721"/>
                        <a:pt x="1142" y="4493"/>
                        <a:pt x="1332" y="4341"/>
                      </a:cubicBezTo>
                      <a:cubicBezTo>
                        <a:pt x="1788" y="3960"/>
                        <a:pt x="3615" y="2552"/>
                        <a:pt x="4071" y="2248"/>
                      </a:cubicBezTo>
                      <a:cubicBezTo>
                        <a:pt x="4566" y="1906"/>
                        <a:pt x="5098" y="1525"/>
                        <a:pt x="5593" y="1145"/>
                      </a:cubicBezTo>
                      <a:lnTo>
                        <a:pt x="6316" y="612"/>
                      </a:lnTo>
                      <a:cubicBezTo>
                        <a:pt x="6430" y="536"/>
                        <a:pt x="6506" y="460"/>
                        <a:pt x="6506" y="308"/>
                      </a:cubicBezTo>
                      <a:cubicBezTo>
                        <a:pt x="6544" y="156"/>
                        <a:pt x="6430" y="42"/>
                        <a:pt x="6316" y="3"/>
                      </a:cubicBezTo>
                      <a:cubicBezTo>
                        <a:pt x="6302" y="1"/>
                        <a:pt x="6289" y="0"/>
                        <a:pt x="62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41"/>
                <p:cNvSpPr/>
                <p:nvPr/>
              </p:nvSpPr>
              <p:spPr>
                <a:xfrm>
                  <a:off x="3130847" y="3161136"/>
                  <a:ext cx="642025" cy="525750"/>
                </a:xfrm>
                <a:custGeom>
                  <a:avLst/>
                  <a:gdLst/>
                  <a:ahLst/>
                  <a:cxnLst/>
                  <a:rect l="l" t="t" r="r" b="b"/>
                  <a:pathLst>
                    <a:path w="25681" h="21030" extrusionOk="0">
                      <a:moveTo>
                        <a:pt x="8599" y="11480"/>
                      </a:moveTo>
                      <a:cubicBezTo>
                        <a:pt x="8789" y="11480"/>
                        <a:pt x="8979" y="11480"/>
                        <a:pt x="9169" y="11518"/>
                      </a:cubicBezTo>
                      <a:cubicBezTo>
                        <a:pt x="9169" y="11518"/>
                        <a:pt x="9436" y="13307"/>
                        <a:pt x="9512" y="13801"/>
                      </a:cubicBezTo>
                      <a:cubicBezTo>
                        <a:pt x="9702" y="14981"/>
                        <a:pt x="9892" y="16198"/>
                        <a:pt x="10120" y="17377"/>
                      </a:cubicBezTo>
                      <a:cubicBezTo>
                        <a:pt x="10158" y="17644"/>
                        <a:pt x="10235" y="17910"/>
                        <a:pt x="10273" y="18176"/>
                      </a:cubicBezTo>
                      <a:cubicBezTo>
                        <a:pt x="10273" y="18252"/>
                        <a:pt x="10311" y="18366"/>
                        <a:pt x="10311" y="18404"/>
                      </a:cubicBezTo>
                      <a:cubicBezTo>
                        <a:pt x="10273" y="18443"/>
                        <a:pt x="10044" y="18595"/>
                        <a:pt x="10006" y="18671"/>
                      </a:cubicBezTo>
                      <a:cubicBezTo>
                        <a:pt x="9968" y="18747"/>
                        <a:pt x="9854" y="18823"/>
                        <a:pt x="9740" y="18823"/>
                      </a:cubicBezTo>
                      <a:lnTo>
                        <a:pt x="9398" y="18861"/>
                      </a:lnTo>
                      <a:cubicBezTo>
                        <a:pt x="8446" y="19013"/>
                        <a:pt x="7495" y="19241"/>
                        <a:pt x="6506" y="19432"/>
                      </a:cubicBezTo>
                      <a:cubicBezTo>
                        <a:pt x="5517" y="19584"/>
                        <a:pt x="4680" y="19736"/>
                        <a:pt x="3767" y="19888"/>
                      </a:cubicBezTo>
                      <a:cubicBezTo>
                        <a:pt x="3349" y="20002"/>
                        <a:pt x="2892" y="20078"/>
                        <a:pt x="2474" y="20078"/>
                      </a:cubicBezTo>
                      <a:cubicBezTo>
                        <a:pt x="2283" y="20078"/>
                        <a:pt x="2321" y="20002"/>
                        <a:pt x="2207" y="19888"/>
                      </a:cubicBezTo>
                      <a:cubicBezTo>
                        <a:pt x="2055" y="19774"/>
                        <a:pt x="1979" y="19812"/>
                        <a:pt x="1941" y="19736"/>
                      </a:cubicBezTo>
                      <a:cubicBezTo>
                        <a:pt x="1903" y="19508"/>
                        <a:pt x="1865" y="19318"/>
                        <a:pt x="1865" y="19127"/>
                      </a:cubicBezTo>
                      <a:cubicBezTo>
                        <a:pt x="1751" y="18062"/>
                        <a:pt x="1598" y="17035"/>
                        <a:pt x="1484" y="15970"/>
                      </a:cubicBezTo>
                      <a:cubicBezTo>
                        <a:pt x="1408" y="15361"/>
                        <a:pt x="1332" y="14714"/>
                        <a:pt x="1256" y="14067"/>
                      </a:cubicBezTo>
                      <a:cubicBezTo>
                        <a:pt x="1218" y="13801"/>
                        <a:pt x="1142" y="13535"/>
                        <a:pt x="1104" y="13269"/>
                      </a:cubicBezTo>
                      <a:cubicBezTo>
                        <a:pt x="1066" y="12964"/>
                        <a:pt x="1066" y="12964"/>
                        <a:pt x="1294" y="12812"/>
                      </a:cubicBezTo>
                      <a:cubicBezTo>
                        <a:pt x="1522" y="12698"/>
                        <a:pt x="1789" y="12622"/>
                        <a:pt x="2055" y="12622"/>
                      </a:cubicBezTo>
                      <a:lnTo>
                        <a:pt x="3006" y="12470"/>
                      </a:lnTo>
                      <a:cubicBezTo>
                        <a:pt x="3653" y="12394"/>
                        <a:pt x="4300" y="12279"/>
                        <a:pt x="4946" y="12165"/>
                      </a:cubicBezTo>
                      <a:cubicBezTo>
                        <a:pt x="6164" y="11937"/>
                        <a:pt x="7381" y="11747"/>
                        <a:pt x="8599" y="11480"/>
                      </a:cubicBezTo>
                      <a:close/>
                      <a:moveTo>
                        <a:pt x="25086" y="1"/>
                      </a:moveTo>
                      <a:cubicBezTo>
                        <a:pt x="25024" y="1"/>
                        <a:pt x="24958" y="10"/>
                        <a:pt x="24882" y="29"/>
                      </a:cubicBezTo>
                      <a:cubicBezTo>
                        <a:pt x="24691" y="105"/>
                        <a:pt x="24691" y="257"/>
                        <a:pt x="24539" y="372"/>
                      </a:cubicBezTo>
                      <a:cubicBezTo>
                        <a:pt x="24425" y="448"/>
                        <a:pt x="23892" y="448"/>
                        <a:pt x="23664" y="448"/>
                      </a:cubicBezTo>
                      <a:lnTo>
                        <a:pt x="22409" y="524"/>
                      </a:lnTo>
                      <a:cubicBezTo>
                        <a:pt x="21648" y="600"/>
                        <a:pt x="20849" y="638"/>
                        <a:pt x="20050" y="676"/>
                      </a:cubicBezTo>
                      <a:lnTo>
                        <a:pt x="19555" y="676"/>
                      </a:lnTo>
                      <a:cubicBezTo>
                        <a:pt x="19365" y="638"/>
                        <a:pt x="19441" y="600"/>
                        <a:pt x="19289" y="486"/>
                      </a:cubicBezTo>
                      <a:cubicBezTo>
                        <a:pt x="19179" y="376"/>
                        <a:pt x="19034" y="319"/>
                        <a:pt x="18888" y="319"/>
                      </a:cubicBezTo>
                      <a:cubicBezTo>
                        <a:pt x="18730" y="319"/>
                        <a:pt x="18571" y="385"/>
                        <a:pt x="18452" y="524"/>
                      </a:cubicBezTo>
                      <a:cubicBezTo>
                        <a:pt x="18376" y="638"/>
                        <a:pt x="18338" y="752"/>
                        <a:pt x="18338" y="904"/>
                      </a:cubicBezTo>
                      <a:cubicBezTo>
                        <a:pt x="18300" y="1056"/>
                        <a:pt x="18338" y="1018"/>
                        <a:pt x="18186" y="1132"/>
                      </a:cubicBezTo>
                      <a:cubicBezTo>
                        <a:pt x="18072" y="1247"/>
                        <a:pt x="17881" y="1399"/>
                        <a:pt x="17729" y="1513"/>
                      </a:cubicBezTo>
                      <a:cubicBezTo>
                        <a:pt x="17159" y="2045"/>
                        <a:pt x="16626" y="2578"/>
                        <a:pt x="16055" y="3073"/>
                      </a:cubicBezTo>
                      <a:cubicBezTo>
                        <a:pt x="15789" y="3301"/>
                        <a:pt x="15523" y="3567"/>
                        <a:pt x="15294" y="3834"/>
                      </a:cubicBezTo>
                      <a:cubicBezTo>
                        <a:pt x="15142" y="3948"/>
                        <a:pt x="15028" y="4062"/>
                        <a:pt x="14914" y="4176"/>
                      </a:cubicBezTo>
                      <a:cubicBezTo>
                        <a:pt x="14838" y="4252"/>
                        <a:pt x="14762" y="4328"/>
                        <a:pt x="14686" y="4366"/>
                      </a:cubicBezTo>
                      <a:cubicBezTo>
                        <a:pt x="14621" y="4398"/>
                        <a:pt x="14598" y="4410"/>
                        <a:pt x="14578" y="4410"/>
                      </a:cubicBezTo>
                      <a:cubicBezTo>
                        <a:pt x="14550" y="4410"/>
                        <a:pt x="14529" y="4388"/>
                        <a:pt x="14419" y="4366"/>
                      </a:cubicBezTo>
                      <a:cubicBezTo>
                        <a:pt x="14365" y="4351"/>
                        <a:pt x="14309" y="4343"/>
                        <a:pt x="14253" y="4343"/>
                      </a:cubicBezTo>
                      <a:cubicBezTo>
                        <a:pt x="14037" y="4343"/>
                        <a:pt x="13825" y="4459"/>
                        <a:pt x="13735" y="4671"/>
                      </a:cubicBezTo>
                      <a:cubicBezTo>
                        <a:pt x="13697" y="4823"/>
                        <a:pt x="13697" y="4937"/>
                        <a:pt x="13735" y="5089"/>
                      </a:cubicBezTo>
                      <a:cubicBezTo>
                        <a:pt x="13735" y="5241"/>
                        <a:pt x="13582" y="5393"/>
                        <a:pt x="13468" y="5546"/>
                      </a:cubicBezTo>
                      <a:cubicBezTo>
                        <a:pt x="12593" y="6763"/>
                        <a:pt x="11718" y="7980"/>
                        <a:pt x="10805" y="9236"/>
                      </a:cubicBezTo>
                      <a:cubicBezTo>
                        <a:pt x="10577" y="9540"/>
                        <a:pt x="10349" y="9845"/>
                        <a:pt x="10120" y="10187"/>
                      </a:cubicBezTo>
                      <a:cubicBezTo>
                        <a:pt x="10006" y="10301"/>
                        <a:pt x="9892" y="10415"/>
                        <a:pt x="9816" y="10567"/>
                      </a:cubicBezTo>
                      <a:cubicBezTo>
                        <a:pt x="9702" y="10682"/>
                        <a:pt x="9702" y="10720"/>
                        <a:pt x="9588" y="10720"/>
                      </a:cubicBezTo>
                      <a:cubicBezTo>
                        <a:pt x="9573" y="10727"/>
                        <a:pt x="9556" y="10730"/>
                        <a:pt x="9538" y="10730"/>
                      </a:cubicBezTo>
                      <a:cubicBezTo>
                        <a:pt x="9466" y="10730"/>
                        <a:pt x="9375" y="10682"/>
                        <a:pt x="9283" y="10682"/>
                      </a:cubicBezTo>
                      <a:cubicBezTo>
                        <a:pt x="9169" y="10720"/>
                        <a:pt x="9055" y="10758"/>
                        <a:pt x="8979" y="10872"/>
                      </a:cubicBezTo>
                      <a:cubicBezTo>
                        <a:pt x="8903" y="10910"/>
                        <a:pt x="8903" y="10986"/>
                        <a:pt x="8827" y="11024"/>
                      </a:cubicBezTo>
                      <a:cubicBezTo>
                        <a:pt x="8789" y="11100"/>
                        <a:pt x="8865" y="11100"/>
                        <a:pt x="8713" y="11176"/>
                      </a:cubicBezTo>
                      <a:cubicBezTo>
                        <a:pt x="8408" y="11252"/>
                        <a:pt x="8104" y="11290"/>
                        <a:pt x="7800" y="11328"/>
                      </a:cubicBezTo>
                      <a:cubicBezTo>
                        <a:pt x="6430" y="11595"/>
                        <a:pt x="5022" y="11861"/>
                        <a:pt x="3653" y="12089"/>
                      </a:cubicBezTo>
                      <a:cubicBezTo>
                        <a:pt x="3006" y="12165"/>
                        <a:pt x="2359" y="12279"/>
                        <a:pt x="1751" y="12355"/>
                      </a:cubicBezTo>
                      <a:lnTo>
                        <a:pt x="1294" y="12394"/>
                      </a:lnTo>
                      <a:cubicBezTo>
                        <a:pt x="1180" y="12279"/>
                        <a:pt x="1104" y="12089"/>
                        <a:pt x="914" y="12013"/>
                      </a:cubicBezTo>
                      <a:cubicBezTo>
                        <a:pt x="868" y="12002"/>
                        <a:pt x="822" y="11996"/>
                        <a:pt x="776" y="11996"/>
                      </a:cubicBezTo>
                      <a:cubicBezTo>
                        <a:pt x="511" y="11996"/>
                        <a:pt x="244" y="12173"/>
                        <a:pt x="115" y="12432"/>
                      </a:cubicBezTo>
                      <a:cubicBezTo>
                        <a:pt x="1" y="12698"/>
                        <a:pt x="115" y="13002"/>
                        <a:pt x="343" y="13154"/>
                      </a:cubicBezTo>
                      <a:cubicBezTo>
                        <a:pt x="457" y="13192"/>
                        <a:pt x="571" y="13230"/>
                        <a:pt x="647" y="13307"/>
                      </a:cubicBezTo>
                      <a:cubicBezTo>
                        <a:pt x="647" y="13307"/>
                        <a:pt x="723" y="13687"/>
                        <a:pt x="723" y="13839"/>
                      </a:cubicBezTo>
                      <a:cubicBezTo>
                        <a:pt x="838" y="14600"/>
                        <a:pt x="914" y="15361"/>
                        <a:pt x="1028" y="16122"/>
                      </a:cubicBezTo>
                      <a:cubicBezTo>
                        <a:pt x="1104" y="16845"/>
                        <a:pt x="1218" y="17644"/>
                        <a:pt x="1294" y="18404"/>
                      </a:cubicBezTo>
                      <a:cubicBezTo>
                        <a:pt x="1332" y="18595"/>
                        <a:pt x="1370" y="18823"/>
                        <a:pt x="1408" y="19051"/>
                      </a:cubicBezTo>
                      <a:cubicBezTo>
                        <a:pt x="1484" y="19318"/>
                        <a:pt x="1522" y="19584"/>
                        <a:pt x="1522" y="19850"/>
                      </a:cubicBezTo>
                      <a:cubicBezTo>
                        <a:pt x="1522" y="20040"/>
                        <a:pt x="1294" y="20116"/>
                        <a:pt x="1256" y="20307"/>
                      </a:cubicBezTo>
                      <a:cubicBezTo>
                        <a:pt x="1180" y="20649"/>
                        <a:pt x="1370" y="20953"/>
                        <a:pt x="1713" y="21030"/>
                      </a:cubicBezTo>
                      <a:cubicBezTo>
                        <a:pt x="1865" y="21030"/>
                        <a:pt x="1979" y="21030"/>
                        <a:pt x="2093" y="20953"/>
                      </a:cubicBezTo>
                      <a:cubicBezTo>
                        <a:pt x="2207" y="20877"/>
                        <a:pt x="2245" y="20763"/>
                        <a:pt x="2321" y="20687"/>
                      </a:cubicBezTo>
                      <a:cubicBezTo>
                        <a:pt x="2474" y="20649"/>
                        <a:pt x="2588" y="20611"/>
                        <a:pt x="2740" y="20611"/>
                      </a:cubicBezTo>
                      <a:cubicBezTo>
                        <a:pt x="4147" y="20383"/>
                        <a:pt x="5593" y="20155"/>
                        <a:pt x="6963" y="19888"/>
                      </a:cubicBezTo>
                      <a:cubicBezTo>
                        <a:pt x="7762" y="19774"/>
                        <a:pt x="8561" y="19546"/>
                        <a:pt x="9321" y="19432"/>
                      </a:cubicBezTo>
                      <a:cubicBezTo>
                        <a:pt x="9512" y="19394"/>
                        <a:pt x="9664" y="19356"/>
                        <a:pt x="9816" y="19356"/>
                      </a:cubicBezTo>
                      <a:cubicBezTo>
                        <a:pt x="9854" y="19337"/>
                        <a:pt x="9883" y="19327"/>
                        <a:pt x="9906" y="19327"/>
                      </a:cubicBezTo>
                      <a:cubicBezTo>
                        <a:pt x="9930" y="19327"/>
                        <a:pt x="9949" y="19337"/>
                        <a:pt x="9968" y="19356"/>
                      </a:cubicBezTo>
                      <a:cubicBezTo>
                        <a:pt x="9968" y="19356"/>
                        <a:pt x="10082" y="19508"/>
                        <a:pt x="10082" y="19508"/>
                      </a:cubicBezTo>
                      <a:cubicBezTo>
                        <a:pt x="10158" y="19584"/>
                        <a:pt x="10273" y="19622"/>
                        <a:pt x="10349" y="19660"/>
                      </a:cubicBezTo>
                      <a:cubicBezTo>
                        <a:pt x="10395" y="19673"/>
                        <a:pt x="10443" y="19680"/>
                        <a:pt x="10490" y="19680"/>
                      </a:cubicBezTo>
                      <a:cubicBezTo>
                        <a:pt x="10714" y="19680"/>
                        <a:pt x="10933" y="19537"/>
                        <a:pt x="10995" y="19318"/>
                      </a:cubicBezTo>
                      <a:cubicBezTo>
                        <a:pt x="11072" y="19203"/>
                        <a:pt x="11072" y="19013"/>
                        <a:pt x="10995" y="18861"/>
                      </a:cubicBezTo>
                      <a:cubicBezTo>
                        <a:pt x="10957" y="18747"/>
                        <a:pt x="10805" y="18709"/>
                        <a:pt x="10729" y="18595"/>
                      </a:cubicBezTo>
                      <a:cubicBezTo>
                        <a:pt x="10653" y="18481"/>
                        <a:pt x="10653" y="18062"/>
                        <a:pt x="10615" y="17872"/>
                      </a:cubicBezTo>
                      <a:cubicBezTo>
                        <a:pt x="10539" y="17529"/>
                        <a:pt x="10463" y="17149"/>
                        <a:pt x="10387" y="16769"/>
                      </a:cubicBezTo>
                      <a:cubicBezTo>
                        <a:pt x="10120" y="15247"/>
                        <a:pt x="9854" y="13687"/>
                        <a:pt x="9664" y="12165"/>
                      </a:cubicBezTo>
                      <a:cubicBezTo>
                        <a:pt x="9626" y="12089"/>
                        <a:pt x="9626" y="12013"/>
                        <a:pt x="9626" y="11937"/>
                      </a:cubicBezTo>
                      <a:cubicBezTo>
                        <a:pt x="9626" y="11709"/>
                        <a:pt x="9626" y="11861"/>
                        <a:pt x="9740" y="11747"/>
                      </a:cubicBezTo>
                      <a:cubicBezTo>
                        <a:pt x="9816" y="11595"/>
                        <a:pt x="9930" y="11557"/>
                        <a:pt x="9968" y="11366"/>
                      </a:cubicBezTo>
                      <a:cubicBezTo>
                        <a:pt x="9968" y="11290"/>
                        <a:pt x="9930" y="11214"/>
                        <a:pt x="9968" y="11138"/>
                      </a:cubicBezTo>
                      <a:cubicBezTo>
                        <a:pt x="10006" y="11062"/>
                        <a:pt x="10044" y="10986"/>
                        <a:pt x="10120" y="10910"/>
                      </a:cubicBezTo>
                      <a:cubicBezTo>
                        <a:pt x="10235" y="10758"/>
                        <a:pt x="10349" y="10605"/>
                        <a:pt x="10463" y="10415"/>
                      </a:cubicBezTo>
                      <a:lnTo>
                        <a:pt x="11832" y="8589"/>
                      </a:lnTo>
                      <a:cubicBezTo>
                        <a:pt x="12289" y="7980"/>
                        <a:pt x="12669" y="7372"/>
                        <a:pt x="13126" y="6763"/>
                      </a:cubicBezTo>
                      <a:cubicBezTo>
                        <a:pt x="13278" y="6573"/>
                        <a:pt x="13430" y="6344"/>
                        <a:pt x="13620" y="6154"/>
                      </a:cubicBezTo>
                      <a:lnTo>
                        <a:pt x="13849" y="5774"/>
                      </a:lnTo>
                      <a:cubicBezTo>
                        <a:pt x="13925" y="5660"/>
                        <a:pt x="14001" y="5546"/>
                        <a:pt x="14115" y="5469"/>
                      </a:cubicBezTo>
                      <a:cubicBezTo>
                        <a:pt x="14115" y="5469"/>
                        <a:pt x="14305" y="5508"/>
                        <a:pt x="14305" y="5508"/>
                      </a:cubicBezTo>
                      <a:cubicBezTo>
                        <a:pt x="14381" y="5508"/>
                        <a:pt x="14457" y="5469"/>
                        <a:pt x="14534" y="5469"/>
                      </a:cubicBezTo>
                      <a:cubicBezTo>
                        <a:pt x="14648" y="5393"/>
                        <a:pt x="14762" y="5317"/>
                        <a:pt x="14838" y="5165"/>
                      </a:cubicBezTo>
                      <a:cubicBezTo>
                        <a:pt x="14876" y="5089"/>
                        <a:pt x="14876" y="5013"/>
                        <a:pt x="14876" y="4937"/>
                      </a:cubicBezTo>
                      <a:cubicBezTo>
                        <a:pt x="14914" y="4842"/>
                        <a:pt x="14914" y="4832"/>
                        <a:pt x="14914" y="4832"/>
                      </a:cubicBezTo>
                      <a:cubicBezTo>
                        <a:pt x="14914" y="4832"/>
                        <a:pt x="14914" y="4833"/>
                        <a:pt x="14915" y="4833"/>
                      </a:cubicBezTo>
                      <a:cubicBezTo>
                        <a:pt x="14916" y="4833"/>
                        <a:pt x="14923" y="4827"/>
                        <a:pt x="14952" y="4785"/>
                      </a:cubicBezTo>
                      <a:cubicBezTo>
                        <a:pt x="15028" y="4709"/>
                        <a:pt x="15142" y="4594"/>
                        <a:pt x="15218" y="4556"/>
                      </a:cubicBezTo>
                      <a:cubicBezTo>
                        <a:pt x="15713" y="4062"/>
                        <a:pt x="16169" y="3605"/>
                        <a:pt x="16702" y="3149"/>
                      </a:cubicBezTo>
                      <a:cubicBezTo>
                        <a:pt x="17311" y="2616"/>
                        <a:pt x="17881" y="2045"/>
                        <a:pt x="18490" y="1513"/>
                      </a:cubicBezTo>
                      <a:cubicBezTo>
                        <a:pt x="18571" y="1449"/>
                        <a:pt x="18610" y="1425"/>
                        <a:pt x="18646" y="1425"/>
                      </a:cubicBezTo>
                      <a:cubicBezTo>
                        <a:pt x="18696" y="1425"/>
                        <a:pt x="18739" y="1469"/>
                        <a:pt x="18871" y="1513"/>
                      </a:cubicBezTo>
                      <a:cubicBezTo>
                        <a:pt x="18898" y="1520"/>
                        <a:pt x="18926" y="1523"/>
                        <a:pt x="18954" y="1523"/>
                      </a:cubicBezTo>
                      <a:cubicBezTo>
                        <a:pt x="19088" y="1523"/>
                        <a:pt x="19233" y="1455"/>
                        <a:pt x="19327" y="1361"/>
                      </a:cubicBezTo>
                      <a:cubicBezTo>
                        <a:pt x="19365" y="1323"/>
                        <a:pt x="19403" y="1285"/>
                        <a:pt x="19441" y="1247"/>
                      </a:cubicBezTo>
                      <a:cubicBezTo>
                        <a:pt x="19593" y="1094"/>
                        <a:pt x="19441" y="1170"/>
                        <a:pt x="19593" y="1132"/>
                      </a:cubicBezTo>
                      <a:lnTo>
                        <a:pt x="20240" y="1132"/>
                      </a:lnTo>
                      <a:cubicBezTo>
                        <a:pt x="21610" y="1094"/>
                        <a:pt x="22979" y="980"/>
                        <a:pt x="24349" y="866"/>
                      </a:cubicBezTo>
                      <a:lnTo>
                        <a:pt x="24577" y="866"/>
                      </a:lnTo>
                      <a:cubicBezTo>
                        <a:pt x="24653" y="866"/>
                        <a:pt x="24653" y="980"/>
                        <a:pt x="24729" y="1056"/>
                      </a:cubicBezTo>
                      <a:cubicBezTo>
                        <a:pt x="24839" y="1166"/>
                        <a:pt x="24978" y="1216"/>
                        <a:pt x="25117" y="1216"/>
                      </a:cubicBezTo>
                      <a:cubicBezTo>
                        <a:pt x="25363" y="1216"/>
                        <a:pt x="25607" y="1058"/>
                        <a:pt x="25680" y="790"/>
                      </a:cubicBezTo>
                      <a:lnTo>
                        <a:pt x="25642" y="714"/>
                      </a:lnTo>
                      <a:cubicBezTo>
                        <a:pt x="25680" y="448"/>
                        <a:pt x="25566" y="143"/>
                        <a:pt x="25262" y="29"/>
                      </a:cubicBezTo>
                      <a:cubicBezTo>
                        <a:pt x="25205" y="10"/>
                        <a:pt x="25148" y="1"/>
                        <a:pt x="250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44" name="Google Shape;1444;p41"/>
              <p:cNvSpPr/>
              <p:nvPr/>
            </p:nvSpPr>
            <p:spPr>
              <a:xfrm>
                <a:off x="5318996" y="1416441"/>
                <a:ext cx="1590905" cy="768329"/>
              </a:xfrm>
              <a:custGeom>
                <a:avLst/>
                <a:gdLst/>
                <a:ahLst/>
                <a:cxnLst/>
                <a:rect l="l" t="t" r="r" b="b"/>
                <a:pathLst>
                  <a:path w="48812" h="23572" extrusionOk="0">
                    <a:moveTo>
                      <a:pt x="24528" y="610"/>
                    </a:moveTo>
                    <a:cubicBezTo>
                      <a:pt x="26150" y="610"/>
                      <a:pt x="27789" y="962"/>
                      <a:pt x="29333" y="1697"/>
                    </a:cubicBezTo>
                    <a:cubicBezTo>
                      <a:pt x="29980" y="2002"/>
                      <a:pt x="30588" y="2344"/>
                      <a:pt x="31159" y="2801"/>
                    </a:cubicBezTo>
                    <a:cubicBezTo>
                      <a:pt x="31463" y="2991"/>
                      <a:pt x="31768" y="3257"/>
                      <a:pt x="32034" y="3485"/>
                    </a:cubicBezTo>
                    <a:cubicBezTo>
                      <a:pt x="32148" y="3600"/>
                      <a:pt x="32300" y="3714"/>
                      <a:pt x="32415" y="3866"/>
                    </a:cubicBezTo>
                    <a:cubicBezTo>
                      <a:pt x="32529" y="4018"/>
                      <a:pt x="32415" y="3980"/>
                      <a:pt x="32453" y="4132"/>
                    </a:cubicBezTo>
                    <a:cubicBezTo>
                      <a:pt x="32504" y="4671"/>
                      <a:pt x="31863" y="4794"/>
                      <a:pt x="31301" y="4794"/>
                    </a:cubicBezTo>
                    <a:cubicBezTo>
                      <a:pt x="31029" y="4794"/>
                      <a:pt x="30775" y="4766"/>
                      <a:pt x="30627" y="4741"/>
                    </a:cubicBezTo>
                    <a:cubicBezTo>
                      <a:pt x="29713" y="4551"/>
                      <a:pt x="28800" y="4284"/>
                      <a:pt x="27963" y="3904"/>
                    </a:cubicBezTo>
                    <a:cubicBezTo>
                      <a:pt x="26399" y="3258"/>
                      <a:pt x="24834" y="2581"/>
                      <a:pt x="23133" y="2581"/>
                    </a:cubicBezTo>
                    <a:cubicBezTo>
                      <a:pt x="22932" y="2581"/>
                      <a:pt x="22728" y="2590"/>
                      <a:pt x="22523" y="2610"/>
                    </a:cubicBezTo>
                    <a:cubicBezTo>
                      <a:pt x="21648" y="2686"/>
                      <a:pt x="20773" y="2953"/>
                      <a:pt x="20050" y="3447"/>
                    </a:cubicBezTo>
                    <a:cubicBezTo>
                      <a:pt x="19289" y="4018"/>
                      <a:pt x="18985" y="4931"/>
                      <a:pt x="19632" y="5692"/>
                    </a:cubicBezTo>
                    <a:cubicBezTo>
                      <a:pt x="20240" y="6453"/>
                      <a:pt x="21153" y="6757"/>
                      <a:pt x="21990" y="7023"/>
                    </a:cubicBezTo>
                    <a:cubicBezTo>
                      <a:pt x="22942" y="7366"/>
                      <a:pt x="23969" y="7518"/>
                      <a:pt x="24958" y="7746"/>
                    </a:cubicBezTo>
                    <a:cubicBezTo>
                      <a:pt x="25452" y="7860"/>
                      <a:pt x="25947" y="8013"/>
                      <a:pt x="26442" y="8165"/>
                    </a:cubicBezTo>
                    <a:cubicBezTo>
                      <a:pt x="26784" y="8317"/>
                      <a:pt x="27507" y="8545"/>
                      <a:pt x="27545" y="9040"/>
                    </a:cubicBezTo>
                    <a:cubicBezTo>
                      <a:pt x="27545" y="9496"/>
                      <a:pt x="26898" y="9725"/>
                      <a:pt x="26518" y="9877"/>
                    </a:cubicBezTo>
                    <a:cubicBezTo>
                      <a:pt x="25985" y="10029"/>
                      <a:pt x="25414" y="10181"/>
                      <a:pt x="24844" y="10295"/>
                    </a:cubicBezTo>
                    <a:lnTo>
                      <a:pt x="24920" y="10295"/>
                    </a:lnTo>
                    <a:lnTo>
                      <a:pt x="24311" y="10371"/>
                    </a:lnTo>
                    <a:cubicBezTo>
                      <a:pt x="23679" y="10453"/>
                      <a:pt x="23058" y="10491"/>
                      <a:pt x="22442" y="10491"/>
                    </a:cubicBezTo>
                    <a:cubicBezTo>
                      <a:pt x="21909" y="10491"/>
                      <a:pt x="21379" y="10462"/>
                      <a:pt x="20849" y="10409"/>
                    </a:cubicBezTo>
                    <a:cubicBezTo>
                      <a:pt x="19670" y="10371"/>
                      <a:pt x="18490" y="10181"/>
                      <a:pt x="17387" y="9801"/>
                    </a:cubicBezTo>
                    <a:cubicBezTo>
                      <a:pt x="16816" y="9572"/>
                      <a:pt x="16284" y="9306"/>
                      <a:pt x="15751" y="8964"/>
                    </a:cubicBezTo>
                    <a:cubicBezTo>
                      <a:pt x="15219" y="8697"/>
                      <a:pt x="14762" y="8355"/>
                      <a:pt x="14344" y="7975"/>
                    </a:cubicBezTo>
                    <a:cubicBezTo>
                      <a:pt x="14153" y="7746"/>
                      <a:pt x="14077" y="7670"/>
                      <a:pt x="14191" y="7404"/>
                    </a:cubicBezTo>
                    <a:cubicBezTo>
                      <a:pt x="14306" y="7138"/>
                      <a:pt x="14420" y="6871"/>
                      <a:pt x="14572" y="6605"/>
                    </a:cubicBezTo>
                    <a:cubicBezTo>
                      <a:pt x="14876" y="6034"/>
                      <a:pt x="15181" y="5502"/>
                      <a:pt x="15561" y="5007"/>
                    </a:cubicBezTo>
                    <a:cubicBezTo>
                      <a:pt x="17779" y="2170"/>
                      <a:pt x="21116" y="610"/>
                      <a:pt x="24528" y="610"/>
                    </a:cubicBezTo>
                    <a:close/>
                    <a:moveTo>
                      <a:pt x="23186" y="3151"/>
                    </a:moveTo>
                    <a:cubicBezTo>
                      <a:pt x="23550" y="3151"/>
                      <a:pt x="23914" y="3185"/>
                      <a:pt x="24273" y="3257"/>
                    </a:cubicBezTo>
                    <a:cubicBezTo>
                      <a:pt x="25224" y="3447"/>
                      <a:pt x="26137" y="3752"/>
                      <a:pt x="27012" y="4170"/>
                    </a:cubicBezTo>
                    <a:cubicBezTo>
                      <a:pt x="28039" y="4627"/>
                      <a:pt x="29105" y="5007"/>
                      <a:pt x="30170" y="5273"/>
                    </a:cubicBezTo>
                    <a:cubicBezTo>
                      <a:pt x="30478" y="5329"/>
                      <a:pt x="30894" y="5391"/>
                      <a:pt x="31314" y="5391"/>
                    </a:cubicBezTo>
                    <a:cubicBezTo>
                      <a:pt x="32035" y="5391"/>
                      <a:pt x="32769" y="5210"/>
                      <a:pt x="32985" y="4513"/>
                    </a:cubicBezTo>
                    <a:cubicBezTo>
                      <a:pt x="33099" y="4665"/>
                      <a:pt x="33214" y="4817"/>
                      <a:pt x="33328" y="4969"/>
                    </a:cubicBezTo>
                    <a:cubicBezTo>
                      <a:pt x="34507" y="6491"/>
                      <a:pt x="35268" y="8279"/>
                      <a:pt x="35572" y="10181"/>
                    </a:cubicBezTo>
                    <a:cubicBezTo>
                      <a:pt x="35572" y="10371"/>
                      <a:pt x="35610" y="10409"/>
                      <a:pt x="35496" y="10562"/>
                    </a:cubicBezTo>
                    <a:cubicBezTo>
                      <a:pt x="35382" y="10714"/>
                      <a:pt x="35192" y="10904"/>
                      <a:pt x="35078" y="11056"/>
                    </a:cubicBezTo>
                    <a:cubicBezTo>
                      <a:pt x="34849" y="11361"/>
                      <a:pt x="34659" y="11665"/>
                      <a:pt x="34469" y="11969"/>
                    </a:cubicBezTo>
                    <a:cubicBezTo>
                      <a:pt x="34203" y="12350"/>
                      <a:pt x="33822" y="12692"/>
                      <a:pt x="33404" y="12920"/>
                    </a:cubicBezTo>
                    <a:cubicBezTo>
                      <a:pt x="33270" y="12977"/>
                      <a:pt x="33159" y="13002"/>
                      <a:pt x="33069" y="13002"/>
                    </a:cubicBezTo>
                    <a:cubicBezTo>
                      <a:pt x="32672" y="13002"/>
                      <a:pt x="32664" y="12517"/>
                      <a:pt x="32757" y="12083"/>
                    </a:cubicBezTo>
                    <a:cubicBezTo>
                      <a:pt x="32985" y="10980"/>
                      <a:pt x="33480" y="9801"/>
                      <a:pt x="33328" y="8659"/>
                    </a:cubicBezTo>
                    <a:cubicBezTo>
                      <a:pt x="33214" y="7594"/>
                      <a:pt x="32453" y="6719"/>
                      <a:pt x="31463" y="6415"/>
                    </a:cubicBezTo>
                    <a:cubicBezTo>
                      <a:pt x="31159" y="6313"/>
                      <a:pt x="30838" y="6263"/>
                      <a:pt x="30511" y="6263"/>
                    </a:cubicBezTo>
                    <a:cubicBezTo>
                      <a:pt x="30348" y="6263"/>
                      <a:pt x="30183" y="6275"/>
                      <a:pt x="30018" y="6301"/>
                    </a:cubicBezTo>
                    <a:cubicBezTo>
                      <a:pt x="29599" y="6377"/>
                      <a:pt x="28953" y="6605"/>
                      <a:pt x="28800" y="7062"/>
                    </a:cubicBezTo>
                    <a:cubicBezTo>
                      <a:pt x="28762" y="7518"/>
                      <a:pt x="28876" y="7975"/>
                      <a:pt x="29181" y="8317"/>
                    </a:cubicBezTo>
                    <a:cubicBezTo>
                      <a:pt x="29523" y="8774"/>
                      <a:pt x="29828" y="9306"/>
                      <a:pt x="30094" y="9877"/>
                    </a:cubicBezTo>
                    <a:cubicBezTo>
                      <a:pt x="30703" y="12007"/>
                      <a:pt x="27583" y="13149"/>
                      <a:pt x="26023" y="13491"/>
                    </a:cubicBezTo>
                    <a:cubicBezTo>
                      <a:pt x="25332" y="13639"/>
                      <a:pt x="24633" y="13697"/>
                      <a:pt x="23933" y="13697"/>
                    </a:cubicBezTo>
                    <a:cubicBezTo>
                      <a:pt x="21934" y="13697"/>
                      <a:pt x="19921" y="13222"/>
                      <a:pt x="18034" y="12996"/>
                    </a:cubicBezTo>
                    <a:cubicBezTo>
                      <a:pt x="17425" y="12920"/>
                      <a:pt x="16664" y="12806"/>
                      <a:pt x="16018" y="12692"/>
                    </a:cubicBezTo>
                    <a:cubicBezTo>
                      <a:pt x="15537" y="12600"/>
                      <a:pt x="14931" y="12467"/>
                      <a:pt x="14360" y="12467"/>
                    </a:cubicBezTo>
                    <a:cubicBezTo>
                      <a:pt x="13982" y="12467"/>
                      <a:pt x="13619" y="12526"/>
                      <a:pt x="13316" y="12692"/>
                    </a:cubicBezTo>
                    <a:cubicBezTo>
                      <a:pt x="13202" y="11208"/>
                      <a:pt x="13392" y="9687"/>
                      <a:pt x="13849" y="8279"/>
                    </a:cubicBezTo>
                    <a:cubicBezTo>
                      <a:pt x="14458" y="9040"/>
                      <a:pt x="15485" y="9534"/>
                      <a:pt x="16322" y="9953"/>
                    </a:cubicBezTo>
                    <a:cubicBezTo>
                      <a:pt x="17197" y="10409"/>
                      <a:pt x="18110" y="10676"/>
                      <a:pt x="19099" y="10828"/>
                    </a:cubicBezTo>
                    <a:cubicBezTo>
                      <a:pt x="20120" y="10983"/>
                      <a:pt x="21141" y="11061"/>
                      <a:pt x="22169" y="11061"/>
                    </a:cubicBezTo>
                    <a:cubicBezTo>
                      <a:pt x="22904" y="11061"/>
                      <a:pt x="23642" y="11021"/>
                      <a:pt x="24387" y="10942"/>
                    </a:cubicBezTo>
                    <a:lnTo>
                      <a:pt x="24920" y="10866"/>
                    </a:lnTo>
                    <a:cubicBezTo>
                      <a:pt x="25757" y="10752"/>
                      <a:pt x="26556" y="10524"/>
                      <a:pt x="27317" y="10181"/>
                    </a:cubicBezTo>
                    <a:cubicBezTo>
                      <a:pt x="28116" y="9687"/>
                      <a:pt x="28458" y="8735"/>
                      <a:pt x="27583" y="8127"/>
                    </a:cubicBezTo>
                    <a:cubicBezTo>
                      <a:pt x="26746" y="7632"/>
                      <a:pt x="25833" y="7290"/>
                      <a:pt x="24882" y="7138"/>
                    </a:cubicBezTo>
                    <a:cubicBezTo>
                      <a:pt x="23931" y="6947"/>
                      <a:pt x="22980" y="6719"/>
                      <a:pt x="22029" y="6453"/>
                    </a:cubicBezTo>
                    <a:cubicBezTo>
                      <a:pt x="21344" y="6187"/>
                      <a:pt x="20278" y="5806"/>
                      <a:pt x="19936" y="5121"/>
                    </a:cubicBezTo>
                    <a:cubicBezTo>
                      <a:pt x="19442" y="4208"/>
                      <a:pt x="20773" y="3600"/>
                      <a:pt x="21420" y="3409"/>
                    </a:cubicBezTo>
                    <a:cubicBezTo>
                      <a:pt x="21988" y="3244"/>
                      <a:pt x="22586" y="3151"/>
                      <a:pt x="23186" y="3151"/>
                    </a:cubicBezTo>
                    <a:close/>
                    <a:moveTo>
                      <a:pt x="12708" y="11817"/>
                    </a:moveTo>
                    <a:cubicBezTo>
                      <a:pt x="12708" y="12500"/>
                      <a:pt x="12746" y="13183"/>
                      <a:pt x="12859" y="13866"/>
                    </a:cubicBezTo>
                    <a:lnTo>
                      <a:pt x="12859" y="13866"/>
                    </a:lnTo>
                    <a:cubicBezTo>
                      <a:pt x="12408" y="13790"/>
                      <a:pt x="9787" y="13171"/>
                      <a:pt x="10045" y="12730"/>
                    </a:cubicBezTo>
                    <a:cubicBezTo>
                      <a:pt x="10387" y="12464"/>
                      <a:pt x="10767" y="12236"/>
                      <a:pt x="11224" y="12159"/>
                    </a:cubicBezTo>
                    <a:cubicBezTo>
                      <a:pt x="11719" y="12007"/>
                      <a:pt x="12213" y="11893"/>
                      <a:pt x="12708" y="11817"/>
                    </a:cubicBezTo>
                    <a:close/>
                    <a:moveTo>
                      <a:pt x="36257" y="11931"/>
                    </a:moveTo>
                    <a:cubicBezTo>
                      <a:pt x="36942" y="12045"/>
                      <a:pt x="37589" y="12197"/>
                      <a:pt x="38235" y="12388"/>
                    </a:cubicBezTo>
                    <a:cubicBezTo>
                      <a:pt x="38426" y="12426"/>
                      <a:pt x="39681" y="12768"/>
                      <a:pt x="39643" y="13111"/>
                    </a:cubicBezTo>
                    <a:cubicBezTo>
                      <a:pt x="39605" y="13491"/>
                      <a:pt x="38388" y="13757"/>
                      <a:pt x="38121" y="13833"/>
                    </a:cubicBezTo>
                    <a:cubicBezTo>
                      <a:pt x="37436" y="14024"/>
                      <a:pt x="36752" y="14176"/>
                      <a:pt x="36029" y="14252"/>
                    </a:cubicBezTo>
                    <a:cubicBezTo>
                      <a:pt x="36181" y="13491"/>
                      <a:pt x="36257" y="12730"/>
                      <a:pt x="36257" y="11931"/>
                    </a:cubicBezTo>
                    <a:close/>
                    <a:moveTo>
                      <a:pt x="30584" y="6807"/>
                    </a:moveTo>
                    <a:cubicBezTo>
                      <a:pt x="31924" y="6807"/>
                      <a:pt x="33031" y="8043"/>
                      <a:pt x="32795" y="9458"/>
                    </a:cubicBezTo>
                    <a:cubicBezTo>
                      <a:pt x="32681" y="10257"/>
                      <a:pt x="32415" y="11056"/>
                      <a:pt x="32262" y="11855"/>
                    </a:cubicBezTo>
                    <a:cubicBezTo>
                      <a:pt x="32110" y="12464"/>
                      <a:pt x="32034" y="13301"/>
                      <a:pt x="32833" y="13491"/>
                    </a:cubicBezTo>
                    <a:cubicBezTo>
                      <a:pt x="32925" y="13522"/>
                      <a:pt x="33020" y="13535"/>
                      <a:pt x="33118" y="13535"/>
                    </a:cubicBezTo>
                    <a:cubicBezTo>
                      <a:pt x="33627" y="13535"/>
                      <a:pt x="34188" y="13157"/>
                      <a:pt x="34507" y="12806"/>
                    </a:cubicBezTo>
                    <a:cubicBezTo>
                      <a:pt x="34926" y="12388"/>
                      <a:pt x="35268" y="11741"/>
                      <a:pt x="35686" y="11208"/>
                    </a:cubicBezTo>
                    <a:lnTo>
                      <a:pt x="35686" y="11208"/>
                    </a:lnTo>
                    <a:cubicBezTo>
                      <a:pt x="35762" y="12121"/>
                      <a:pt x="35686" y="13073"/>
                      <a:pt x="35496" y="13986"/>
                    </a:cubicBezTo>
                    <a:cubicBezTo>
                      <a:pt x="35458" y="14100"/>
                      <a:pt x="35458" y="14214"/>
                      <a:pt x="35420" y="14328"/>
                    </a:cubicBezTo>
                    <a:cubicBezTo>
                      <a:pt x="35344" y="14404"/>
                      <a:pt x="34964" y="14404"/>
                      <a:pt x="34849" y="14404"/>
                    </a:cubicBezTo>
                    <a:cubicBezTo>
                      <a:pt x="34355" y="14480"/>
                      <a:pt x="33898" y="14518"/>
                      <a:pt x="33404" y="14556"/>
                    </a:cubicBezTo>
                    <a:cubicBezTo>
                      <a:pt x="32453" y="14632"/>
                      <a:pt x="31502" y="14708"/>
                      <a:pt x="30550" y="14746"/>
                    </a:cubicBezTo>
                    <a:cubicBezTo>
                      <a:pt x="28955" y="14829"/>
                      <a:pt x="27353" y="14868"/>
                      <a:pt x="25747" y="14868"/>
                    </a:cubicBezTo>
                    <a:cubicBezTo>
                      <a:pt x="23637" y="14868"/>
                      <a:pt x="21520" y="14800"/>
                      <a:pt x="19403" y="14670"/>
                    </a:cubicBezTo>
                    <a:cubicBezTo>
                      <a:pt x="17387" y="14556"/>
                      <a:pt x="15409" y="14328"/>
                      <a:pt x="13431" y="13986"/>
                    </a:cubicBezTo>
                    <a:cubicBezTo>
                      <a:pt x="13545" y="13757"/>
                      <a:pt x="13316" y="13491"/>
                      <a:pt x="13431" y="13301"/>
                    </a:cubicBezTo>
                    <a:cubicBezTo>
                      <a:pt x="13507" y="13111"/>
                      <a:pt x="13963" y="13111"/>
                      <a:pt x="14153" y="13073"/>
                    </a:cubicBezTo>
                    <a:cubicBezTo>
                      <a:pt x="14800" y="13073"/>
                      <a:pt x="15447" y="13149"/>
                      <a:pt x="16056" y="13263"/>
                    </a:cubicBezTo>
                    <a:cubicBezTo>
                      <a:pt x="17311" y="13491"/>
                      <a:pt x="18566" y="13643"/>
                      <a:pt x="19784" y="13833"/>
                    </a:cubicBezTo>
                    <a:cubicBezTo>
                      <a:pt x="21115" y="14062"/>
                      <a:pt x="22447" y="14214"/>
                      <a:pt x="23779" y="14252"/>
                    </a:cubicBezTo>
                    <a:cubicBezTo>
                      <a:pt x="24958" y="14252"/>
                      <a:pt x="26137" y="14062"/>
                      <a:pt x="27279" y="13719"/>
                    </a:cubicBezTo>
                    <a:cubicBezTo>
                      <a:pt x="28382" y="13415"/>
                      <a:pt x="29371" y="12806"/>
                      <a:pt x="30132" y="11931"/>
                    </a:cubicBezTo>
                    <a:cubicBezTo>
                      <a:pt x="30550" y="11475"/>
                      <a:pt x="30741" y="10866"/>
                      <a:pt x="30741" y="10257"/>
                    </a:cubicBezTo>
                    <a:cubicBezTo>
                      <a:pt x="30703" y="9687"/>
                      <a:pt x="30474" y="9116"/>
                      <a:pt x="30132" y="8659"/>
                    </a:cubicBezTo>
                    <a:cubicBezTo>
                      <a:pt x="29942" y="8355"/>
                      <a:pt x="29219" y="7556"/>
                      <a:pt x="29409" y="7176"/>
                    </a:cubicBezTo>
                    <a:cubicBezTo>
                      <a:pt x="29485" y="6985"/>
                      <a:pt x="29866" y="6909"/>
                      <a:pt x="30056" y="6871"/>
                    </a:cubicBezTo>
                    <a:cubicBezTo>
                      <a:pt x="30234" y="6828"/>
                      <a:pt x="30411" y="6807"/>
                      <a:pt x="30584" y="6807"/>
                    </a:cubicBezTo>
                    <a:close/>
                    <a:moveTo>
                      <a:pt x="12974" y="9268"/>
                    </a:moveTo>
                    <a:lnTo>
                      <a:pt x="12974" y="9268"/>
                    </a:lnTo>
                    <a:cubicBezTo>
                      <a:pt x="12898" y="9610"/>
                      <a:pt x="12822" y="9953"/>
                      <a:pt x="12784" y="10295"/>
                    </a:cubicBezTo>
                    <a:cubicBezTo>
                      <a:pt x="12746" y="10486"/>
                      <a:pt x="12746" y="10676"/>
                      <a:pt x="12746" y="10828"/>
                    </a:cubicBezTo>
                    <a:cubicBezTo>
                      <a:pt x="12708" y="11132"/>
                      <a:pt x="12746" y="11208"/>
                      <a:pt x="12479" y="11246"/>
                    </a:cubicBezTo>
                    <a:cubicBezTo>
                      <a:pt x="11719" y="11399"/>
                      <a:pt x="10996" y="11589"/>
                      <a:pt x="10311" y="11855"/>
                    </a:cubicBezTo>
                    <a:cubicBezTo>
                      <a:pt x="9930" y="12045"/>
                      <a:pt x="9360" y="12350"/>
                      <a:pt x="9398" y="12844"/>
                    </a:cubicBezTo>
                    <a:cubicBezTo>
                      <a:pt x="9474" y="13339"/>
                      <a:pt x="10159" y="13719"/>
                      <a:pt x="10577" y="13871"/>
                    </a:cubicBezTo>
                    <a:cubicBezTo>
                      <a:pt x="12023" y="14366"/>
                      <a:pt x="13545" y="14708"/>
                      <a:pt x="15066" y="14823"/>
                    </a:cubicBezTo>
                    <a:cubicBezTo>
                      <a:pt x="16588" y="15051"/>
                      <a:pt x="18148" y="15165"/>
                      <a:pt x="19708" y="15279"/>
                    </a:cubicBezTo>
                    <a:cubicBezTo>
                      <a:pt x="21681" y="15398"/>
                      <a:pt x="23655" y="15457"/>
                      <a:pt x="25638" y="15457"/>
                    </a:cubicBezTo>
                    <a:cubicBezTo>
                      <a:pt x="26827" y="15457"/>
                      <a:pt x="28020" y="15436"/>
                      <a:pt x="29219" y="15393"/>
                    </a:cubicBezTo>
                    <a:cubicBezTo>
                      <a:pt x="32224" y="15279"/>
                      <a:pt x="35344" y="15165"/>
                      <a:pt x="38273" y="14366"/>
                    </a:cubicBezTo>
                    <a:cubicBezTo>
                      <a:pt x="38882" y="14214"/>
                      <a:pt x="39871" y="13986"/>
                      <a:pt x="40176" y="13377"/>
                    </a:cubicBezTo>
                    <a:cubicBezTo>
                      <a:pt x="40480" y="12730"/>
                      <a:pt x="39605" y="12236"/>
                      <a:pt x="39110" y="12045"/>
                    </a:cubicBezTo>
                    <a:cubicBezTo>
                      <a:pt x="38349" y="11741"/>
                      <a:pt x="37589" y="11551"/>
                      <a:pt x="36828" y="11437"/>
                    </a:cubicBezTo>
                    <a:cubicBezTo>
                      <a:pt x="36752" y="11437"/>
                      <a:pt x="36333" y="11399"/>
                      <a:pt x="36257" y="11322"/>
                    </a:cubicBezTo>
                    <a:cubicBezTo>
                      <a:pt x="36219" y="11094"/>
                      <a:pt x="36181" y="10866"/>
                      <a:pt x="36219" y="10638"/>
                    </a:cubicBezTo>
                    <a:cubicBezTo>
                      <a:pt x="36181" y="10219"/>
                      <a:pt x="36105" y="9801"/>
                      <a:pt x="36029" y="9382"/>
                    </a:cubicBezTo>
                    <a:lnTo>
                      <a:pt x="36029" y="9382"/>
                    </a:lnTo>
                    <a:cubicBezTo>
                      <a:pt x="38311" y="9687"/>
                      <a:pt x="40556" y="10105"/>
                      <a:pt x="42801" y="10676"/>
                    </a:cubicBezTo>
                    <a:cubicBezTo>
                      <a:pt x="43942" y="10980"/>
                      <a:pt x="45045" y="11361"/>
                      <a:pt x="46072" y="11893"/>
                    </a:cubicBezTo>
                    <a:cubicBezTo>
                      <a:pt x="46909" y="12274"/>
                      <a:pt x="48393" y="13073"/>
                      <a:pt x="48013" y="14214"/>
                    </a:cubicBezTo>
                    <a:cubicBezTo>
                      <a:pt x="47632" y="15051"/>
                      <a:pt x="46529" y="15583"/>
                      <a:pt x="45768" y="15888"/>
                    </a:cubicBezTo>
                    <a:cubicBezTo>
                      <a:pt x="43333" y="16801"/>
                      <a:pt x="40822" y="17448"/>
                      <a:pt x="38273" y="17752"/>
                    </a:cubicBezTo>
                    <a:cubicBezTo>
                      <a:pt x="35496" y="18132"/>
                      <a:pt x="32681" y="18399"/>
                      <a:pt x="29904" y="18475"/>
                    </a:cubicBezTo>
                    <a:cubicBezTo>
                      <a:pt x="28569" y="18527"/>
                      <a:pt x="27233" y="18554"/>
                      <a:pt x="25896" y="18554"/>
                    </a:cubicBezTo>
                    <a:cubicBezTo>
                      <a:pt x="21441" y="18554"/>
                      <a:pt x="16983" y="18261"/>
                      <a:pt x="12594" y="17676"/>
                    </a:cubicBezTo>
                    <a:cubicBezTo>
                      <a:pt x="9740" y="17295"/>
                      <a:pt x="6963" y="16611"/>
                      <a:pt x="4262" y="15698"/>
                    </a:cubicBezTo>
                    <a:cubicBezTo>
                      <a:pt x="3387" y="15317"/>
                      <a:pt x="1675" y="14632"/>
                      <a:pt x="1523" y="13491"/>
                    </a:cubicBezTo>
                    <a:cubicBezTo>
                      <a:pt x="1371" y="12388"/>
                      <a:pt x="3121" y="11589"/>
                      <a:pt x="3958" y="11246"/>
                    </a:cubicBezTo>
                    <a:cubicBezTo>
                      <a:pt x="6278" y="10295"/>
                      <a:pt x="8941" y="9839"/>
                      <a:pt x="11338" y="9458"/>
                    </a:cubicBezTo>
                    <a:lnTo>
                      <a:pt x="11795" y="9420"/>
                    </a:lnTo>
                    <a:lnTo>
                      <a:pt x="12974" y="9268"/>
                    </a:lnTo>
                    <a:close/>
                    <a:moveTo>
                      <a:pt x="15637" y="18665"/>
                    </a:moveTo>
                    <a:cubicBezTo>
                      <a:pt x="16018" y="18703"/>
                      <a:pt x="16398" y="18741"/>
                      <a:pt x="16778" y="18741"/>
                    </a:cubicBezTo>
                    <a:cubicBezTo>
                      <a:pt x="17235" y="18779"/>
                      <a:pt x="17691" y="18817"/>
                      <a:pt x="18148" y="18855"/>
                    </a:cubicBezTo>
                    <a:cubicBezTo>
                      <a:pt x="19023" y="18931"/>
                      <a:pt x="19898" y="18969"/>
                      <a:pt x="20773" y="19007"/>
                    </a:cubicBezTo>
                    <a:cubicBezTo>
                      <a:pt x="20202" y="19236"/>
                      <a:pt x="19670" y="19502"/>
                      <a:pt x="19137" y="19844"/>
                    </a:cubicBezTo>
                    <a:cubicBezTo>
                      <a:pt x="18909" y="19997"/>
                      <a:pt x="18643" y="20149"/>
                      <a:pt x="18414" y="20339"/>
                    </a:cubicBezTo>
                    <a:cubicBezTo>
                      <a:pt x="18262" y="20453"/>
                      <a:pt x="18072" y="20681"/>
                      <a:pt x="17920" y="20719"/>
                    </a:cubicBezTo>
                    <a:lnTo>
                      <a:pt x="17958" y="20719"/>
                    </a:lnTo>
                    <a:cubicBezTo>
                      <a:pt x="17874" y="20761"/>
                      <a:pt x="17882" y="20791"/>
                      <a:pt x="17875" y="20791"/>
                    </a:cubicBezTo>
                    <a:cubicBezTo>
                      <a:pt x="17870" y="20791"/>
                      <a:pt x="17853" y="20771"/>
                      <a:pt x="17768" y="20719"/>
                    </a:cubicBezTo>
                    <a:cubicBezTo>
                      <a:pt x="17653" y="20681"/>
                      <a:pt x="17539" y="20567"/>
                      <a:pt x="17463" y="20491"/>
                    </a:cubicBezTo>
                    <a:cubicBezTo>
                      <a:pt x="17235" y="20301"/>
                      <a:pt x="17007" y="20111"/>
                      <a:pt x="16816" y="19920"/>
                    </a:cubicBezTo>
                    <a:cubicBezTo>
                      <a:pt x="16398" y="19540"/>
                      <a:pt x="16018" y="19083"/>
                      <a:pt x="15637" y="18665"/>
                    </a:cubicBezTo>
                    <a:close/>
                    <a:moveTo>
                      <a:pt x="33214" y="18855"/>
                    </a:moveTo>
                    <a:lnTo>
                      <a:pt x="33214" y="18855"/>
                    </a:lnTo>
                    <a:cubicBezTo>
                      <a:pt x="32648" y="19534"/>
                      <a:pt x="32045" y="20138"/>
                      <a:pt x="31330" y="20667"/>
                    </a:cubicBezTo>
                    <a:lnTo>
                      <a:pt x="31330" y="20667"/>
                    </a:lnTo>
                    <a:cubicBezTo>
                      <a:pt x="31289" y="20617"/>
                      <a:pt x="31230" y="20447"/>
                      <a:pt x="31197" y="20415"/>
                    </a:cubicBezTo>
                    <a:cubicBezTo>
                      <a:pt x="31045" y="20301"/>
                      <a:pt x="30893" y="20187"/>
                      <a:pt x="30741" y="20111"/>
                    </a:cubicBezTo>
                    <a:cubicBezTo>
                      <a:pt x="30546" y="20055"/>
                      <a:pt x="30330" y="20020"/>
                      <a:pt x="30110" y="20020"/>
                    </a:cubicBezTo>
                    <a:cubicBezTo>
                      <a:pt x="30029" y="20020"/>
                      <a:pt x="29947" y="20024"/>
                      <a:pt x="29866" y="20035"/>
                    </a:cubicBezTo>
                    <a:cubicBezTo>
                      <a:pt x="29181" y="20111"/>
                      <a:pt x="28496" y="20377"/>
                      <a:pt x="27925" y="20757"/>
                    </a:cubicBezTo>
                    <a:cubicBezTo>
                      <a:pt x="27317" y="21138"/>
                      <a:pt x="26632" y="21442"/>
                      <a:pt x="25985" y="21632"/>
                    </a:cubicBezTo>
                    <a:cubicBezTo>
                      <a:pt x="25643" y="21747"/>
                      <a:pt x="25300" y="21785"/>
                      <a:pt x="24958" y="21785"/>
                    </a:cubicBezTo>
                    <a:cubicBezTo>
                      <a:pt x="24577" y="21747"/>
                      <a:pt x="24692" y="21594"/>
                      <a:pt x="24882" y="21290"/>
                    </a:cubicBezTo>
                    <a:cubicBezTo>
                      <a:pt x="25605" y="20149"/>
                      <a:pt x="27203" y="19540"/>
                      <a:pt x="28458" y="19274"/>
                    </a:cubicBezTo>
                    <a:cubicBezTo>
                      <a:pt x="30018" y="18931"/>
                      <a:pt x="31616" y="18969"/>
                      <a:pt x="33214" y="18855"/>
                    </a:cubicBezTo>
                    <a:close/>
                    <a:moveTo>
                      <a:pt x="23830" y="19145"/>
                    </a:moveTo>
                    <a:cubicBezTo>
                      <a:pt x="24018" y="19145"/>
                      <a:pt x="24204" y="19149"/>
                      <a:pt x="24387" y="19160"/>
                    </a:cubicBezTo>
                    <a:lnTo>
                      <a:pt x="26974" y="19160"/>
                    </a:lnTo>
                    <a:cubicBezTo>
                      <a:pt x="26366" y="19426"/>
                      <a:pt x="25795" y="19730"/>
                      <a:pt x="25262" y="20111"/>
                    </a:cubicBezTo>
                    <a:cubicBezTo>
                      <a:pt x="24768" y="20453"/>
                      <a:pt x="24007" y="21176"/>
                      <a:pt x="24083" y="21823"/>
                    </a:cubicBezTo>
                    <a:cubicBezTo>
                      <a:pt x="24137" y="22282"/>
                      <a:pt x="24691" y="22396"/>
                      <a:pt x="25184" y="22396"/>
                    </a:cubicBezTo>
                    <a:cubicBezTo>
                      <a:pt x="25385" y="22396"/>
                      <a:pt x="25576" y="22377"/>
                      <a:pt x="25719" y="22355"/>
                    </a:cubicBezTo>
                    <a:cubicBezTo>
                      <a:pt x="26404" y="22203"/>
                      <a:pt x="27050" y="21937"/>
                      <a:pt x="27659" y="21594"/>
                    </a:cubicBezTo>
                    <a:cubicBezTo>
                      <a:pt x="28306" y="21252"/>
                      <a:pt x="28953" y="20795"/>
                      <a:pt x="29675" y="20681"/>
                    </a:cubicBezTo>
                    <a:cubicBezTo>
                      <a:pt x="29783" y="20654"/>
                      <a:pt x="29891" y="20642"/>
                      <a:pt x="29997" y="20642"/>
                    </a:cubicBezTo>
                    <a:cubicBezTo>
                      <a:pt x="30191" y="20642"/>
                      <a:pt x="30378" y="20684"/>
                      <a:pt x="30550" y="20757"/>
                    </a:cubicBezTo>
                    <a:cubicBezTo>
                      <a:pt x="30627" y="20795"/>
                      <a:pt x="30703" y="20834"/>
                      <a:pt x="30741" y="20910"/>
                    </a:cubicBezTo>
                    <a:cubicBezTo>
                      <a:pt x="30855" y="21062"/>
                      <a:pt x="30703" y="21100"/>
                      <a:pt x="30550" y="21214"/>
                    </a:cubicBezTo>
                    <a:lnTo>
                      <a:pt x="30588" y="21214"/>
                    </a:lnTo>
                    <a:cubicBezTo>
                      <a:pt x="28754" y="22384"/>
                      <a:pt x="26629" y="23003"/>
                      <a:pt x="24478" y="23003"/>
                    </a:cubicBezTo>
                    <a:cubicBezTo>
                      <a:pt x="24042" y="23003"/>
                      <a:pt x="23606" y="22977"/>
                      <a:pt x="23170" y="22926"/>
                    </a:cubicBezTo>
                    <a:lnTo>
                      <a:pt x="23018" y="22926"/>
                    </a:lnTo>
                    <a:lnTo>
                      <a:pt x="22637" y="22888"/>
                    </a:lnTo>
                    <a:cubicBezTo>
                      <a:pt x="22409" y="22850"/>
                      <a:pt x="22181" y="22774"/>
                      <a:pt x="21990" y="22736"/>
                    </a:cubicBezTo>
                    <a:cubicBezTo>
                      <a:pt x="20697" y="22431"/>
                      <a:pt x="19442" y="21899"/>
                      <a:pt x="18376" y="21176"/>
                    </a:cubicBezTo>
                    <a:cubicBezTo>
                      <a:pt x="19556" y="20301"/>
                      <a:pt x="20773" y="19464"/>
                      <a:pt x="22295" y="19236"/>
                    </a:cubicBezTo>
                    <a:cubicBezTo>
                      <a:pt x="22796" y="19180"/>
                      <a:pt x="23318" y="19145"/>
                      <a:pt x="23830" y="19145"/>
                    </a:cubicBezTo>
                    <a:close/>
                    <a:moveTo>
                      <a:pt x="24496" y="1"/>
                    </a:moveTo>
                    <a:cubicBezTo>
                      <a:pt x="20078" y="1"/>
                      <a:pt x="15668" y="2413"/>
                      <a:pt x="13621" y="7138"/>
                    </a:cubicBezTo>
                    <a:cubicBezTo>
                      <a:pt x="13469" y="7518"/>
                      <a:pt x="13316" y="7937"/>
                      <a:pt x="13202" y="8355"/>
                    </a:cubicBezTo>
                    <a:cubicBezTo>
                      <a:pt x="13164" y="8507"/>
                      <a:pt x="13164" y="8583"/>
                      <a:pt x="13050" y="8659"/>
                    </a:cubicBezTo>
                    <a:cubicBezTo>
                      <a:pt x="12898" y="8697"/>
                      <a:pt x="12784" y="8697"/>
                      <a:pt x="12632" y="8697"/>
                    </a:cubicBezTo>
                    <a:lnTo>
                      <a:pt x="11833" y="8812"/>
                    </a:lnTo>
                    <a:cubicBezTo>
                      <a:pt x="10844" y="8926"/>
                      <a:pt x="9816" y="9078"/>
                      <a:pt x="8827" y="9268"/>
                    </a:cubicBezTo>
                    <a:cubicBezTo>
                      <a:pt x="6963" y="9572"/>
                      <a:pt x="5137" y="10105"/>
                      <a:pt x="3387" y="10866"/>
                    </a:cubicBezTo>
                    <a:cubicBezTo>
                      <a:pt x="1979" y="11475"/>
                      <a:pt x="1" y="12882"/>
                      <a:pt x="1371" y="14556"/>
                    </a:cubicBezTo>
                    <a:cubicBezTo>
                      <a:pt x="2017" y="15241"/>
                      <a:pt x="2816" y="15736"/>
                      <a:pt x="3729" y="16078"/>
                    </a:cubicBezTo>
                    <a:cubicBezTo>
                      <a:pt x="4604" y="16458"/>
                      <a:pt x="5517" y="16763"/>
                      <a:pt x="6430" y="17029"/>
                    </a:cubicBezTo>
                    <a:cubicBezTo>
                      <a:pt x="8371" y="17562"/>
                      <a:pt x="10311" y="17942"/>
                      <a:pt x="12289" y="18208"/>
                    </a:cubicBezTo>
                    <a:lnTo>
                      <a:pt x="13697" y="18399"/>
                    </a:lnTo>
                    <a:lnTo>
                      <a:pt x="14458" y="18513"/>
                    </a:lnTo>
                    <a:cubicBezTo>
                      <a:pt x="14572" y="18513"/>
                      <a:pt x="14648" y="18513"/>
                      <a:pt x="14762" y="18551"/>
                    </a:cubicBezTo>
                    <a:cubicBezTo>
                      <a:pt x="15028" y="18627"/>
                      <a:pt x="14838" y="18551"/>
                      <a:pt x="14952" y="18741"/>
                    </a:cubicBezTo>
                    <a:cubicBezTo>
                      <a:pt x="17302" y="21953"/>
                      <a:pt x="20883" y="23572"/>
                      <a:pt x="24473" y="23572"/>
                    </a:cubicBezTo>
                    <a:cubicBezTo>
                      <a:pt x="27857" y="23572"/>
                      <a:pt x="31251" y="22134"/>
                      <a:pt x="33632" y="19236"/>
                    </a:cubicBezTo>
                    <a:cubicBezTo>
                      <a:pt x="33708" y="19122"/>
                      <a:pt x="33860" y="18855"/>
                      <a:pt x="33974" y="18817"/>
                    </a:cubicBezTo>
                    <a:cubicBezTo>
                      <a:pt x="34141" y="18761"/>
                      <a:pt x="34309" y="18726"/>
                      <a:pt x="34476" y="18726"/>
                    </a:cubicBezTo>
                    <a:cubicBezTo>
                      <a:pt x="34537" y="18726"/>
                      <a:pt x="34598" y="18731"/>
                      <a:pt x="34659" y="18741"/>
                    </a:cubicBezTo>
                    <a:cubicBezTo>
                      <a:pt x="35192" y="18703"/>
                      <a:pt x="35686" y="18627"/>
                      <a:pt x="36181" y="18589"/>
                    </a:cubicBezTo>
                    <a:cubicBezTo>
                      <a:pt x="38197" y="18361"/>
                      <a:pt x="40214" y="18018"/>
                      <a:pt x="42192" y="17600"/>
                    </a:cubicBezTo>
                    <a:cubicBezTo>
                      <a:pt x="43980" y="17181"/>
                      <a:pt x="45958" y="16687"/>
                      <a:pt x="47480" y="15583"/>
                    </a:cubicBezTo>
                    <a:cubicBezTo>
                      <a:pt x="48203" y="15089"/>
                      <a:pt x="48812" y="14366"/>
                      <a:pt x="48621" y="13453"/>
                    </a:cubicBezTo>
                    <a:cubicBezTo>
                      <a:pt x="48431" y="12578"/>
                      <a:pt x="47480" y="11969"/>
                      <a:pt x="46757" y="11551"/>
                    </a:cubicBezTo>
                    <a:cubicBezTo>
                      <a:pt x="45882" y="11094"/>
                      <a:pt x="44969" y="10714"/>
                      <a:pt x="44056" y="10447"/>
                    </a:cubicBezTo>
                    <a:cubicBezTo>
                      <a:pt x="42154" y="9839"/>
                      <a:pt x="40214" y="9420"/>
                      <a:pt x="38273" y="9116"/>
                    </a:cubicBezTo>
                    <a:lnTo>
                      <a:pt x="37018" y="8926"/>
                    </a:lnTo>
                    <a:lnTo>
                      <a:pt x="36561" y="8888"/>
                    </a:lnTo>
                    <a:cubicBezTo>
                      <a:pt x="36409" y="8888"/>
                      <a:pt x="35991" y="8888"/>
                      <a:pt x="35877" y="8774"/>
                    </a:cubicBezTo>
                    <a:cubicBezTo>
                      <a:pt x="35801" y="8583"/>
                      <a:pt x="35724" y="8355"/>
                      <a:pt x="35686" y="8165"/>
                    </a:cubicBezTo>
                    <a:cubicBezTo>
                      <a:pt x="35648" y="7975"/>
                      <a:pt x="35572" y="7784"/>
                      <a:pt x="35496" y="7632"/>
                    </a:cubicBezTo>
                    <a:cubicBezTo>
                      <a:pt x="35344" y="7176"/>
                      <a:pt x="35154" y="6757"/>
                      <a:pt x="34964" y="6377"/>
                    </a:cubicBezTo>
                    <a:cubicBezTo>
                      <a:pt x="32742" y="2099"/>
                      <a:pt x="28616" y="1"/>
                      <a:pt x="2449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grpSp>
        <p:nvGrpSpPr>
          <p:cNvPr id="2" name="Group 1">
            <a:extLst>
              <a:ext uri="{FF2B5EF4-FFF2-40B4-BE49-F238E27FC236}">
                <a16:creationId xmlns:a16="http://schemas.microsoft.com/office/drawing/2014/main" id="{1C1DB82D-8776-4D5E-A182-ACF39769B153}"/>
              </a:ext>
            </a:extLst>
          </p:cNvPr>
          <p:cNvGrpSpPr/>
          <p:nvPr/>
        </p:nvGrpSpPr>
        <p:grpSpPr>
          <a:xfrm rot="1733707">
            <a:off x="-1303200" y="4614537"/>
            <a:ext cx="1873810" cy="1182810"/>
            <a:chOff x="-398025" y="699578"/>
            <a:chExt cx="1873810" cy="1182810"/>
          </a:xfrm>
        </p:grpSpPr>
        <p:grpSp>
          <p:nvGrpSpPr>
            <p:cNvPr id="68" name="Google Shape;1954;p58">
              <a:extLst>
                <a:ext uri="{FF2B5EF4-FFF2-40B4-BE49-F238E27FC236}">
                  <a16:creationId xmlns:a16="http://schemas.microsoft.com/office/drawing/2014/main" id="{AC0B8361-7321-4842-98C9-B4B9FCEE2A5E}"/>
                </a:ext>
              </a:extLst>
            </p:cNvPr>
            <p:cNvGrpSpPr/>
            <p:nvPr/>
          </p:nvGrpSpPr>
          <p:grpSpPr>
            <a:xfrm rot="2780224">
              <a:off x="-52525" y="354078"/>
              <a:ext cx="1182810" cy="1873810"/>
              <a:chOff x="1957050" y="692519"/>
              <a:chExt cx="1177043" cy="1864673"/>
            </a:xfrm>
          </p:grpSpPr>
          <p:sp>
            <p:nvSpPr>
              <p:cNvPr id="69" name="Google Shape;1955;p58">
                <a:extLst>
                  <a:ext uri="{FF2B5EF4-FFF2-40B4-BE49-F238E27FC236}">
                    <a16:creationId xmlns:a16="http://schemas.microsoft.com/office/drawing/2014/main" id="{CC35E2B1-31DB-4E4A-A5EC-6B901B61F2A3}"/>
                  </a:ext>
                </a:extLst>
              </p:cNvPr>
              <p:cNvSpPr/>
              <p:nvPr/>
            </p:nvSpPr>
            <p:spPr>
              <a:xfrm>
                <a:off x="2379073" y="1984286"/>
                <a:ext cx="341020" cy="572906"/>
              </a:xfrm>
              <a:custGeom>
                <a:avLst/>
                <a:gdLst/>
                <a:ahLst/>
                <a:cxnLst/>
                <a:rect l="l" t="t" r="r" b="b"/>
                <a:pathLst>
                  <a:path w="18486" h="31056" extrusionOk="0">
                    <a:moveTo>
                      <a:pt x="9221" y="1"/>
                    </a:moveTo>
                    <a:lnTo>
                      <a:pt x="2393" y="479"/>
                    </a:lnTo>
                    <a:cubicBezTo>
                      <a:pt x="2393" y="479"/>
                      <a:pt x="1" y="6655"/>
                      <a:pt x="2393" y="11701"/>
                    </a:cubicBezTo>
                    <a:cubicBezTo>
                      <a:pt x="4828" y="16746"/>
                      <a:pt x="7003" y="19703"/>
                      <a:pt x="9265" y="30968"/>
                    </a:cubicBezTo>
                    <a:cubicBezTo>
                      <a:pt x="11483" y="19703"/>
                      <a:pt x="13657" y="16746"/>
                      <a:pt x="16050" y="11701"/>
                    </a:cubicBezTo>
                    <a:cubicBezTo>
                      <a:pt x="18485" y="6655"/>
                      <a:pt x="16050" y="479"/>
                      <a:pt x="16050" y="479"/>
                    </a:cubicBezTo>
                    <a:lnTo>
                      <a:pt x="9221" y="1"/>
                    </a:lnTo>
                    <a:close/>
                    <a:moveTo>
                      <a:pt x="9265" y="30968"/>
                    </a:moveTo>
                    <a:cubicBezTo>
                      <a:pt x="9221" y="31012"/>
                      <a:pt x="9221" y="31012"/>
                      <a:pt x="9265" y="31055"/>
                    </a:cubicBezTo>
                    <a:lnTo>
                      <a:pt x="9265" y="30968"/>
                    </a:ln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956;p58">
                <a:extLst>
                  <a:ext uri="{FF2B5EF4-FFF2-40B4-BE49-F238E27FC236}">
                    <a16:creationId xmlns:a16="http://schemas.microsoft.com/office/drawing/2014/main" id="{5E47F6DC-A777-498B-A6F7-D6927FFA9BDE}"/>
                  </a:ext>
                </a:extLst>
              </p:cNvPr>
              <p:cNvSpPr/>
              <p:nvPr/>
            </p:nvSpPr>
            <p:spPr>
              <a:xfrm>
                <a:off x="1957050" y="1385757"/>
                <a:ext cx="414017" cy="623821"/>
              </a:xfrm>
              <a:custGeom>
                <a:avLst/>
                <a:gdLst/>
                <a:ahLst/>
                <a:cxnLst/>
                <a:rect l="l" t="t" r="r" b="b"/>
                <a:pathLst>
                  <a:path w="22443" h="33816" extrusionOk="0">
                    <a:moveTo>
                      <a:pt x="20442" y="0"/>
                    </a:moveTo>
                    <a:lnTo>
                      <a:pt x="19529" y="391"/>
                    </a:lnTo>
                    <a:cubicBezTo>
                      <a:pt x="18659" y="783"/>
                      <a:pt x="17223" y="1435"/>
                      <a:pt x="15614" y="2262"/>
                    </a:cubicBezTo>
                    <a:cubicBezTo>
                      <a:pt x="12091" y="4088"/>
                      <a:pt x="7481" y="6828"/>
                      <a:pt x="4871" y="9873"/>
                    </a:cubicBezTo>
                    <a:cubicBezTo>
                      <a:pt x="4697" y="10047"/>
                      <a:pt x="4523" y="10264"/>
                      <a:pt x="4349" y="10482"/>
                    </a:cubicBezTo>
                    <a:cubicBezTo>
                      <a:pt x="0" y="16136"/>
                      <a:pt x="5959" y="31359"/>
                      <a:pt x="8829" y="33620"/>
                    </a:cubicBezTo>
                    <a:cubicBezTo>
                      <a:pt x="9011" y="33754"/>
                      <a:pt x="9179" y="33816"/>
                      <a:pt x="9335" y="33816"/>
                    </a:cubicBezTo>
                    <a:cubicBezTo>
                      <a:pt x="9738" y="33816"/>
                      <a:pt x="10057" y="33397"/>
                      <a:pt x="10308" y="32707"/>
                    </a:cubicBezTo>
                    <a:cubicBezTo>
                      <a:pt x="11134" y="30619"/>
                      <a:pt x="11439" y="26096"/>
                      <a:pt x="11569" y="22660"/>
                    </a:cubicBezTo>
                    <a:cubicBezTo>
                      <a:pt x="11656" y="19920"/>
                      <a:pt x="13179" y="17441"/>
                      <a:pt x="15571" y="16136"/>
                    </a:cubicBezTo>
                    <a:lnTo>
                      <a:pt x="18441" y="14614"/>
                    </a:lnTo>
                    <a:lnTo>
                      <a:pt x="22443" y="12483"/>
                    </a:lnTo>
                    <a:cubicBezTo>
                      <a:pt x="22443" y="12483"/>
                      <a:pt x="22356" y="12091"/>
                      <a:pt x="22269" y="11482"/>
                    </a:cubicBezTo>
                    <a:cubicBezTo>
                      <a:pt x="21834" y="9090"/>
                      <a:pt x="20877" y="3262"/>
                      <a:pt x="20442" y="0"/>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957;p58">
                <a:extLst>
                  <a:ext uri="{FF2B5EF4-FFF2-40B4-BE49-F238E27FC236}">
                    <a16:creationId xmlns:a16="http://schemas.microsoft.com/office/drawing/2014/main" id="{AC0C18E6-1043-402F-AC71-A3BE2549D0C6}"/>
                  </a:ext>
                </a:extLst>
              </p:cNvPr>
              <p:cNvSpPr/>
              <p:nvPr/>
            </p:nvSpPr>
            <p:spPr>
              <a:xfrm>
                <a:off x="1981105" y="1587518"/>
                <a:ext cx="154977" cy="451263"/>
              </a:xfrm>
              <a:custGeom>
                <a:avLst/>
                <a:gdLst/>
                <a:ahLst/>
                <a:cxnLst/>
                <a:rect l="l" t="t" r="r" b="b"/>
                <a:pathLst>
                  <a:path w="8401" h="24462" extrusionOk="0">
                    <a:moveTo>
                      <a:pt x="1285" y="0"/>
                    </a:moveTo>
                    <a:cubicBezTo>
                      <a:pt x="770" y="0"/>
                      <a:pt x="256" y="306"/>
                      <a:pt x="88" y="937"/>
                    </a:cubicBezTo>
                    <a:cubicBezTo>
                      <a:pt x="1" y="1111"/>
                      <a:pt x="1" y="1285"/>
                      <a:pt x="44" y="1459"/>
                    </a:cubicBezTo>
                    <a:cubicBezTo>
                      <a:pt x="2437" y="16725"/>
                      <a:pt x="5916" y="22379"/>
                      <a:pt x="7699" y="24336"/>
                    </a:cubicBezTo>
                    <a:cubicBezTo>
                      <a:pt x="7775" y="24424"/>
                      <a:pt x="7868" y="24461"/>
                      <a:pt x="7960" y="24461"/>
                    </a:cubicBezTo>
                    <a:cubicBezTo>
                      <a:pt x="8186" y="24461"/>
                      <a:pt x="8401" y="24236"/>
                      <a:pt x="8308" y="23988"/>
                    </a:cubicBezTo>
                    <a:cubicBezTo>
                      <a:pt x="6264" y="18682"/>
                      <a:pt x="3611" y="6330"/>
                      <a:pt x="2524" y="1024"/>
                    </a:cubicBezTo>
                    <a:cubicBezTo>
                      <a:pt x="2389" y="350"/>
                      <a:pt x="1836" y="0"/>
                      <a:pt x="1285" y="0"/>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958;p58">
                <a:extLst>
                  <a:ext uri="{FF2B5EF4-FFF2-40B4-BE49-F238E27FC236}">
                    <a16:creationId xmlns:a16="http://schemas.microsoft.com/office/drawing/2014/main" id="{FB2A9E49-3139-48A6-AA25-979236F28876}"/>
                  </a:ext>
                </a:extLst>
              </p:cNvPr>
              <p:cNvSpPr/>
              <p:nvPr/>
            </p:nvSpPr>
            <p:spPr>
              <a:xfrm>
                <a:off x="2720075" y="1385757"/>
                <a:ext cx="414017" cy="623821"/>
              </a:xfrm>
              <a:custGeom>
                <a:avLst/>
                <a:gdLst/>
                <a:ahLst/>
                <a:cxnLst/>
                <a:rect l="l" t="t" r="r" b="b"/>
                <a:pathLst>
                  <a:path w="22443" h="33816" extrusionOk="0">
                    <a:moveTo>
                      <a:pt x="2001" y="0"/>
                    </a:moveTo>
                    <a:cubicBezTo>
                      <a:pt x="1566" y="3262"/>
                      <a:pt x="566" y="9090"/>
                      <a:pt x="174" y="11482"/>
                    </a:cubicBezTo>
                    <a:lnTo>
                      <a:pt x="0" y="12483"/>
                    </a:lnTo>
                    <a:lnTo>
                      <a:pt x="4002" y="14614"/>
                    </a:lnTo>
                    <a:lnTo>
                      <a:pt x="6829" y="16136"/>
                    </a:lnTo>
                    <a:cubicBezTo>
                      <a:pt x="9221" y="17441"/>
                      <a:pt x="10786" y="19920"/>
                      <a:pt x="10873" y="22660"/>
                    </a:cubicBezTo>
                    <a:cubicBezTo>
                      <a:pt x="10960" y="26096"/>
                      <a:pt x="11265" y="30619"/>
                      <a:pt x="12091" y="32707"/>
                    </a:cubicBezTo>
                    <a:cubicBezTo>
                      <a:pt x="12342" y="33397"/>
                      <a:pt x="12684" y="33816"/>
                      <a:pt x="13083" y="33816"/>
                    </a:cubicBezTo>
                    <a:cubicBezTo>
                      <a:pt x="13238" y="33816"/>
                      <a:pt x="13400" y="33754"/>
                      <a:pt x="13570" y="33620"/>
                    </a:cubicBezTo>
                    <a:cubicBezTo>
                      <a:pt x="16484" y="31359"/>
                      <a:pt x="22443" y="16136"/>
                      <a:pt x="18050" y="10482"/>
                    </a:cubicBezTo>
                    <a:cubicBezTo>
                      <a:pt x="17919" y="10264"/>
                      <a:pt x="17745" y="10047"/>
                      <a:pt x="17571" y="9873"/>
                    </a:cubicBezTo>
                    <a:cubicBezTo>
                      <a:pt x="14918" y="6828"/>
                      <a:pt x="10308" y="4088"/>
                      <a:pt x="6829" y="2262"/>
                    </a:cubicBezTo>
                    <a:cubicBezTo>
                      <a:pt x="5176" y="1435"/>
                      <a:pt x="3741" y="783"/>
                      <a:pt x="2871" y="391"/>
                    </a:cubicBezTo>
                    <a:lnTo>
                      <a:pt x="2001" y="0"/>
                    </a:ln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959;p58">
                <a:extLst>
                  <a:ext uri="{FF2B5EF4-FFF2-40B4-BE49-F238E27FC236}">
                    <a16:creationId xmlns:a16="http://schemas.microsoft.com/office/drawing/2014/main" id="{9883DEB8-2C39-44AA-846E-593DF4FADE7E}"/>
                  </a:ext>
                </a:extLst>
              </p:cNvPr>
              <p:cNvSpPr/>
              <p:nvPr/>
            </p:nvSpPr>
            <p:spPr>
              <a:xfrm>
                <a:off x="2955041" y="1587518"/>
                <a:ext cx="154184" cy="451263"/>
              </a:xfrm>
              <a:custGeom>
                <a:avLst/>
                <a:gdLst/>
                <a:ahLst/>
                <a:cxnLst/>
                <a:rect l="l" t="t" r="r" b="b"/>
                <a:pathLst>
                  <a:path w="8358" h="24462" extrusionOk="0">
                    <a:moveTo>
                      <a:pt x="7112" y="0"/>
                    </a:moveTo>
                    <a:cubicBezTo>
                      <a:pt x="6556" y="0"/>
                      <a:pt x="5992" y="350"/>
                      <a:pt x="5835" y="1024"/>
                    </a:cubicBezTo>
                    <a:cubicBezTo>
                      <a:pt x="4747" y="6330"/>
                      <a:pt x="2138" y="18682"/>
                      <a:pt x="94" y="23988"/>
                    </a:cubicBezTo>
                    <a:cubicBezTo>
                      <a:pt x="1" y="24236"/>
                      <a:pt x="194" y="24461"/>
                      <a:pt x="407" y="24461"/>
                    </a:cubicBezTo>
                    <a:cubicBezTo>
                      <a:pt x="494" y="24461"/>
                      <a:pt x="584" y="24424"/>
                      <a:pt x="659" y="24336"/>
                    </a:cubicBezTo>
                    <a:cubicBezTo>
                      <a:pt x="2486" y="22379"/>
                      <a:pt x="5965" y="16725"/>
                      <a:pt x="8357" y="1459"/>
                    </a:cubicBezTo>
                    <a:cubicBezTo>
                      <a:pt x="8357" y="1285"/>
                      <a:pt x="8357" y="1111"/>
                      <a:pt x="8314" y="937"/>
                    </a:cubicBezTo>
                    <a:cubicBezTo>
                      <a:pt x="8146" y="306"/>
                      <a:pt x="7632" y="0"/>
                      <a:pt x="7112" y="0"/>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960;p58">
                <a:extLst>
                  <a:ext uri="{FF2B5EF4-FFF2-40B4-BE49-F238E27FC236}">
                    <a16:creationId xmlns:a16="http://schemas.microsoft.com/office/drawing/2014/main" id="{6F103351-C6C1-4981-BAD5-57D035D18D34}"/>
                  </a:ext>
                </a:extLst>
              </p:cNvPr>
              <p:cNvSpPr/>
              <p:nvPr/>
            </p:nvSpPr>
            <p:spPr>
              <a:xfrm>
                <a:off x="2262743" y="692519"/>
                <a:ext cx="566467" cy="1379283"/>
              </a:xfrm>
              <a:custGeom>
                <a:avLst/>
                <a:gdLst/>
                <a:ahLst/>
                <a:cxnLst/>
                <a:rect l="l" t="t" r="r" b="b"/>
                <a:pathLst>
                  <a:path w="30707" h="74768" extrusionOk="0">
                    <a:moveTo>
                      <a:pt x="15353" y="1"/>
                    </a:moveTo>
                    <a:cubicBezTo>
                      <a:pt x="14320" y="1"/>
                      <a:pt x="13287" y="392"/>
                      <a:pt x="12483" y="1175"/>
                    </a:cubicBezTo>
                    <a:cubicBezTo>
                      <a:pt x="11787" y="1784"/>
                      <a:pt x="11047" y="2567"/>
                      <a:pt x="10264" y="3393"/>
                    </a:cubicBezTo>
                    <a:cubicBezTo>
                      <a:pt x="9830" y="3872"/>
                      <a:pt x="9395" y="4350"/>
                      <a:pt x="8916" y="4872"/>
                    </a:cubicBezTo>
                    <a:cubicBezTo>
                      <a:pt x="8264" y="5612"/>
                      <a:pt x="7611" y="6394"/>
                      <a:pt x="6959" y="7264"/>
                    </a:cubicBezTo>
                    <a:cubicBezTo>
                      <a:pt x="6568" y="7743"/>
                      <a:pt x="6220" y="8221"/>
                      <a:pt x="5872" y="8700"/>
                    </a:cubicBezTo>
                    <a:cubicBezTo>
                      <a:pt x="3349" y="12179"/>
                      <a:pt x="1131" y="16224"/>
                      <a:pt x="348" y="20486"/>
                    </a:cubicBezTo>
                    <a:cubicBezTo>
                      <a:pt x="218" y="21139"/>
                      <a:pt x="131" y="21791"/>
                      <a:pt x="87" y="22443"/>
                    </a:cubicBezTo>
                    <a:cubicBezTo>
                      <a:pt x="0" y="23009"/>
                      <a:pt x="0" y="23618"/>
                      <a:pt x="44" y="24227"/>
                    </a:cubicBezTo>
                    <a:cubicBezTo>
                      <a:pt x="174" y="30055"/>
                      <a:pt x="1740" y="40406"/>
                      <a:pt x="3393" y="50105"/>
                    </a:cubicBezTo>
                    <a:cubicBezTo>
                      <a:pt x="3871" y="52802"/>
                      <a:pt x="4349" y="55455"/>
                      <a:pt x="4784" y="57977"/>
                    </a:cubicBezTo>
                    <a:lnTo>
                      <a:pt x="5176" y="59848"/>
                    </a:lnTo>
                    <a:cubicBezTo>
                      <a:pt x="5176" y="60065"/>
                      <a:pt x="5219" y="60239"/>
                      <a:pt x="5263" y="60456"/>
                    </a:cubicBezTo>
                    <a:cubicBezTo>
                      <a:pt x="5741" y="62936"/>
                      <a:pt x="6176" y="65197"/>
                      <a:pt x="6524" y="67067"/>
                    </a:cubicBezTo>
                    <a:cubicBezTo>
                      <a:pt x="7220" y="70677"/>
                      <a:pt x="7698" y="72939"/>
                      <a:pt x="7698" y="72939"/>
                    </a:cubicBezTo>
                    <a:cubicBezTo>
                      <a:pt x="9960" y="74026"/>
                      <a:pt x="12439" y="74679"/>
                      <a:pt x="15005" y="74766"/>
                    </a:cubicBezTo>
                    <a:cubicBezTo>
                      <a:pt x="15098" y="74767"/>
                      <a:pt x="15191" y="74768"/>
                      <a:pt x="15283" y="74768"/>
                    </a:cubicBezTo>
                    <a:cubicBezTo>
                      <a:pt x="17971" y="74768"/>
                      <a:pt x="20611" y="74157"/>
                      <a:pt x="23008" y="72895"/>
                    </a:cubicBezTo>
                    <a:cubicBezTo>
                      <a:pt x="23008" y="72895"/>
                      <a:pt x="23443" y="70764"/>
                      <a:pt x="24095" y="67372"/>
                    </a:cubicBezTo>
                    <a:cubicBezTo>
                      <a:pt x="24487" y="65415"/>
                      <a:pt x="24965" y="63023"/>
                      <a:pt x="25444" y="60369"/>
                    </a:cubicBezTo>
                    <a:cubicBezTo>
                      <a:pt x="25487" y="60195"/>
                      <a:pt x="25531" y="60022"/>
                      <a:pt x="25531" y="59848"/>
                    </a:cubicBezTo>
                    <a:cubicBezTo>
                      <a:pt x="25661" y="59195"/>
                      <a:pt x="25791" y="58499"/>
                      <a:pt x="25922" y="57847"/>
                    </a:cubicBezTo>
                    <a:cubicBezTo>
                      <a:pt x="26357" y="55498"/>
                      <a:pt x="26792" y="52976"/>
                      <a:pt x="27227" y="50410"/>
                    </a:cubicBezTo>
                    <a:cubicBezTo>
                      <a:pt x="28923" y="40667"/>
                      <a:pt x="30532" y="30098"/>
                      <a:pt x="30706" y="24227"/>
                    </a:cubicBezTo>
                    <a:cubicBezTo>
                      <a:pt x="30706" y="23400"/>
                      <a:pt x="30663" y="22617"/>
                      <a:pt x="30576" y="21835"/>
                    </a:cubicBezTo>
                    <a:cubicBezTo>
                      <a:pt x="30489" y="21182"/>
                      <a:pt x="30402" y="20530"/>
                      <a:pt x="30271" y="19921"/>
                    </a:cubicBezTo>
                    <a:cubicBezTo>
                      <a:pt x="29358" y="15745"/>
                      <a:pt x="27140" y="11831"/>
                      <a:pt x="24661" y="8482"/>
                    </a:cubicBezTo>
                    <a:cubicBezTo>
                      <a:pt x="24313" y="7960"/>
                      <a:pt x="23921" y="7482"/>
                      <a:pt x="23573" y="7047"/>
                    </a:cubicBezTo>
                    <a:cubicBezTo>
                      <a:pt x="22921" y="6220"/>
                      <a:pt x="22269" y="5438"/>
                      <a:pt x="21660" y="4742"/>
                    </a:cubicBezTo>
                    <a:cubicBezTo>
                      <a:pt x="21181" y="4220"/>
                      <a:pt x="20746" y="3741"/>
                      <a:pt x="20311" y="3306"/>
                    </a:cubicBezTo>
                    <a:cubicBezTo>
                      <a:pt x="19572" y="2480"/>
                      <a:pt x="18876" y="1784"/>
                      <a:pt x="18224" y="1175"/>
                    </a:cubicBezTo>
                    <a:cubicBezTo>
                      <a:pt x="17419" y="392"/>
                      <a:pt x="16386" y="1"/>
                      <a:pt x="15353" y="1"/>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961;p58">
                <a:extLst>
                  <a:ext uri="{FF2B5EF4-FFF2-40B4-BE49-F238E27FC236}">
                    <a16:creationId xmlns:a16="http://schemas.microsoft.com/office/drawing/2014/main" id="{0729DE09-27B3-4070-8233-02DD8396C33C}"/>
                  </a:ext>
                </a:extLst>
              </p:cNvPr>
              <p:cNvSpPr/>
              <p:nvPr/>
            </p:nvSpPr>
            <p:spPr>
              <a:xfrm>
                <a:off x="2428015" y="753506"/>
                <a:ext cx="234302" cy="43352"/>
              </a:xfrm>
              <a:custGeom>
                <a:avLst/>
                <a:gdLst/>
                <a:ahLst/>
                <a:cxnLst/>
                <a:rect l="l" t="t" r="r" b="b"/>
                <a:pathLst>
                  <a:path w="12701" h="2350" extrusionOk="0">
                    <a:moveTo>
                      <a:pt x="11396" y="0"/>
                    </a:moveTo>
                    <a:cubicBezTo>
                      <a:pt x="9743" y="392"/>
                      <a:pt x="8047" y="609"/>
                      <a:pt x="6351" y="653"/>
                    </a:cubicBezTo>
                    <a:cubicBezTo>
                      <a:pt x="4654" y="609"/>
                      <a:pt x="2958" y="435"/>
                      <a:pt x="1305" y="87"/>
                    </a:cubicBezTo>
                    <a:cubicBezTo>
                      <a:pt x="871" y="566"/>
                      <a:pt x="436" y="1044"/>
                      <a:pt x="1" y="1566"/>
                    </a:cubicBezTo>
                    <a:cubicBezTo>
                      <a:pt x="2045" y="2088"/>
                      <a:pt x="4219" y="2306"/>
                      <a:pt x="6351" y="2349"/>
                    </a:cubicBezTo>
                    <a:cubicBezTo>
                      <a:pt x="8482" y="2306"/>
                      <a:pt x="10613" y="2001"/>
                      <a:pt x="12701" y="1436"/>
                    </a:cubicBezTo>
                    <a:cubicBezTo>
                      <a:pt x="12266" y="914"/>
                      <a:pt x="11831" y="435"/>
                      <a:pt x="11396" y="0"/>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962;p58">
                <a:extLst>
                  <a:ext uri="{FF2B5EF4-FFF2-40B4-BE49-F238E27FC236}">
                    <a16:creationId xmlns:a16="http://schemas.microsoft.com/office/drawing/2014/main" id="{5B03247A-D7DB-406B-A2F9-6019ECA71D5D}"/>
                  </a:ext>
                </a:extLst>
              </p:cNvPr>
              <p:cNvSpPr/>
              <p:nvPr/>
            </p:nvSpPr>
            <p:spPr>
              <a:xfrm>
                <a:off x="2321314" y="1242863"/>
                <a:ext cx="446909" cy="553702"/>
              </a:xfrm>
              <a:custGeom>
                <a:avLst/>
                <a:gdLst/>
                <a:ahLst/>
                <a:cxnLst/>
                <a:rect l="l" t="t" r="r" b="b"/>
                <a:pathLst>
                  <a:path w="24226" h="30015" extrusionOk="0">
                    <a:moveTo>
                      <a:pt x="11804" y="0"/>
                    </a:moveTo>
                    <a:cubicBezTo>
                      <a:pt x="8954" y="0"/>
                      <a:pt x="6289" y="1252"/>
                      <a:pt x="4480" y="3440"/>
                    </a:cubicBezTo>
                    <a:cubicBezTo>
                      <a:pt x="1044" y="7485"/>
                      <a:pt x="218" y="14400"/>
                      <a:pt x="218" y="20185"/>
                    </a:cubicBezTo>
                    <a:cubicBezTo>
                      <a:pt x="826" y="23621"/>
                      <a:pt x="1435" y="26970"/>
                      <a:pt x="2001" y="29971"/>
                    </a:cubicBezTo>
                    <a:lnTo>
                      <a:pt x="2958" y="29797"/>
                    </a:lnTo>
                    <a:cubicBezTo>
                      <a:pt x="2914" y="29623"/>
                      <a:pt x="0" y="11747"/>
                      <a:pt x="6002" y="4745"/>
                    </a:cubicBezTo>
                    <a:cubicBezTo>
                      <a:pt x="7421" y="2992"/>
                      <a:pt x="9562" y="2000"/>
                      <a:pt x="11808" y="2000"/>
                    </a:cubicBezTo>
                    <a:cubicBezTo>
                      <a:pt x="11902" y="2000"/>
                      <a:pt x="11997" y="2001"/>
                      <a:pt x="12091" y="2005"/>
                    </a:cubicBezTo>
                    <a:cubicBezTo>
                      <a:pt x="12182" y="2002"/>
                      <a:pt x="12273" y="2000"/>
                      <a:pt x="12364" y="2000"/>
                    </a:cubicBezTo>
                    <a:cubicBezTo>
                      <a:pt x="14614" y="2000"/>
                      <a:pt x="16760" y="3031"/>
                      <a:pt x="18224" y="4745"/>
                    </a:cubicBezTo>
                    <a:cubicBezTo>
                      <a:pt x="24226" y="11791"/>
                      <a:pt x="21399" y="29667"/>
                      <a:pt x="21399" y="29841"/>
                    </a:cubicBezTo>
                    <a:lnTo>
                      <a:pt x="22399" y="30015"/>
                    </a:lnTo>
                    <a:cubicBezTo>
                      <a:pt x="22921" y="27144"/>
                      <a:pt x="23530" y="23882"/>
                      <a:pt x="24052" y="20620"/>
                    </a:cubicBezTo>
                    <a:cubicBezTo>
                      <a:pt x="24095" y="14748"/>
                      <a:pt x="23269" y="7616"/>
                      <a:pt x="19702" y="3440"/>
                    </a:cubicBezTo>
                    <a:cubicBezTo>
                      <a:pt x="17893" y="1252"/>
                      <a:pt x="15187" y="0"/>
                      <a:pt x="12374" y="0"/>
                    </a:cubicBezTo>
                    <a:cubicBezTo>
                      <a:pt x="12280" y="0"/>
                      <a:pt x="12186" y="1"/>
                      <a:pt x="12091" y="4"/>
                    </a:cubicBezTo>
                    <a:cubicBezTo>
                      <a:pt x="11995" y="1"/>
                      <a:pt x="11900" y="0"/>
                      <a:pt x="11804" y="0"/>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963;p58">
                <a:extLst>
                  <a:ext uri="{FF2B5EF4-FFF2-40B4-BE49-F238E27FC236}">
                    <a16:creationId xmlns:a16="http://schemas.microsoft.com/office/drawing/2014/main" id="{528C05F5-E28A-4EB7-86B0-00E8D387D94D}"/>
                  </a:ext>
                </a:extLst>
              </p:cNvPr>
              <p:cNvSpPr/>
              <p:nvPr/>
            </p:nvSpPr>
            <p:spPr>
              <a:xfrm>
                <a:off x="2350996" y="1759633"/>
                <a:ext cx="389943" cy="77055"/>
              </a:xfrm>
              <a:custGeom>
                <a:avLst/>
                <a:gdLst/>
                <a:ahLst/>
                <a:cxnLst/>
                <a:rect l="l" t="t" r="r" b="b"/>
                <a:pathLst>
                  <a:path w="21138" h="4177" extrusionOk="0">
                    <a:moveTo>
                      <a:pt x="21138" y="1"/>
                    </a:moveTo>
                    <a:lnTo>
                      <a:pt x="21138" y="1"/>
                    </a:lnTo>
                    <a:cubicBezTo>
                      <a:pt x="17876" y="1219"/>
                      <a:pt x="14397" y="1871"/>
                      <a:pt x="10874" y="1958"/>
                    </a:cubicBezTo>
                    <a:cubicBezTo>
                      <a:pt x="7177" y="1915"/>
                      <a:pt x="3523" y="1306"/>
                      <a:pt x="0" y="131"/>
                    </a:cubicBezTo>
                    <a:lnTo>
                      <a:pt x="0" y="131"/>
                    </a:lnTo>
                    <a:lnTo>
                      <a:pt x="348" y="2002"/>
                    </a:lnTo>
                    <a:cubicBezTo>
                      <a:pt x="392" y="2219"/>
                      <a:pt x="435" y="2393"/>
                      <a:pt x="479" y="2610"/>
                    </a:cubicBezTo>
                    <a:cubicBezTo>
                      <a:pt x="3871" y="3611"/>
                      <a:pt x="7394" y="4133"/>
                      <a:pt x="10917" y="4176"/>
                    </a:cubicBezTo>
                    <a:cubicBezTo>
                      <a:pt x="14223" y="4133"/>
                      <a:pt x="17528" y="3567"/>
                      <a:pt x="20660" y="2523"/>
                    </a:cubicBezTo>
                    <a:cubicBezTo>
                      <a:pt x="20703" y="2349"/>
                      <a:pt x="20747" y="2176"/>
                      <a:pt x="20747" y="2002"/>
                    </a:cubicBezTo>
                    <a:cubicBezTo>
                      <a:pt x="20877" y="1349"/>
                      <a:pt x="21007" y="697"/>
                      <a:pt x="21138" y="1"/>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964;p58">
                <a:extLst>
                  <a:ext uri="{FF2B5EF4-FFF2-40B4-BE49-F238E27FC236}">
                    <a16:creationId xmlns:a16="http://schemas.microsoft.com/office/drawing/2014/main" id="{7D581029-B586-4611-9FA4-D4E3D2EF7EE8}"/>
                  </a:ext>
                </a:extLst>
              </p:cNvPr>
              <p:cNvSpPr/>
              <p:nvPr/>
            </p:nvSpPr>
            <p:spPr>
              <a:xfrm>
                <a:off x="2264348" y="1059993"/>
                <a:ext cx="562446" cy="105132"/>
              </a:xfrm>
              <a:custGeom>
                <a:avLst/>
                <a:gdLst/>
                <a:ahLst/>
                <a:cxnLst/>
                <a:rect l="l" t="t" r="r" b="b"/>
                <a:pathLst>
                  <a:path w="30489" h="5699" extrusionOk="0">
                    <a:moveTo>
                      <a:pt x="30184" y="1"/>
                    </a:moveTo>
                    <a:cubicBezTo>
                      <a:pt x="25531" y="2436"/>
                      <a:pt x="20398" y="3785"/>
                      <a:pt x="15179" y="3872"/>
                    </a:cubicBezTo>
                    <a:cubicBezTo>
                      <a:pt x="10003" y="3828"/>
                      <a:pt x="4915" y="2741"/>
                      <a:pt x="261" y="610"/>
                    </a:cubicBezTo>
                    <a:cubicBezTo>
                      <a:pt x="131" y="1219"/>
                      <a:pt x="44" y="1871"/>
                      <a:pt x="0" y="2523"/>
                    </a:cubicBezTo>
                    <a:cubicBezTo>
                      <a:pt x="4784" y="4611"/>
                      <a:pt x="9960" y="5698"/>
                      <a:pt x="15179" y="5698"/>
                    </a:cubicBezTo>
                    <a:cubicBezTo>
                      <a:pt x="20485" y="5655"/>
                      <a:pt x="25748" y="4350"/>
                      <a:pt x="30489" y="1915"/>
                    </a:cubicBezTo>
                    <a:cubicBezTo>
                      <a:pt x="30402" y="1262"/>
                      <a:pt x="30315" y="653"/>
                      <a:pt x="30184" y="1"/>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965;p58">
                <a:extLst>
                  <a:ext uri="{FF2B5EF4-FFF2-40B4-BE49-F238E27FC236}">
                    <a16:creationId xmlns:a16="http://schemas.microsoft.com/office/drawing/2014/main" id="{BC0AAD57-7409-44F5-9DFC-FF7F466D76B6}"/>
                  </a:ext>
                </a:extLst>
              </p:cNvPr>
              <p:cNvSpPr/>
              <p:nvPr/>
            </p:nvSpPr>
            <p:spPr>
              <a:xfrm>
                <a:off x="2383095" y="1929737"/>
                <a:ext cx="324953" cy="141861"/>
              </a:xfrm>
              <a:custGeom>
                <a:avLst/>
                <a:gdLst/>
                <a:ahLst/>
                <a:cxnLst/>
                <a:rect l="l" t="t" r="r" b="b"/>
                <a:pathLst>
                  <a:path w="17615" h="7690" extrusionOk="0">
                    <a:moveTo>
                      <a:pt x="0" y="0"/>
                    </a:moveTo>
                    <a:lnTo>
                      <a:pt x="0" y="0"/>
                    </a:lnTo>
                    <a:cubicBezTo>
                      <a:pt x="696" y="3567"/>
                      <a:pt x="1174" y="5828"/>
                      <a:pt x="1174" y="5828"/>
                    </a:cubicBezTo>
                    <a:cubicBezTo>
                      <a:pt x="3885" y="7099"/>
                      <a:pt x="6472" y="7689"/>
                      <a:pt x="8960" y="7689"/>
                    </a:cubicBezTo>
                    <a:cubicBezTo>
                      <a:pt x="11582" y="7689"/>
                      <a:pt x="14095" y="7034"/>
                      <a:pt x="16527" y="5828"/>
                    </a:cubicBezTo>
                    <a:cubicBezTo>
                      <a:pt x="16527" y="5828"/>
                      <a:pt x="16919" y="3741"/>
                      <a:pt x="17615" y="348"/>
                    </a:cubicBezTo>
                    <a:lnTo>
                      <a:pt x="17615" y="348"/>
                    </a:lnTo>
                    <a:cubicBezTo>
                      <a:pt x="14924" y="1097"/>
                      <a:pt x="12157" y="1469"/>
                      <a:pt x="9395" y="1469"/>
                    </a:cubicBezTo>
                    <a:cubicBezTo>
                      <a:pt x="6219" y="1469"/>
                      <a:pt x="3047" y="977"/>
                      <a:pt x="0" y="0"/>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966;p58">
                <a:extLst>
                  <a:ext uri="{FF2B5EF4-FFF2-40B4-BE49-F238E27FC236}">
                    <a16:creationId xmlns:a16="http://schemas.microsoft.com/office/drawing/2014/main" id="{9C3B3560-4C12-4E56-BAD8-F197F44E46E9}"/>
                  </a:ext>
                </a:extLst>
              </p:cNvPr>
              <p:cNvSpPr/>
              <p:nvPr/>
            </p:nvSpPr>
            <p:spPr>
              <a:xfrm>
                <a:off x="2409567" y="831355"/>
                <a:ext cx="269592" cy="245481"/>
              </a:xfrm>
              <a:custGeom>
                <a:avLst/>
                <a:gdLst/>
                <a:ahLst/>
                <a:cxnLst/>
                <a:rect l="l" t="t" r="r" b="b"/>
                <a:pathLst>
                  <a:path w="14614" h="13307" extrusionOk="0">
                    <a:moveTo>
                      <a:pt x="7325" y="1"/>
                    </a:moveTo>
                    <a:cubicBezTo>
                      <a:pt x="4309" y="1"/>
                      <a:pt x="1574" y="2069"/>
                      <a:pt x="827" y="5131"/>
                    </a:cubicBezTo>
                    <a:cubicBezTo>
                      <a:pt x="0" y="8698"/>
                      <a:pt x="2218" y="12264"/>
                      <a:pt x="5785" y="13134"/>
                    </a:cubicBezTo>
                    <a:cubicBezTo>
                      <a:pt x="6289" y="13251"/>
                      <a:pt x="6793" y="13307"/>
                      <a:pt x="7289" y="13307"/>
                    </a:cubicBezTo>
                    <a:cubicBezTo>
                      <a:pt x="10304" y="13307"/>
                      <a:pt x="13035" y="11239"/>
                      <a:pt x="13744" y="8176"/>
                    </a:cubicBezTo>
                    <a:cubicBezTo>
                      <a:pt x="14614" y="4610"/>
                      <a:pt x="12396" y="1043"/>
                      <a:pt x="8829" y="173"/>
                    </a:cubicBezTo>
                    <a:cubicBezTo>
                      <a:pt x="8326" y="57"/>
                      <a:pt x="7822" y="1"/>
                      <a:pt x="7325" y="1"/>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967;p58">
                <a:extLst>
                  <a:ext uri="{FF2B5EF4-FFF2-40B4-BE49-F238E27FC236}">
                    <a16:creationId xmlns:a16="http://schemas.microsoft.com/office/drawing/2014/main" id="{5BBEEBF1-49D8-433B-A7BC-AD79BA64E94C}"/>
                  </a:ext>
                </a:extLst>
              </p:cNvPr>
              <p:cNvSpPr/>
              <p:nvPr/>
            </p:nvSpPr>
            <p:spPr>
              <a:xfrm>
                <a:off x="2409567" y="1401788"/>
                <a:ext cx="268799" cy="244946"/>
              </a:xfrm>
              <a:custGeom>
                <a:avLst/>
                <a:gdLst/>
                <a:ahLst/>
                <a:cxnLst/>
                <a:rect l="l" t="t" r="r" b="b"/>
                <a:pathLst>
                  <a:path w="14571" h="13278" extrusionOk="0">
                    <a:moveTo>
                      <a:pt x="7307" y="1"/>
                    </a:moveTo>
                    <a:cubicBezTo>
                      <a:pt x="5611" y="1"/>
                      <a:pt x="3915" y="653"/>
                      <a:pt x="2610" y="1958"/>
                    </a:cubicBezTo>
                    <a:cubicBezTo>
                      <a:pt x="0" y="4524"/>
                      <a:pt x="0" y="8743"/>
                      <a:pt x="2610" y="11353"/>
                    </a:cubicBezTo>
                    <a:cubicBezTo>
                      <a:pt x="3915" y="12636"/>
                      <a:pt x="5611" y="13277"/>
                      <a:pt x="7307" y="13277"/>
                    </a:cubicBezTo>
                    <a:cubicBezTo>
                      <a:pt x="9003" y="13277"/>
                      <a:pt x="10700" y="12636"/>
                      <a:pt x="12004" y="11353"/>
                    </a:cubicBezTo>
                    <a:cubicBezTo>
                      <a:pt x="14571" y="8743"/>
                      <a:pt x="14571" y="4524"/>
                      <a:pt x="12004" y="1958"/>
                    </a:cubicBezTo>
                    <a:cubicBezTo>
                      <a:pt x="10700" y="653"/>
                      <a:pt x="9003" y="1"/>
                      <a:pt x="7307" y="1"/>
                    </a:cubicBezTo>
                    <a:close/>
                  </a:path>
                </a:pathLst>
              </a:cu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67" name="Picture 66" descr="Hi Max The Husky">
              <a:extLst>
                <a:ext uri="{FF2B5EF4-FFF2-40B4-BE49-F238E27FC236}">
                  <a16:creationId xmlns:a16="http://schemas.microsoft.com/office/drawing/2014/main" id="{E9378B64-EEC1-4AFC-978E-DC7215ED333B}"/>
                </a:ext>
              </a:extLst>
            </p:cNvPr>
            <p:cNvPicPr>
              <a:picLocks noChangeAspect="1"/>
            </p:cNvPicPr>
            <p:nvPr/>
          </p:nvPicPr>
          <p:blipFill>
            <a:blip r:embed="rId5">
              <a:duotone>
                <a:schemeClr val="bg2">
                  <a:shade val="45000"/>
                  <a:satMod val="135000"/>
                </a:schemeClr>
                <a:prstClr val="white"/>
              </a:duotone>
              <a:extLst>
                <a:ext uri="{BEBA8EAE-BF5A-486C-A8C5-ECC9F3942E4B}">
                  <a14:imgProps xmlns:a14="http://schemas.microsoft.com/office/drawing/2010/main">
                    <a14:imgLayer r:embed="rId6">
                      <a14:imgEffect>
                        <a14:backgroundRemoval t="6250" b="90000" l="5750" r="90000">
                          <a14:foregroundMark x1="13000" y1="31250" x2="38500" y2="32750"/>
                          <a14:foregroundMark x1="38500" y1="32750" x2="58000" y2="7250"/>
                          <a14:foregroundMark x1="55750" y1="7750" x2="43250" y2="32750"/>
                          <a14:foregroundMark x1="34250" y1="32000" x2="25500" y2="56750"/>
                          <a14:foregroundMark x1="31500" y1="45500" x2="24250" y2="62750"/>
                          <a14:foregroundMark x1="25000" y1="26500" x2="34500" y2="27250"/>
                          <a14:foregroundMark x1="21500" y1="27000" x2="9500" y2="26250"/>
                          <a14:foregroundMark x1="9500" y1="26250" x2="35500" y2="58000"/>
                          <a14:foregroundMark x1="35500" y1="58000" x2="66750" y2="47750"/>
                          <a14:foregroundMark x1="66750" y1="47750" x2="44000" y2="16000"/>
                          <a14:foregroundMark x1="44000" y1="16000" x2="12500" y2="42250"/>
                          <a14:foregroundMark x1="12500" y1="42250" x2="54000" y2="43250"/>
                          <a14:foregroundMark x1="54000" y1="43250" x2="61500" y2="34000"/>
                          <a14:foregroundMark x1="44000" y1="34750" x2="53750" y2="45500"/>
                          <a14:foregroundMark x1="53750" y1="45500" x2="68250" y2="44500"/>
                          <a14:foregroundMark x1="68250" y1="44500" x2="68000" y2="57500"/>
                          <a14:foregroundMark x1="68000" y1="57500" x2="61500" y2="32000"/>
                          <a14:foregroundMark x1="55000" y1="82000" x2="62750" y2="81000"/>
                          <a14:foregroundMark x1="65250" y1="78750" x2="65250" y2="78750"/>
                          <a14:foregroundMark x1="62750" y1="79500" x2="65500" y2="79500"/>
                          <a14:foregroundMark x1="26000" y1="49000" x2="24000" y2="49000"/>
                          <a14:foregroundMark x1="10500" y1="25500" x2="24000" y2="25500"/>
                          <a14:foregroundMark x1="24750" y1="26500" x2="9750" y2="25750"/>
                          <a14:foregroundMark x1="9750" y1="25750" x2="6750" y2="27250"/>
                          <a14:foregroundMark x1="6750" y1="27250" x2="6750" y2="27250"/>
                          <a14:foregroundMark x1="5750" y1="29750" x2="5750" y2="29750"/>
                          <a14:foregroundMark x1="13750" y1="23750" x2="13750" y2="23750"/>
                          <a14:foregroundMark x1="9500" y1="24250" x2="9500" y2="24250"/>
                          <a14:foregroundMark x1="9500" y1="34000" x2="9500" y2="34000"/>
                          <a14:foregroundMark x1="11000" y1="35500" x2="11000" y2="35500"/>
                          <a14:foregroundMark x1="10250" y1="35500" x2="10250" y2="35500"/>
                          <a14:foregroundMark x1="8500" y1="33500" x2="8500" y2="33500"/>
                          <a14:foregroundMark x1="51500" y1="9000" x2="51500" y2="9000"/>
                          <a14:foregroundMark x1="53250" y1="6250" x2="53250" y2="6250"/>
                          <a14:foregroundMark x1="58000" y1="6250" x2="58000" y2="6250"/>
                          <a14:foregroundMark x1="60000" y1="6250" x2="60000" y2="6250"/>
                          <a14:foregroundMark x1="62500" y1="10000" x2="62500" y2="10000"/>
                          <a14:foregroundMark x1="67000" y1="41750" x2="67000" y2="41750"/>
                          <a14:foregroundMark x1="65250" y1="38750" x2="65250" y2="38750"/>
                          <a14:foregroundMark x1="64750" y1="29750" x2="64750" y2="29750"/>
                          <a14:foregroundMark x1="64750" y1="20250" x2="64750" y2="20250"/>
                          <a14:foregroundMark x1="64000" y1="12500" x2="64000" y2="12500"/>
                          <a14:foregroundMark x1="64000" y1="16250" x2="64000" y2="16250"/>
                          <a14:foregroundMark x1="64250" y1="32000" x2="64250" y2="32000"/>
                          <a14:foregroundMark x1="65500" y1="23750" x2="65500" y2="23750"/>
                          <a14:foregroundMark x1="64750" y1="19500" x2="64750" y2="19500"/>
                          <a14:foregroundMark x1="66750" y1="77500" x2="66750" y2="77500"/>
                          <a14:foregroundMark x1="66750" y1="78250" x2="66750" y2="78250"/>
                          <a14:foregroundMark x1="58000" y1="85000" x2="58000" y2="85000"/>
                          <a14:backgroundMark x1="67319" y1="77500" x2="81500" y2="66750"/>
                          <a14:backgroundMark x1="66264" y1="78300" x2="67319" y2="77500"/>
                          <a14:backgroundMark x1="50500" y1="90250" x2="57310" y2="85088"/>
                          <a14:backgroundMark x1="81500" y1="66750" x2="85500" y2="55500"/>
                        </a14:backgroundRemoval>
                      </a14:imgEffect>
                      <a14:imgEffect>
                        <a14:artisticPencilSketch/>
                      </a14:imgEffect>
                      <a14:imgEffect>
                        <a14:colorTemperature colorTemp="4700"/>
                      </a14:imgEffect>
                      <a14:imgEffect>
                        <a14:saturation sat="0"/>
                      </a14:imgEffect>
                    </a14:imgLayer>
                  </a14:imgProps>
                </a:ext>
              </a:extLst>
            </a:blip>
            <a:stretch>
              <a:fillRect/>
            </a:stretch>
          </p:blipFill>
          <p:spPr>
            <a:xfrm rot="1967184">
              <a:off x="372867" y="907535"/>
              <a:ext cx="485370" cy="492110"/>
            </a:xfrm>
            <a:prstGeom prst="rect">
              <a:avLst/>
            </a:prstGeom>
            <a:ln>
              <a:noFill/>
            </a:ln>
          </p:spPr>
        </p:pic>
      </p:grpSp>
      <p:pic>
        <p:nvPicPr>
          <p:cNvPr id="3" name="mixkit-fast-rocket-whoosh-1714">
            <a:hlinkClick r:id="" action="ppaction://media"/>
            <a:extLst>
              <a:ext uri="{FF2B5EF4-FFF2-40B4-BE49-F238E27FC236}">
                <a16:creationId xmlns:a16="http://schemas.microsoft.com/office/drawing/2014/main" id="{ED67C6F3-BDA0-4A27-B3BC-17E9A8907616}"/>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16080" y="4972086"/>
            <a:ext cx="121729" cy="1217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path" presetSubtype="0" accel="50000" decel="50000" fill="hold" nodeType="withEffect">
                                  <p:stCondLst>
                                    <p:cond delay="0"/>
                                  </p:stCondLst>
                                  <p:childTnLst>
                                    <p:animMotion origin="layout" path="M -0.09584 0.11975 L 0.22673 -0.19044 C 0.29461 -0.25618 0.39791 -0.34445 0.50746 -0.43118 C 0.63194 -0.52963 0.73246 -0.60247 0.80538 -0.64815 L 1.15138 -0.8676 " pathEditMode="relative" rAng="20160000" ptsTypes="AAAAA">
                                      <p:cBhvr>
                                        <p:cTn id="6" dur="1000" fill="hold"/>
                                        <p:tgtEl>
                                          <p:spTgt spid="2"/>
                                        </p:tgtEl>
                                        <p:attrNameLst>
                                          <p:attrName>ppt_x</p:attrName>
                                          <p:attrName>ppt_y</p:attrName>
                                        </p:attrNameLst>
                                      </p:cBhvr>
                                      <p:rCtr x="61597" y="-52438"/>
                                    </p:animMotion>
                                  </p:childTnLst>
                                </p:cTn>
                              </p:par>
                              <p:par>
                                <p:cTn id="7" presetID="1" presetClass="mediacall" presetSubtype="0" fill="hold" nodeType="withEffect">
                                  <p:stCondLst>
                                    <p:cond delay="0"/>
                                  </p:stCondLst>
                                  <p:childTnLst>
                                    <p:cmd type="call" cmd="playFrom(0.0)">
                                      <p:cBhvr>
                                        <p:cTn id="8" dur="4747" fill="hold"/>
                                        <p:tgtEl>
                                          <p:spTgt spid="3"/>
                                        </p:tgtEl>
                                      </p:cBhvr>
                                    </p:cmd>
                                  </p:childTnLst>
                                </p:cTn>
                              </p:par>
                              <p:par>
                                <p:cTn id="9" presetID="53" presetClass="entr" presetSubtype="16" fill="hold" grpId="0" nodeType="withEffect">
                                  <p:stCondLst>
                                    <p:cond delay="1000"/>
                                  </p:stCondLst>
                                  <p:childTnLst>
                                    <p:set>
                                      <p:cBhvr>
                                        <p:cTn id="10" dur="1" fill="hold">
                                          <p:stCondLst>
                                            <p:cond delay="0"/>
                                          </p:stCondLst>
                                        </p:cTn>
                                        <p:tgtEl>
                                          <p:spTgt spid="1432"/>
                                        </p:tgtEl>
                                        <p:attrNameLst>
                                          <p:attrName>style.visibility</p:attrName>
                                        </p:attrNameLst>
                                      </p:cBhvr>
                                      <p:to>
                                        <p:strVal val="visible"/>
                                      </p:to>
                                    </p:set>
                                    <p:anim calcmode="lin" valueType="num">
                                      <p:cBhvr>
                                        <p:cTn id="11" dur="1250" fill="hold"/>
                                        <p:tgtEl>
                                          <p:spTgt spid="1432"/>
                                        </p:tgtEl>
                                        <p:attrNameLst>
                                          <p:attrName>ppt_w</p:attrName>
                                        </p:attrNameLst>
                                      </p:cBhvr>
                                      <p:tavLst>
                                        <p:tav tm="0">
                                          <p:val>
                                            <p:fltVal val="0"/>
                                          </p:val>
                                        </p:tav>
                                        <p:tav tm="100000">
                                          <p:val>
                                            <p:strVal val="#ppt_w"/>
                                          </p:val>
                                        </p:tav>
                                      </p:tavLst>
                                    </p:anim>
                                    <p:anim calcmode="lin" valueType="num">
                                      <p:cBhvr>
                                        <p:cTn id="12" dur="1250" fill="hold"/>
                                        <p:tgtEl>
                                          <p:spTgt spid="1432"/>
                                        </p:tgtEl>
                                        <p:attrNameLst>
                                          <p:attrName>ppt_h</p:attrName>
                                        </p:attrNameLst>
                                      </p:cBhvr>
                                      <p:tavLst>
                                        <p:tav tm="0">
                                          <p:val>
                                            <p:fltVal val="0"/>
                                          </p:val>
                                        </p:tav>
                                        <p:tav tm="100000">
                                          <p:val>
                                            <p:strVal val="#ppt_h"/>
                                          </p:val>
                                        </p:tav>
                                      </p:tavLst>
                                    </p:anim>
                                    <p:animEffect transition="in" filter="fade">
                                      <p:cBhvr>
                                        <p:cTn id="13" dur="1250"/>
                                        <p:tgtEl>
                                          <p:spTgt spid="1432"/>
                                        </p:tgtEl>
                                      </p:cBhvr>
                                    </p:animEffect>
                                  </p:childTnLst>
                                </p:cTn>
                              </p:par>
                              <p:par>
                                <p:cTn id="14" presetID="53" presetClass="entr" presetSubtype="16" fill="hold" grpId="0" nodeType="withEffect">
                                  <p:stCondLst>
                                    <p:cond delay="3000"/>
                                  </p:stCondLst>
                                  <p:childTnLst>
                                    <p:set>
                                      <p:cBhvr>
                                        <p:cTn id="15" dur="1" fill="hold">
                                          <p:stCondLst>
                                            <p:cond delay="0"/>
                                          </p:stCondLst>
                                        </p:cTn>
                                        <p:tgtEl>
                                          <p:spTgt spid="1431">
                                            <p:txEl>
                                              <p:pRg st="0" end="0"/>
                                            </p:txEl>
                                          </p:spTgt>
                                        </p:tgtEl>
                                        <p:attrNameLst>
                                          <p:attrName>style.visibility</p:attrName>
                                        </p:attrNameLst>
                                      </p:cBhvr>
                                      <p:to>
                                        <p:strVal val="visible"/>
                                      </p:to>
                                    </p:set>
                                    <p:anim calcmode="lin" valueType="num">
                                      <p:cBhvr>
                                        <p:cTn id="16" dur="750" fill="hold"/>
                                        <p:tgtEl>
                                          <p:spTgt spid="1431">
                                            <p:txEl>
                                              <p:pRg st="0" end="0"/>
                                            </p:txEl>
                                          </p:spTgt>
                                        </p:tgtEl>
                                        <p:attrNameLst>
                                          <p:attrName>ppt_w</p:attrName>
                                        </p:attrNameLst>
                                      </p:cBhvr>
                                      <p:tavLst>
                                        <p:tav tm="0">
                                          <p:val>
                                            <p:fltVal val="0"/>
                                          </p:val>
                                        </p:tav>
                                        <p:tav tm="100000">
                                          <p:val>
                                            <p:strVal val="#ppt_w"/>
                                          </p:val>
                                        </p:tav>
                                      </p:tavLst>
                                    </p:anim>
                                    <p:anim calcmode="lin" valueType="num">
                                      <p:cBhvr>
                                        <p:cTn id="17" dur="750" fill="hold"/>
                                        <p:tgtEl>
                                          <p:spTgt spid="1431">
                                            <p:txEl>
                                              <p:pRg st="0" end="0"/>
                                            </p:txEl>
                                          </p:spTgt>
                                        </p:tgtEl>
                                        <p:attrNameLst>
                                          <p:attrName>ppt_h</p:attrName>
                                        </p:attrNameLst>
                                      </p:cBhvr>
                                      <p:tavLst>
                                        <p:tav tm="0">
                                          <p:val>
                                            <p:fltVal val="0"/>
                                          </p:val>
                                        </p:tav>
                                        <p:tav tm="100000">
                                          <p:val>
                                            <p:strVal val="#ppt_h"/>
                                          </p:val>
                                        </p:tav>
                                      </p:tavLst>
                                    </p:anim>
                                    <p:animEffect transition="in" filter="fade">
                                      <p:cBhvr>
                                        <p:cTn id="18" dur="750"/>
                                        <p:tgtEl>
                                          <p:spTgt spid="14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19" fill="hold" display="0">
                  <p:stCondLst>
                    <p:cond delay="indefinite"/>
                  </p:stCondLst>
                  <p:endCondLst>
                    <p:cond evt="onStopAudio" delay="0">
                      <p:tgtEl>
                        <p:sldTgt/>
                      </p:tgtEl>
                    </p:cond>
                  </p:endCondLst>
                </p:cTn>
                <p:tgtEl>
                  <p:spTgt spid="3"/>
                </p:tgtEl>
              </p:cMediaNode>
            </p:audio>
          </p:childTnLst>
        </p:cTn>
      </p:par>
    </p:tnLst>
    <p:bldLst>
      <p:bldP spid="1431" grpId="0" build="p"/>
      <p:bldP spid="143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Shape 510"/>
        <p:cNvGrpSpPr/>
        <p:nvPr/>
      </p:nvGrpSpPr>
      <p:grpSpPr>
        <a:xfrm>
          <a:off x="0" y="0"/>
          <a:ext cx="0" cy="0"/>
          <a:chOff x="0" y="0"/>
          <a:chExt cx="0" cy="0"/>
        </a:xfrm>
      </p:grpSpPr>
      <p:pic>
        <p:nvPicPr>
          <p:cNvPr id="14" name="Picture 13">
            <a:extLst>
              <a:ext uri="{FF2B5EF4-FFF2-40B4-BE49-F238E27FC236}">
                <a16:creationId xmlns:a16="http://schemas.microsoft.com/office/drawing/2014/main" id="{C4833B77-C249-4580-B1B3-7F43E49836BF}"/>
              </a:ext>
            </a:extLst>
          </p:cNvPr>
          <p:cNvPicPr>
            <a:picLocks noChangeAspect="1"/>
          </p:cNvPicPr>
          <p:nvPr/>
        </p:nvPicPr>
        <p:blipFill rotWithShape="1">
          <a:blip r:embed="rId3"/>
          <a:srcRect t="1431" r="631" b="-1"/>
          <a:stretch/>
        </p:blipFill>
        <p:spPr>
          <a:xfrm>
            <a:off x="0" y="176"/>
            <a:ext cx="9144000" cy="5143324"/>
          </a:xfrm>
          <a:prstGeom prst="rect">
            <a:avLst/>
          </a:prstGeom>
        </p:spPr>
      </p:pic>
      <p:sp>
        <p:nvSpPr>
          <p:cNvPr id="511" name="Google Shape;511;p24"/>
          <p:cNvSpPr txBox="1">
            <a:spLocks noGrp="1"/>
          </p:cNvSpPr>
          <p:nvPr>
            <p:ph type="title"/>
          </p:nvPr>
        </p:nvSpPr>
        <p:spPr>
          <a:xfrm>
            <a:off x="717800" y="381127"/>
            <a:ext cx="3290167" cy="66237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4800" dirty="0">
                <a:solidFill>
                  <a:srgbClr val="E8E5C3"/>
                </a:solidFill>
                <a:latin typeface="Pathway Gothic One" panose="020B0604020202020204" charset="0"/>
              </a:rPr>
              <a:t>Today’s Mission</a:t>
            </a:r>
            <a:endParaRPr sz="4800" dirty="0">
              <a:solidFill>
                <a:srgbClr val="E8E5C3"/>
              </a:solidFill>
              <a:latin typeface="Pathway Gothic One" panose="020B0604020202020204" charset="0"/>
            </a:endParaRPr>
          </a:p>
        </p:txBody>
      </p:sp>
      <p:cxnSp>
        <p:nvCxnSpPr>
          <p:cNvPr id="20" name="Straight Connector 19">
            <a:extLst>
              <a:ext uri="{FF2B5EF4-FFF2-40B4-BE49-F238E27FC236}">
                <a16:creationId xmlns:a16="http://schemas.microsoft.com/office/drawing/2014/main" id="{3EE559A9-D238-48E8-92D2-46DD74B306FD}"/>
              </a:ext>
            </a:extLst>
          </p:cNvPr>
          <p:cNvCxnSpPr>
            <a:cxnSpLocks/>
          </p:cNvCxnSpPr>
          <p:nvPr/>
        </p:nvCxnSpPr>
        <p:spPr>
          <a:xfrm flipH="1">
            <a:off x="661172" y="3185886"/>
            <a:ext cx="7089457" cy="1270000"/>
          </a:xfrm>
          <a:prstGeom prst="line">
            <a:avLst/>
          </a:prstGeom>
          <a:ln w="38100">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grpSp>
        <p:nvGrpSpPr>
          <p:cNvPr id="521" name="Google Shape;521;p24"/>
          <p:cNvGrpSpPr/>
          <p:nvPr/>
        </p:nvGrpSpPr>
        <p:grpSpPr>
          <a:xfrm>
            <a:off x="469900" y="1179950"/>
            <a:ext cx="5705606" cy="668748"/>
            <a:chOff x="717800" y="1342495"/>
            <a:chExt cx="5415550" cy="572530"/>
          </a:xfrm>
        </p:grpSpPr>
        <p:sp>
          <p:nvSpPr>
            <p:cNvPr id="522" name="Google Shape;522;p24"/>
            <p:cNvSpPr/>
            <p:nvPr/>
          </p:nvSpPr>
          <p:spPr>
            <a:xfrm>
              <a:off x="717800" y="1342495"/>
              <a:ext cx="3180004" cy="572381"/>
            </a:xfrm>
            <a:prstGeom prst="rect">
              <a:avLst/>
            </a:prstGeom>
            <a:solidFill>
              <a:schemeClr val="tx2"/>
            </a:solidFill>
            <a:ln>
              <a:noFill/>
            </a:ln>
          </p:spPr>
          <p:txBody>
            <a:bodyPr spcFirstLastPara="1" wrap="square" lIns="274300" tIns="91425" rIns="274300"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24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Roboto"/>
                </a:rPr>
                <a:t>Kay –</a:t>
              </a:r>
            </a:p>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24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Roboto"/>
                </a:rPr>
                <a:t>Coalitions</a:t>
              </a:r>
            </a:p>
          </p:txBody>
        </p:sp>
        <p:sp>
          <p:nvSpPr>
            <p:cNvPr id="523" name="Google Shape;523;p24"/>
            <p:cNvSpPr/>
            <p:nvPr/>
          </p:nvSpPr>
          <p:spPr>
            <a:xfrm>
              <a:off x="4000050" y="1347954"/>
              <a:ext cx="622238" cy="567071"/>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24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Fira Sans Extra Condensed Medium"/>
                </a:rPr>
                <a:t>01</a:t>
              </a:r>
              <a:endParaRPr kumimoji="0" sz="20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Arial"/>
              </a:endParaRPr>
            </a:p>
          </p:txBody>
        </p:sp>
        <p:cxnSp>
          <p:nvCxnSpPr>
            <p:cNvPr id="524" name="Google Shape;524;p24"/>
            <p:cNvCxnSpPr>
              <a:cxnSpLocks/>
              <a:stCxn id="523" idx="3"/>
            </p:cNvCxnSpPr>
            <p:nvPr/>
          </p:nvCxnSpPr>
          <p:spPr>
            <a:xfrm>
              <a:off x="4622288" y="1631489"/>
              <a:ext cx="1511062" cy="32436"/>
            </a:xfrm>
            <a:prstGeom prst="straightConnector1">
              <a:avLst/>
            </a:prstGeom>
            <a:noFill/>
            <a:ln w="9525" cap="flat" cmpd="sng">
              <a:solidFill>
                <a:schemeClr val="accent1"/>
              </a:solidFill>
              <a:prstDash val="solid"/>
              <a:round/>
              <a:headEnd type="none" w="med" len="med"/>
              <a:tailEnd type="diamond" w="med" len="med"/>
            </a:ln>
          </p:spPr>
        </p:cxnSp>
      </p:grpSp>
      <p:grpSp>
        <p:nvGrpSpPr>
          <p:cNvPr id="525" name="Google Shape;525;p24"/>
          <p:cNvGrpSpPr/>
          <p:nvPr/>
        </p:nvGrpSpPr>
        <p:grpSpPr>
          <a:xfrm>
            <a:off x="469900" y="1903002"/>
            <a:ext cx="5705606" cy="668750"/>
            <a:chOff x="717800" y="2065545"/>
            <a:chExt cx="5415550" cy="572531"/>
          </a:xfrm>
        </p:grpSpPr>
        <p:sp>
          <p:nvSpPr>
            <p:cNvPr id="526" name="Google Shape;526;p24"/>
            <p:cNvSpPr/>
            <p:nvPr/>
          </p:nvSpPr>
          <p:spPr>
            <a:xfrm>
              <a:off x="717800" y="2065545"/>
              <a:ext cx="3180004" cy="572381"/>
            </a:xfrm>
            <a:prstGeom prst="rect">
              <a:avLst/>
            </a:prstGeom>
            <a:solidFill>
              <a:schemeClr val="lt2"/>
            </a:solidFill>
            <a:ln>
              <a:noFill/>
            </a:ln>
          </p:spPr>
          <p:txBody>
            <a:bodyPr spcFirstLastPara="1" wrap="square" lIns="274300" tIns="91425" rIns="274300"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24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Roboto"/>
                </a:rPr>
                <a:t>Theresa – </a:t>
              </a:r>
            </a:p>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24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Roboto"/>
                </a:rPr>
                <a:t>Go NAPSACC</a:t>
              </a:r>
              <a:endParaRPr kumimoji="0" sz="24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Roboto"/>
              </a:endParaRPr>
            </a:p>
          </p:txBody>
        </p:sp>
        <p:sp>
          <p:nvSpPr>
            <p:cNvPr id="527" name="Google Shape;527;p24"/>
            <p:cNvSpPr/>
            <p:nvPr/>
          </p:nvSpPr>
          <p:spPr>
            <a:xfrm>
              <a:off x="4000050" y="2071005"/>
              <a:ext cx="622238" cy="567071"/>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24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Fira Sans Extra Condensed Medium"/>
                </a:rPr>
                <a:t>02</a:t>
              </a:r>
              <a:endParaRPr kumimoji="0" sz="20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Arial"/>
              </a:endParaRPr>
            </a:p>
          </p:txBody>
        </p:sp>
        <p:cxnSp>
          <p:nvCxnSpPr>
            <p:cNvPr id="528" name="Google Shape;528;p24"/>
            <p:cNvCxnSpPr>
              <a:cxnSpLocks/>
              <a:stCxn id="527" idx="3"/>
            </p:cNvCxnSpPr>
            <p:nvPr/>
          </p:nvCxnSpPr>
          <p:spPr>
            <a:xfrm>
              <a:off x="4622288" y="2354541"/>
              <a:ext cx="1511062" cy="32434"/>
            </a:xfrm>
            <a:prstGeom prst="straightConnector1">
              <a:avLst/>
            </a:prstGeom>
            <a:noFill/>
            <a:ln w="9525" cap="flat" cmpd="sng">
              <a:solidFill>
                <a:schemeClr val="accent2"/>
              </a:solidFill>
              <a:prstDash val="solid"/>
              <a:round/>
              <a:headEnd type="none" w="med" len="med"/>
              <a:tailEnd type="diamond" w="med" len="med"/>
            </a:ln>
          </p:spPr>
        </p:cxnSp>
      </p:grpSp>
      <p:grpSp>
        <p:nvGrpSpPr>
          <p:cNvPr id="533" name="Google Shape;533;p24"/>
          <p:cNvGrpSpPr/>
          <p:nvPr/>
        </p:nvGrpSpPr>
        <p:grpSpPr>
          <a:xfrm>
            <a:off x="469900" y="3349101"/>
            <a:ext cx="5705606" cy="668751"/>
            <a:chOff x="717800" y="3511644"/>
            <a:chExt cx="5415550" cy="572532"/>
          </a:xfrm>
        </p:grpSpPr>
        <p:sp>
          <p:nvSpPr>
            <p:cNvPr id="534" name="Google Shape;534;p24"/>
            <p:cNvSpPr/>
            <p:nvPr/>
          </p:nvSpPr>
          <p:spPr>
            <a:xfrm>
              <a:off x="717800" y="3511644"/>
              <a:ext cx="3179031" cy="572382"/>
            </a:xfrm>
            <a:prstGeom prst="rect">
              <a:avLst/>
            </a:prstGeom>
            <a:solidFill>
              <a:schemeClr val="lt2"/>
            </a:solidFill>
            <a:ln>
              <a:noFill/>
            </a:ln>
          </p:spPr>
          <p:txBody>
            <a:bodyPr spcFirstLastPara="1" wrap="square" lIns="274300" tIns="91425" rIns="274300"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24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Roboto"/>
                </a:rPr>
                <a:t>Breakouts</a:t>
              </a:r>
              <a:endParaRPr kumimoji="0" sz="24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Roboto"/>
              </a:endParaRPr>
            </a:p>
          </p:txBody>
        </p:sp>
        <p:sp>
          <p:nvSpPr>
            <p:cNvPr id="535" name="Google Shape;535;p24"/>
            <p:cNvSpPr/>
            <p:nvPr/>
          </p:nvSpPr>
          <p:spPr>
            <a:xfrm>
              <a:off x="4000050" y="3511645"/>
              <a:ext cx="622238" cy="572531"/>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24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Fira Sans Extra Condensed Medium"/>
                </a:rPr>
                <a:t>04</a:t>
              </a:r>
              <a:endParaRPr kumimoji="0" sz="20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Arial"/>
              </a:endParaRPr>
            </a:p>
          </p:txBody>
        </p:sp>
        <p:cxnSp>
          <p:nvCxnSpPr>
            <p:cNvPr id="536" name="Google Shape;536;p24"/>
            <p:cNvCxnSpPr>
              <a:cxnSpLocks/>
              <a:stCxn id="535" idx="3"/>
            </p:cNvCxnSpPr>
            <p:nvPr/>
          </p:nvCxnSpPr>
          <p:spPr>
            <a:xfrm>
              <a:off x="4622288" y="3797910"/>
              <a:ext cx="1511062" cy="35164"/>
            </a:xfrm>
            <a:prstGeom prst="straightConnector1">
              <a:avLst/>
            </a:prstGeom>
            <a:noFill/>
            <a:ln w="9525" cap="flat" cmpd="sng">
              <a:solidFill>
                <a:schemeClr val="accent3"/>
              </a:solidFill>
              <a:prstDash val="solid"/>
              <a:round/>
              <a:headEnd type="none" w="med" len="med"/>
              <a:tailEnd type="diamond" w="med" len="med"/>
            </a:ln>
          </p:spPr>
        </p:cxnSp>
      </p:grpSp>
      <p:grpSp>
        <p:nvGrpSpPr>
          <p:cNvPr id="529" name="Google Shape;529;p24"/>
          <p:cNvGrpSpPr/>
          <p:nvPr/>
        </p:nvGrpSpPr>
        <p:grpSpPr>
          <a:xfrm>
            <a:off x="469900" y="2621008"/>
            <a:ext cx="5705606" cy="673792"/>
            <a:chOff x="717800" y="2784278"/>
            <a:chExt cx="5415550" cy="576848"/>
          </a:xfrm>
        </p:grpSpPr>
        <p:sp>
          <p:nvSpPr>
            <p:cNvPr id="530" name="Google Shape;530;p24"/>
            <p:cNvSpPr/>
            <p:nvPr/>
          </p:nvSpPr>
          <p:spPr>
            <a:xfrm>
              <a:off x="717800" y="2788595"/>
              <a:ext cx="3179031" cy="572381"/>
            </a:xfrm>
            <a:prstGeom prst="rect">
              <a:avLst/>
            </a:prstGeom>
            <a:solidFill>
              <a:schemeClr val="lt2"/>
            </a:solidFill>
            <a:ln>
              <a:noFill/>
            </a:ln>
          </p:spPr>
          <p:txBody>
            <a:bodyPr spcFirstLastPara="1" wrap="square" lIns="274300" tIns="91425" rIns="274300"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24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Roboto"/>
                </a:rPr>
                <a:t>Laurel – </a:t>
              </a:r>
            </a:p>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24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Roboto"/>
                </a:rPr>
                <a:t>Trauma Informed</a:t>
              </a:r>
              <a:endParaRPr kumimoji="0" sz="2400" b="0" i="0" u="none" strike="noStrike" kern="0" cap="none" spc="0" normalizeH="0" baseline="0" noProof="0" dirty="0">
                <a:ln>
                  <a:noFill/>
                </a:ln>
                <a:solidFill>
                  <a:srgbClr val="000000"/>
                </a:solidFill>
                <a:effectLst/>
                <a:uLnTx/>
                <a:uFillTx/>
                <a:latin typeface="Open Sans" panose="020B0604020202020204" charset="0"/>
                <a:ea typeface="Open Sans" panose="020B0604020202020204" charset="0"/>
                <a:cs typeface="Open Sans" panose="020B0604020202020204" charset="0"/>
                <a:sym typeface="Roboto"/>
              </a:endParaRPr>
            </a:p>
          </p:txBody>
        </p:sp>
        <p:sp>
          <p:nvSpPr>
            <p:cNvPr id="531" name="Google Shape;531;p24"/>
            <p:cNvSpPr/>
            <p:nvPr/>
          </p:nvSpPr>
          <p:spPr>
            <a:xfrm>
              <a:off x="4000050" y="2784278"/>
              <a:ext cx="622238" cy="576848"/>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2400" b="0" i="0" u="none" strike="noStrike" kern="0" cap="none" spc="0" normalizeH="0" baseline="0" noProof="0">
                  <a:ln>
                    <a:noFill/>
                  </a:ln>
                  <a:solidFill>
                    <a:srgbClr val="000000"/>
                  </a:solidFill>
                  <a:effectLst/>
                  <a:uLnTx/>
                  <a:uFillTx/>
                  <a:latin typeface="Open Sans" panose="020B0604020202020204" charset="0"/>
                  <a:ea typeface="Open Sans" panose="020B0604020202020204" charset="0"/>
                  <a:cs typeface="Open Sans" panose="020B0604020202020204" charset="0"/>
                  <a:sym typeface="Fira Sans Extra Condensed Medium"/>
                </a:rPr>
                <a:t>03</a:t>
              </a:r>
              <a:endParaRPr kumimoji="0" sz="2000" b="0" i="0" u="none" strike="noStrike" kern="0" cap="none" spc="0" normalizeH="0" baseline="0" noProof="0">
                <a:ln>
                  <a:noFill/>
                </a:ln>
                <a:solidFill>
                  <a:srgbClr val="000000"/>
                </a:solidFill>
                <a:effectLst/>
                <a:uLnTx/>
                <a:uFillTx/>
                <a:latin typeface="Open Sans" panose="020B0604020202020204" charset="0"/>
                <a:ea typeface="Open Sans" panose="020B0604020202020204" charset="0"/>
                <a:cs typeface="Open Sans" panose="020B0604020202020204" charset="0"/>
                <a:sym typeface="Arial"/>
              </a:endParaRPr>
            </a:p>
          </p:txBody>
        </p:sp>
        <p:cxnSp>
          <p:nvCxnSpPr>
            <p:cNvPr id="532" name="Google Shape;532;p24"/>
            <p:cNvCxnSpPr>
              <a:cxnSpLocks/>
              <a:stCxn id="531" idx="3"/>
            </p:cNvCxnSpPr>
            <p:nvPr/>
          </p:nvCxnSpPr>
          <p:spPr>
            <a:xfrm>
              <a:off x="4622288" y="3072702"/>
              <a:ext cx="1511062" cy="37324"/>
            </a:xfrm>
            <a:prstGeom prst="straightConnector1">
              <a:avLst/>
            </a:prstGeom>
            <a:noFill/>
            <a:ln w="9525" cap="flat" cmpd="sng">
              <a:solidFill>
                <a:schemeClr val="accent3"/>
              </a:solidFill>
              <a:prstDash val="solid"/>
              <a:round/>
              <a:headEnd type="none" w="med" len="med"/>
              <a:tailEnd type="diamond" w="med" len="med"/>
            </a:ln>
          </p:spPr>
        </p:cxnSp>
      </p:grpSp>
      <p:grpSp>
        <p:nvGrpSpPr>
          <p:cNvPr id="27" name="Group 26">
            <a:extLst>
              <a:ext uri="{FF2B5EF4-FFF2-40B4-BE49-F238E27FC236}">
                <a16:creationId xmlns:a16="http://schemas.microsoft.com/office/drawing/2014/main" id="{7BFAEB5E-5630-4821-A8EF-111A3BD99105}"/>
              </a:ext>
            </a:extLst>
          </p:cNvPr>
          <p:cNvGrpSpPr/>
          <p:nvPr/>
        </p:nvGrpSpPr>
        <p:grpSpPr>
          <a:xfrm>
            <a:off x="5465140" y="829725"/>
            <a:ext cx="1473653" cy="1808295"/>
            <a:chOff x="5465140" y="829725"/>
            <a:chExt cx="1473653" cy="1808295"/>
          </a:xfrm>
        </p:grpSpPr>
        <p:grpSp>
          <p:nvGrpSpPr>
            <p:cNvPr id="10" name="Group 9">
              <a:extLst>
                <a:ext uri="{FF2B5EF4-FFF2-40B4-BE49-F238E27FC236}">
                  <a16:creationId xmlns:a16="http://schemas.microsoft.com/office/drawing/2014/main" id="{8F100D34-CA7D-4C41-8B94-A8E1826BDFCE}"/>
                </a:ext>
              </a:extLst>
            </p:cNvPr>
            <p:cNvGrpSpPr/>
            <p:nvPr/>
          </p:nvGrpSpPr>
          <p:grpSpPr>
            <a:xfrm>
              <a:off x="5465140" y="829725"/>
              <a:ext cx="1473653" cy="1808295"/>
              <a:chOff x="5465140" y="829725"/>
              <a:chExt cx="1473653" cy="1808295"/>
            </a:xfrm>
          </p:grpSpPr>
          <p:pic>
            <p:nvPicPr>
              <p:cNvPr id="39" name="Picture 38">
                <a:extLst>
                  <a:ext uri="{FF2B5EF4-FFF2-40B4-BE49-F238E27FC236}">
                    <a16:creationId xmlns:a16="http://schemas.microsoft.com/office/drawing/2014/main" id="{C13E3FD7-21FB-4A04-8D35-BC3F8C0EAE10}"/>
                  </a:ext>
                </a:extLst>
              </p:cNvPr>
              <p:cNvPicPr>
                <a:picLocks noChangeAspect="1"/>
              </p:cNvPicPr>
              <p:nvPr/>
            </p:nvPicPr>
            <p:blipFill>
              <a:blip r:embed="rId4"/>
              <a:stretch>
                <a:fillRect/>
              </a:stretch>
            </p:blipFill>
            <p:spPr>
              <a:xfrm>
                <a:off x="5935695" y="829725"/>
                <a:ext cx="658604" cy="605496"/>
              </a:xfrm>
              <a:prstGeom prst="rect">
                <a:avLst/>
              </a:prstGeom>
            </p:spPr>
          </p:pic>
          <p:pic>
            <p:nvPicPr>
              <p:cNvPr id="9" name="Picture 8">
                <a:extLst>
                  <a:ext uri="{FF2B5EF4-FFF2-40B4-BE49-F238E27FC236}">
                    <a16:creationId xmlns:a16="http://schemas.microsoft.com/office/drawing/2014/main" id="{85183E99-88A7-42C6-8DE2-6BC2E689E5B7}"/>
                  </a:ext>
                </a:extLst>
              </p:cNvPr>
              <p:cNvPicPr>
                <a:picLocks noChangeAspect="1"/>
              </p:cNvPicPr>
              <p:nvPr/>
            </p:nvPicPr>
            <p:blipFill>
              <a:blip r:embed="rId5"/>
              <a:stretch>
                <a:fillRect/>
              </a:stretch>
            </p:blipFill>
            <p:spPr>
              <a:xfrm>
                <a:off x="5465140" y="829725"/>
                <a:ext cx="1473653" cy="1808295"/>
              </a:xfrm>
              <a:prstGeom prst="rect">
                <a:avLst/>
              </a:prstGeom>
            </p:spPr>
          </p:pic>
        </p:grpSp>
        <p:sp>
          <p:nvSpPr>
            <p:cNvPr id="23" name="TextBox 22">
              <a:extLst>
                <a:ext uri="{FF2B5EF4-FFF2-40B4-BE49-F238E27FC236}">
                  <a16:creationId xmlns:a16="http://schemas.microsoft.com/office/drawing/2014/main" id="{B4757D4E-679A-4214-A4F2-52A54E4CFB3B}"/>
                </a:ext>
              </a:extLst>
            </p:cNvPr>
            <p:cNvSpPr txBox="1"/>
            <p:nvPr/>
          </p:nvSpPr>
          <p:spPr>
            <a:xfrm>
              <a:off x="6049767" y="1302117"/>
              <a:ext cx="51565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E8E5C3"/>
                  </a:solidFill>
                  <a:effectLst/>
                  <a:uLnTx/>
                  <a:uFillTx/>
                  <a:latin typeface="Open Sans" panose="020B0604020202020204" charset="0"/>
                  <a:ea typeface="Open Sans" panose="020B0604020202020204" charset="0"/>
                  <a:cs typeface="Open Sans" panose="020B0604020202020204" charset="0"/>
                  <a:sym typeface="Arial"/>
                </a:rPr>
                <a:t>SET</a:t>
              </a:r>
              <a:endParaRPr kumimoji="0" lang="en-US" sz="1200" b="1" i="0" u="none" strike="noStrike" kern="0" cap="none" spc="0" normalizeH="0" baseline="0" noProof="0" dirty="0">
                <a:ln>
                  <a:noFill/>
                </a:ln>
                <a:solidFill>
                  <a:srgbClr val="E8E5C3"/>
                </a:solidFill>
                <a:effectLst/>
                <a:uLnTx/>
                <a:uFillTx/>
                <a:latin typeface="Open Sans" panose="020B0604020202020204" charset="0"/>
                <a:ea typeface="Open Sans" panose="020B0604020202020204" charset="0"/>
                <a:cs typeface="Open Sans" panose="020B0604020202020204" charset="0"/>
                <a:sym typeface="Arial"/>
              </a:endParaRPr>
            </a:p>
          </p:txBody>
        </p:sp>
      </p:grpSp>
      <p:grpSp>
        <p:nvGrpSpPr>
          <p:cNvPr id="26" name="Group 25">
            <a:extLst>
              <a:ext uri="{FF2B5EF4-FFF2-40B4-BE49-F238E27FC236}">
                <a16:creationId xmlns:a16="http://schemas.microsoft.com/office/drawing/2014/main" id="{268D681A-D889-42C3-9E92-E7CA13CECBE6}"/>
              </a:ext>
            </a:extLst>
          </p:cNvPr>
          <p:cNvGrpSpPr/>
          <p:nvPr/>
        </p:nvGrpSpPr>
        <p:grpSpPr>
          <a:xfrm>
            <a:off x="4500479" y="1706595"/>
            <a:ext cx="1435216" cy="1761131"/>
            <a:chOff x="4500479" y="1706595"/>
            <a:chExt cx="1435216" cy="1761131"/>
          </a:xfrm>
        </p:grpSpPr>
        <p:grpSp>
          <p:nvGrpSpPr>
            <p:cNvPr id="11" name="Group 10">
              <a:extLst>
                <a:ext uri="{FF2B5EF4-FFF2-40B4-BE49-F238E27FC236}">
                  <a16:creationId xmlns:a16="http://schemas.microsoft.com/office/drawing/2014/main" id="{0308DC03-C2C0-4A21-A19A-2582E65D5A84}"/>
                </a:ext>
              </a:extLst>
            </p:cNvPr>
            <p:cNvGrpSpPr/>
            <p:nvPr/>
          </p:nvGrpSpPr>
          <p:grpSpPr>
            <a:xfrm>
              <a:off x="4500479" y="1706595"/>
              <a:ext cx="1435216" cy="1761131"/>
              <a:chOff x="4500479" y="1706595"/>
              <a:chExt cx="1435216" cy="1761131"/>
            </a:xfrm>
          </p:grpSpPr>
          <p:pic>
            <p:nvPicPr>
              <p:cNvPr id="1026" name="Picture 2" descr="Theresa LeGros, MA's picture">
                <a:extLst>
                  <a:ext uri="{FF2B5EF4-FFF2-40B4-BE49-F238E27FC236}">
                    <a16:creationId xmlns:a16="http://schemas.microsoft.com/office/drawing/2014/main" id="{045E0C30-0B68-4D2B-866F-C6284CC0EF0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3429" t="4522" r="14022" b="22389"/>
              <a:stretch/>
            </p:blipFill>
            <p:spPr bwMode="auto">
              <a:xfrm>
                <a:off x="5076960" y="1706595"/>
                <a:ext cx="400960" cy="503027"/>
              </a:xfrm>
              <a:prstGeom prst="ellipse">
                <a:avLst/>
              </a:prstGeom>
              <a:ln>
                <a:noFill/>
              </a:ln>
              <a:effectLst>
                <a:softEdge rad="31750"/>
              </a:effectLst>
              <a:extLst>
                <a:ext uri="{909E8E84-426E-40DD-AFC4-6F175D3DCCD1}">
                  <a14:hiddenFill xmlns:a14="http://schemas.microsoft.com/office/drawing/2010/main">
                    <a:solidFill>
                      <a:srgbClr val="FFFFFF"/>
                    </a:solidFill>
                  </a14:hiddenFill>
                </a:ext>
              </a:extLst>
            </p:spPr>
          </p:pic>
          <p:pic>
            <p:nvPicPr>
              <p:cNvPr id="37" name="Picture 36">
                <a:extLst>
                  <a:ext uri="{FF2B5EF4-FFF2-40B4-BE49-F238E27FC236}">
                    <a16:creationId xmlns:a16="http://schemas.microsoft.com/office/drawing/2014/main" id="{899E4064-A63F-41A2-AC2C-7373A5E77A4E}"/>
                  </a:ext>
                </a:extLst>
              </p:cNvPr>
              <p:cNvPicPr>
                <a:picLocks noChangeAspect="1"/>
              </p:cNvPicPr>
              <p:nvPr/>
            </p:nvPicPr>
            <p:blipFill>
              <a:blip r:embed="rId5"/>
              <a:stretch>
                <a:fillRect/>
              </a:stretch>
            </p:blipFill>
            <p:spPr>
              <a:xfrm>
                <a:off x="4500479" y="1706596"/>
                <a:ext cx="1435216" cy="1761130"/>
              </a:xfrm>
              <a:prstGeom prst="rect">
                <a:avLst/>
              </a:prstGeom>
            </p:spPr>
          </p:pic>
        </p:grpSp>
        <p:sp>
          <p:nvSpPr>
            <p:cNvPr id="56" name="TextBox 55">
              <a:extLst>
                <a:ext uri="{FF2B5EF4-FFF2-40B4-BE49-F238E27FC236}">
                  <a16:creationId xmlns:a16="http://schemas.microsoft.com/office/drawing/2014/main" id="{320D998F-EB99-4C0B-8DCC-7C5D48B58D31}"/>
                </a:ext>
              </a:extLst>
            </p:cNvPr>
            <p:cNvSpPr txBox="1"/>
            <p:nvPr/>
          </p:nvSpPr>
          <p:spPr>
            <a:xfrm>
              <a:off x="5068158" y="2161932"/>
              <a:ext cx="52799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E8E5C3"/>
                  </a:solidFill>
                  <a:effectLst/>
                  <a:uLnTx/>
                  <a:uFillTx/>
                  <a:latin typeface="Open Sans" panose="020B0604020202020204" charset="0"/>
                  <a:ea typeface="Open Sans" panose="020B0604020202020204" charset="0"/>
                  <a:cs typeface="Open Sans" panose="020B0604020202020204" charset="0"/>
                  <a:sym typeface="Arial"/>
                </a:rPr>
                <a:t>SET</a:t>
              </a:r>
              <a:endParaRPr kumimoji="0" lang="en-US" sz="1200" b="1" i="0" u="none" strike="noStrike" kern="0" cap="none" spc="0" normalizeH="0" baseline="0" noProof="0" dirty="0">
                <a:ln>
                  <a:noFill/>
                </a:ln>
                <a:solidFill>
                  <a:srgbClr val="E8E5C3"/>
                </a:solidFill>
                <a:effectLst/>
                <a:uLnTx/>
                <a:uFillTx/>
                <a:latin typeface="Open Sans" panose="020B0604020202020204" charset="0"/>
                <a:ea typeface="Open Sans" panose="020B0604020202020204" charset="0"/>
                <a:cs typeface="Open Sans" panose="020B0604020202020204" charset="0"/>
                <a:sym typeface="Arial"/>
              </a:endParaRPr>
            </a:p>
          </p:txBody>
        </p:sp>
      </p:grpSp>
      <p:grpSp>
        <p:nvGrpSpPr>
          <p:cNvPr id="25" name="Group 24">
            <a:extLst>
              <a:ext uri="{FF2B5EF4-FFF2-40B4-BE49-F238E27FC236}">
                <a16:creationId xmlns:a16="http://schemas.microsoft.com/office/drawing/2014/main" id="{B121B257-3A15-49BD-B38B-3A24844E85F1}"/>
              </a:ext>
            </a:extLst>
          </p:cNvPr>
          <p:cNvGrpSpPr/>
          <p:nvPr/>
        </p:nvGrpSpPr>
        <p:grpSpPr>
          <a:xfrm>
            <a:off x="5533584" y="2507759"/>
            <a:ext cx="1435216" cy="1808289"/>
            <a:chOff x="5813450" y="2400305"/>
            <a:chExt cx="1435216" cy="1808289"/>
          </a:xfrm>
        </p:grpSpPr>
        <p:grpSp>
          <p:nvGrpSpPr>
            <p:cNvPr id="18" name="Group 17">
              <a:extLst>
                <a:ext uri="{FF2B5EF4-FFF2-40B4-BE49-F238E27FC236}">
                  <a16:creationId xmlns:a16="http://schemas.microsoft.com/office/drawing/2014/main" id="{AEE75027-5979-4B6B-813F-2F08472E6D3A}"/>
                </a:ext>
              </a:extLst>
            </p:cNvPr>
            <p:cNvGrpSpPr/>
            <p:nvPr/>
          </p:nvGrpSpPr>
          <p:grpSpPr>
            <a:xfrm>
              <a:off x="5813450" y="2400305"/>
              <a:ext cx="1435216" cy="1808289"/>
              <a:chOff x="5573567" y="2475744"/>
              <a:chExt cx="1435216" cy="1808289"/>
            </a:xfrm>
          </p:grpSpPr>
          <p:pic>
            <p:nvPicPr>
              <p:cNvPr id="12" name="Picture 11">
                <a:extLst>
                  <a:ext uri="{FF2B5EF4-FFF2-40B4-BE49-F238E27FC236}">
                    <a16:creationId xmlns:a16="http://schemas.microsoft.com/office/drawing/2014/main" id="{4E2CC2C2-18E7-4E58-85FD-03E5EE097D96}"/>
                  </a:ext>
                </a:extLst>
              </p:cNvPr>
              <p:cNvPicPr>
                <a:picLocks noChangeAspect="1"/>
              </p:cNvPicPr>
              <p:nvPr/>
            </p:nvPicPr>
            <p:blipFill rotWithShape="1">
              <a:blip r:embed="rId7"/>
              <a:srcRect l="19265" t="10712" r="31510" b="49939"/>
              <a:stretch/>
            </p:blipFill>
            <p:spPr>
              <a:xfrm flipH="1">
                <a:off x="6170116" y="2485611"/>
                <a:ext cx="398010" cy="490015"/>
              </a:xfrm>
              <a:prstGeom prst="ellipse">
                <a:avLst/>
              </a:prstGeom>
              <a:ln>
                <a:noFill/>
              </a:ln>
              <a:effectLst>
                <a:softEdge rad="31750"/>
              </a:effectLst>
            </p:spPr>
          </p:pic>
          <p:pic>
            <p:nvPicPr>
              <p:cNvPr id="38" name="Picture 37">
                <a:extLst>
                  <a:ext uri="{FF2B5EF4-FFF2-40B4-BE49-F238E27FC236}">
                    <a16:creationId xmlns:a16="http://schemas.microsoft.com/office/drawing/2014/main" id="{9C79EF99-18C0-4488-BB54-25A1FD48B8D5}"/>
                  </a:ext>
                </a:extLst>
              </p:cNvPr>
              <p:cNvPicPr>
                <a:picLocks noChangeAspect="1"/>
              </p:cNvPicPr>
              <p:nvPr/>
            </p:nvPicPr>
            <p:blipFill>
              <a:blip r:embed="rId5"/>
              <a:stretch>
                <a:fillRect/>
              </a:stretch>
            </p:blipFill>
            <p:spPr>
              <a:xfrm>
                <a:off x="5573567" y="2475744"/>
                <a:ext cx="1435216" cy="1808289"/>
              </a:xfrm>
              <a:prstGeom prst="rect">
                <a:avLst/>
              </a:prstGeom>
            </p:spPr>
          </p:pic>
        </p:grpSp>
        <p:sp>
          <p:nvSpPr>
            <p:cNvPr id="57" name="TextBox 56">
              <a:extLst>
                <a:ext uri="{FF2B5EF4-FFF2-40B4-BE49-F238E27FC236}">
                  <a16:creationId xmlns:a16="http://schemas.microsoft.com/office/drawing/2014/main" id="{9A162FFA-E208-4996-8403-3EEE7E9771C2}"/>
                </a:ext>
              </a:extLst>
            </p:cNvPr>
            <p:cNvSpPr txBox="1"/>
            <p:nvPr/>
          </p:nvSpPr>
          <p:spPr>
            <a:xfrm>
              <a:off x="6391783" y="2858842"/>
              <a:ext cx="50972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E8E5C3"/>
                  </a:solidFill>
                  <a:effectLst/>
                  <a:uLnTx/>
                  <a:uFillTx/>
                  <a:latin typeface="Open Sans" panose="020B0604020202020204" charset="0"/>
                  <a:ea typeface="Open Sans" panose="020B0604020202020204" charset="0"/>
                  <a:cs typeface="Open Sans" panose="020B0604020202020204" charset="0"/>
                  <a:sym typeface="Arial"/>
                </a:rPr>
                <a:t>SET</a:t>
              </a:r>
              <a:endParaRPr kumimoji="0" lang="en-US" sz="1200" b="1" i="0" u="none" strike="noStrike" kern="0" cap="none" spc="0" normalizeH="0" baseline="0" noProof="0" dirty="0">
                <a:ln>
                  <a:noFill/>
                </a:ln>
                <a:solidFill>
                  <a:srgbClr val="E8E5C3"/>
                </a:solidFill>
                <a:effectLst/>
                <a:uLnTx/>
                <a:uFillTx/>
                <a:latin typeface="Open Sans" panose="020B0604020202020204" charset="0"/>
                <a:ea typeface="Open Sans" panose="020B0604020202020204" charset="0"/>
                <a:cs typeface="Open Sans" panose="020B0604020202020204" charset="0"/>
                <a:sym typeface="Arial"/>
              </a:endParaRPr>
            </a:p>
          </p:txBody>
        </p:sp>
      </p:grpSp>
      <p:grpSp>
        <p:nvGrpSpPr>
          <p:cNvPr id="24" name="Group 23">
            <a:extLst>
              <a:ext uri="{FF2B5EF4-FFF2-40B4-BE49-F238E27FC236}">
                <a16:creationId xmlns:a16="http://schemas.microsoft.com/office/drawing/2014/main" id="{EEF502BB-80A1-41BE-A6CD-D824353ED3EC}"/>
              </a:ext>
            </a:extLst>
          </p:cNvPr>
          <p:cNvGrpSpPr/>
          <p:nvPr/>
        </p:nvGrpSpPr>
        <p:grpSpPr>
          <a:xfrm>
            <a:off x="68618" y="3833019"/>
            <a:ext cx="1132187" cy="1291424"/>
            <a:chOff x="57984" y="3778668"/>
            <a:chExt cx="1132187" cy="1291424"/>
          </a:xfrm>
        </p:grpSpPr>
        <p:grpSp>
          <p:nvGrpSpPr>
            <p:cNvPr id="17" name="Group 16">
              <a:extLst>
                <a:ext uri="{FF2B5EF4-FFF2-40B4-BE49-F238E27FC236}">
                  <a16:creationId xmlns:a16="http://schemas.microsoft.com/office/drawing/2014/main" id="{740C8397-36F3-43F5-AA3C-872A50617346}"/>
                </a:ext>
              </a:extLst>
            </p:cNvPr>
            <p:cNvGrpSpPr/>
            <p:nvPr/>
          </p:nvGrpSpPr>
          <p:grpSpPr>
            <a:xfrm>
              <a:off x="57984" y="3778668"/>
              <a:ext cx="1132187" cy="1291424"/>
              <a:chOff x="4086573" y="3820796"/>
              <a:chExt cx="1025361" cy="1188867"/>
            </a:xfrm>
          </p:grpSpPr>
          <p:pic>
            <p:nvPicPr>
              <p:cNvPr id="16" name="Picture 15">
                <a:extLst>
                  <a:ext uri="{FF2B5EF4-FFF2-40B4-BE49-F238E27FC236}">
                    <a16:creationId xmlns:a16="http://schemas.microsoft.com/office/drawing/2014/main" id="{BEB95546-AE09-4DAE-9647-B5A5F366231D}"/>
                  </a:ext>
                </a:extLst>
              </p:cNvPr>
              <p:cNvPicPr>
                <a:picLocks noChangeAspect="1"/>
              </p:cNvPicPr>
              <p:nvPr/>
            </p:nvPicPr>
            <p:blipFill rotWithShape="1">
              <a:blip r:embed="rId8"/>
              <a:srcRect l="15988" t="7413" r="21973" b="27587"/>
              <a:stretch/>
            </p:blipFill>
            <p:spPr>
              <a:xfrm rot="20829229">
                <a:off x="4363049" y="3837207"/>
                <a:ext cx="286481" cy="394141"/>
              </a:xfrm>
              <a:prstGeom prst="ellipse">
                <a:avLst/>
              </a:prstGeom>
              <a:ln>
                <a:noFill/>
              </a:ln>
              <a:effectLst>
                <a:softEdge rad="12700"/>
              </a:effectLst>
            </p:spPr>
          </p:pic>
          <p:sp>
            <p:nvSpPr>
              <p:cNvPr id="48" name="Google Shape;1401;p39">
                <a:extLst>
                  <a:ext uri="{FF2B5EF4-FFF2-40B4-BE49-F238E27FC236}">
                    <a16:creationId xmlns:a16="http://schemas.microsoft.com/office/drawing/2014/main" id="{707DD8FD-B37F-4BE9-BB30-093C09CF41E5}"/>
                  </a:ext>
                </a:extLst>
              </p:cNvPr>
              <p:cNvSpPr/>
              <p:nvPr/>
            </p:nvSpPr>
            <p:spPr>
              <a:xfrm>
                <a:off x="4086573" y="3820796"/>
                <a:ext cx="1025361" cy="1188867"/>
              </a:xfrm>
              <a:custGeom>
                <a:avLst/>
                <a:gdLst/>
                <a:ahLst/>
                <a:cxnLst/>
                <a:rect l="l" t="t" r="r" b="b"/>
                <a:pathLst>
                  <a:path w="115706" h="142503" extrusionOk="0">
                    <a:moveTo>
                      <a:pt x="99534" y="65330"/>
                    </a:moveTo>
                    <a:cubicBezTo>
                      <a:pt x="99570" y="66761"/>
                      <a:pt x="98639" y="67370"/>
                      <a:pt x="97387" y="67727"/>
                    </a:cubicBezTo>
                    <a:cubicBezTo>
                      <a:pt x="96600" y="68014"/>
                      <a:pt x="95741" y="68085"/>
                      <a:pt x="94918" y="67870"/>
                    </a:cubicBezTo>
                    <a:cubicBezTo>
                      <a:pt x="94596" y="67763"/>
                      <a:pt x="94239" y="67799"/>
                      <a:pt x="93917" y="67978"/>
                    </a:cubicBezTo>
                    <a:cubicBezTo>
                      <a:pt x="92486" y="68801"/>
                      <a:pt x="90840" y="69123"/>
                      <a:pt x="89266" y="69552"/>
                    </a:cubicBezTo>
                    <a:cubicBezTo>
                      <a:pt x="86368" y="70375"/>
                      <a:pt x="83327" y="70733"/>
                      <a:pt x="80321" y="70590"/>
                    </a:cubicBezTo>
                    <a:cubicBezTo>
                      <a:pt x="77244" y="70482"/>
                      <a:pt x="74239" y="69767"/>
                      <a:pt x="71448" y="68479"/>
                    </a:cubicBezTo>
                    <a:cubicBezTo>
                      <a:pt x="71341" y="68407"/>
                      <a:pt x="71162" y="68371"/>
                      <a:pt x="70948" y="68264"/>
                    </a:cubicBezTo>
                    <a:lnTo>
                      <a:pt x="70948" y="74525"/>
                    </a:lnTo>
                    <a:cubicBezTo>
                      <a:pt x="71913" y="74454"/>
                      <a:pt x="72379" y="74776"/>
                      <a:pt x="72808" y="75885"/>
                    </a:cubicBezTo>
                    <a:cubicBezTo>
                      <a:pt x="73380" y="77387"/>
                      <a:pt x="73380" y="79069"/>
                      <a:pt x="72808" y="80607"/>
                    </a:cubicBezTo>
                    <a:cubicBezTo>
                      <a:pt x="72772" y="80750"/>
                      <a:pt x="72665" y="80894"/>
                      <a:pt x="72629" y="81037"/>
                    </a:cubicBezTo>
                    <a:cubicBezTo>
                      <a:pt x="72522" y="81752"/>
                      <a:pt x="71913" y="82253"/>
                      <a:pt x="71198" y="82217"/>
                    </a:cubicBezTo>
                    <a:cubicBezTo>
                      <a:pt x="71270" y="83720"/>
                      <a:pt x="71305" y="85223"/>
                      <a:pt x="71413" y="86690"/>
                    </a:cubicBezTo>
                    <a:cubicBezTo>
                      <a:pt x="71520" y="87012"/>
                      <a:pt x="71699" y="87334"/>
                      <a:pt x="71949" y="87584"/>
                    </a:cubicBezTo>
                    <a:cubicBezTo>
                      <a:pt x="73273" y="89015"/>
                      <a:pt x="74561" y="90410"/>
                      <a:pt x="75885" y="91841"/>
                    </a:cubicBezTo>
                    <a:cubicBezTo>
                      <a:pt x="78318" y="94489"/>
                      <a:pt x="80321" y="97494"/>
                      <a:pt x="81824" y="100786"/>
                    </a:cubicBezTo>
                    <a:cubicBezTo>
                      <a:pt x="82468" y="102145"/>
                      <a:pt x="82861" y="103612"/>
                      <a:pt x="83005" y="105151"/>
                    </a:cubicBezTo>
                    <a:cubicBezTo>
                      <a:pt x="83148" y="106439"/>
                      <a:pt x="83327" y="107763"/>
                      <a:pt x="83362" y="109051"/>
                    </a:cubicBezTo>
                    <a:cubicBezTo>
                      <a:pt x="83327" y="110052"/>
                      <a:pt x="83219" y="111054"/>
                      <a:pt x="83040" y="112020"/>
                    </a:cubicBezTo>
                    <a:cubicBezTo>
                      <a:pt x="82969" y="112807"/>
                      <a:pt x="82826" y="113559"/>
                      <a:pt x="82718" y="114310"/>
                    </a:cubicBezTo>
                    <a:cubicBezTo>
                      <a:pt x="82575" y="115347"/>
                      <a:pt x="82432" y="116349"/>
                      <a:pt x="82325" y="117351"/>
                    </a:cubicBezTo>
                    <a:cubicBezTo>
                      <a:pt x="82289" y="117673"/>
                      <a:pt x="82361" y="117995"/>
                      <a:pt x="82504" y="118245"/>
                    </a:cubicBezTo>
                    <a:cubicBezTo>
                      <a:pt x="82933" y="119104"/>
                      <a:pt x="83505" y="119855"/>
                      <a:pt x="83470" y="120857"/>
                    </a:cubicBezTo>
                    <a:cubicBezTo>
                      <a:pt x="84257" y="121143"/>
                      <a:pt x="85044" y="121358"/>
                      <a:pt x="85759" y="121680"/>
                    </a:cubicBezTo>
                    <a:cubicBezTo>
                      <a:pt x="87298" y="122396"/>
                      <a:pt x="88657" y="123433"/>
                      <a:pt x="89695" y="124721"/>
                    </a:cubicBezTo>
                    <a:cubicBezTo>
                      <a:pt x="90339" y="125473"/>
                      <a:pt x="90697" y="126403"/>
                      <a:pt x="90661" y="127405"/>
                    </a:cubicBezTo>
                    <a:cubicBezTo>
                      <a:pt x="90625" y="128907"/>
                      <a:pt x="90625" y="130410"/>
                      <a:pt x="89981" y="131841"/>
                    </a:cubicBezTo>
                    <a:cubicBezTo>
                      <a:pt x="89409" y="133272"/>
                      <a:pt x="88335" y="134417"/>
                      <a:pt x="86940" y="135061"/>
                    </a:cubicBezTo>
                    <a:cubicBezTo>
                      <a:pt x="84901" y="135991"/>
                      <a:pt x="82683" y="136492"/>
                      <a:pt x="80429" y="136528"/>
                    </a:cubicBezTo>
                    <a:cubicBezTo>
                      <a:pt x="79069" y="136528"/>
                      <a:pt x="77745" y="136599"/>
                      <a:pt x="76386" y="136528"/>
                    </a:cubicBezTo>
                    <a:cubicBezTo>
                      <a:pt x="75455" y="136492"/>
                      <a:pt x="74561" y="136242"/>
                      <a:pt x="73667" y="136099"/>
                    </a:cubicBezTo>
                    <a:cubicBezTo>
                      <a:pt x="72522" y="135920"/>
                      <a:pt x="71413" y="135777"/>
                      <a:pt x="70304" y="135562"/>
                    </a:cubicBezTo>
                    <a:cubicBezTo>
                      <a:pt x="67584" y="135025"/>
                      <a:pt x="64937" y="134238"/>
                      <a:pt x="62719" y="132485"/>
                    </a:cubicBezTo>
                    <a:cubicBezTo>
                      <a:pt x="61932" y="131877"/>
                      <a:pt x="61252" y="131197"/>
                      <a:pt x="60679" y="130410"/>
                    </a:cubicBezTo>
                    <a:cubicBezTo>
                      <a:pt x="60107" y="129587"/>
                      <a:pt x="59928" y="128549"/>
                      <a:pt x="60143" y="127548"/>
                    </a:cubicBezTo>
                    <a:cubicBezTo>
                      <a:pt x="60178" y="127154"/>
                      <a:pt x="60250" y="126796"/>
                      <a:pt x="60322" y="126367"/>
                    </a:cubicBezTo>
                    <a:cubicBezTo>
                      <a:pt x="59141" y="125973"/>
                      <a:pt x="59034" y="125007"/>
                      <a:pt x="59069" y="124006"/>
                    </a:cubicBezTo>
                    <a:cubicBezTo>
                      <a:pt x="59105" y="123075"/>
                      <a:pt x="59141" y="122181"/>
                      <a:pt x="60178" y="121716"/>
                    </a:cubicBezTo>
                    <a:cubicBezTo>
                      <a:pt x="60250" y="120249"/>
                      <a:pt x="60250" y="118746"/>
                      <a:pt x="60393" y="117279"/>
                    </a:cubicBezTo>
                    <a:cubicBezTo>
                      <a:pt x="60608" y="115204"/>
                      <a:pt x="60822" y="113129"/>
                      <a:pt x="61180" y="111090"/>
                    </a:cubicBezTo>
                    <a:cubicBezTo>
                      <a:pt x="61502" y="109265"/>
                      <a:pt x="60858" y="107870"/>
                      <a:pt x="59678" y="106653"/>
                    </a:cubicBezTo>
                    <a:cubicBezTo>
                      <a:pt x="58068" y="104972"/>
                      <a:pt x="56601" y="103183"/>
                      <a:pt x="55277" y="101287"/>
                    </a:cubicBezTo>
                    <a:cubicBezTo>
                      <a:pt x="55134" y="101036"/>
                      <a:pt x="54883" y="100857"/>
                      <a:pt x="54561" y="100893"/>
                    </a:cubicBezTo>
                    <a:lnTo>
                      <a:pt x="53309" y="100893"/>
                    </a:lnTo>
                    <a:cubicBezTo>
                      <a:pt x="53452" y="101179"/>
                      <a:pt x="53488" y="101394"/>
                      <a:pt x="53595" y="101573"/>
                    </a:cubicBezTo>
                    <a:cubicBezTo>
                      <a:pt x="54454" y="103326"/>
                      <a:pt x="55062" y="105222"/>
                      <a:pt x="55384" y="107154"/>
                    </a:cubicBezTo>
                    <a:cubicBezTo>
                      <a:pt x="55456" y="107619"/>
                      <a:pt x="55563" y="108085"/>
                      <a:pt x="55635" y="108585"/>
                    </a:cubicBezTo>
                    <a:cubicBezTo>
                      <a:pt x="55921" y="110517"/>
                      <a:pt x="55527" y="112414"/>
                      <a:pt x="55241" y="114310"/>
                    </a:cubicBezTo>
                    <a:cubicBezTo>
                      <a:pt x="54919" y="116206"/>
                      <a:pt x="54204" y="118031"/>
                      <a:pt x="53130" y="119641"/>
                    </a:cubicBezTo>
                    <a:cubicBezTo>
                      <a:pt x="52272" y="120965"/>
                      <a:pt x="51377" y="122253"/>
                      <a:pt x="50519" y="123576"/>
                    </a:cubicBezTo>
                    <a:cubicBezTo>
                      <a:pt x="50375" y="123755"/>
                      <a:pt x="50268" y="124006"/>
                      <a:pt x="50161" y="124185"/>
                    </a:cubicBezTo>
                    <a:cubicBezTo>
                      <a:pt x="50876" y="125544"/>
                      <a:pt x="50375" y="126761"/>
                      <a:pt x="49910" y="128013"/>
                    </a:cubicBezTo>
                    <a:cubicBezTo>
                      <a:pt x="50375" y="128621"/>
                      <a:pt x="50805" y="129301"/>
                      <a:pt x="51163" y="129981"/>
                    </a:cubicBezTo>
                    <a:cubicBezTo>
                      <a:pt x="52451" y="132914"/>
                      <a:pt x="52665" y="135848"/>
                      <a:pt x="51055" y="138746"/>
                    </a:cubicBezTo>
                    <a:cubicBezTo>
                      <a:pt x="50447" y="139784"/>
                      <a:pt x="49553" y="140642"/>
                      <a:pt x="48479" y="141143"/>
                    </a:cubicBezTo>
                    <a:cubicBezTo>
                      <a:pt x="47048" y="141895"/>
                      <a:pt x="45545" y="142324"/>
                      <a:pt x="43971" y="142503"/>
                    </a:cubicBezTo>
                    <a:cubicBezTo>
                      <a:pt x="43291" y="142503"/>
                      <a:pt x="42612" y="142431"/>
                      <a:pt x="41968" y="142288"/>
                    </a:cubicBezTo>
                    <a:cubicBezTo>
                      <a:pt x="40608" y="142002"/>
                      <a:pt x="39213" y="141644"/>
                      <a:pt x="37853" y="141322"/>
                    </a:cubicBezTo>
                    <a:cubicBezTo>
                      <a:pt x="36494" y="140964"/>
                      <a:pt x="35313" y="140070"/>
                      <a:pt x="34204" y="139211"/>
                    </a:cubicBezTo>
                    <a:cubicBezTo>
                      <a:pt x="31449" y="137029"/>
                      <a:pt x="29267" y="134167"/>
                      <a:pt x="27836" y="130947"/>
                    </a:cubicBezTo>
                    <a:cubicBezTo>
                      <a:pt x="27514" y="130195"/>
                      <a:pt x="27084" y="129480"/>
                      <a:pt x="26691" y="128728"/>
                    </a:cubicBezTo>
                    <a:cubicBezTo>
                      <a:pt x="25760" y="126868"/>
                      <a:pt x="25653" y="125043"/>
                      <a:pt x="26726" y="123219"/>
                    </a:cubicBezTo>
                    <a:cubicBezTo>
                      <a:pt x="27120" y="122610"/>
                      <a:pt x="27335" y="121966"/>
                      <a:pt x="27442" y="121287"/>
                    </a:cubicBezTo>
                    <a:cubicBezTo>
                      <a:pt x="27657" y="120356"/>
                      <a:pt x="28014" y="119498"/>
                      <a:pt x="28515" y="118746"/>
                    </a:cubicBezTo>
                    <a:cubicBezTo>
                      <a:pt x="28873" y="118245"/>
                      <a:pt x="29159" y="117709"/>
                      <a:pt x="29302" y="117136"/>
                    </a:cubicBezTo>
                    <a:cubicBezTo>
                      <a:pt x="29803" y="114882"/>
                      <a:pt x="30555" y="112664"/>
                      <a:pt x="31556" y="110589"/>
                    </a:cubicBezTo>
                    <a:cubicBezTo>
                      <a:pt x="31950" y="109695"/>
                      <a:pt x="31914" y="109695"/>
                      <a:pt x="31234" y="108907"/>
                    </a:cubicBezTo>
                    <a:cubicBezTo>
                      <a:pt x="30447" y="107977"/>
                      <a:pt x="29696" y="106975"/>
                      <a:pt x="29016" y="105938"/>
                    </a:cubicBezTo>
                    <a:cubicBezTo>
                      <a:pt x="27836" y="104113"/>
                      <a:pt x="26726" y="102253"/>
                      <a:pt x="25689" y="100392"/>
                    </a:cubicBezTo>
                    <a:cubicBezTo>
                      <a:pt x="24365" y="98031"/>
                      <a:pt x="23614" y="95455"/>
                      <a:pt x="23435" y="92772"/>
                    </a:cubicBezTo>
                    <a:cubicBezTo>
                      <a:pt x="23363" y="92163"/>
                      <a:pt x="23435" y="91555"/>
                      <a:pt x="23435" y="90947"/>
                    </a:cubicBezTo>
                    <a:cubicBezTo>
                      <a:pt x="22862" y="90661"/>
                      <a:pt x="22362" y="90410"/>
                      <a:pt x="21825" y="90160"/>
                    </a:cubicBezTo>
                    <a:cubicBezTo>
                      <a:pt x="21682" y="90088"/>
                      <a:pt x="21467" y="90053"/>
                      <a:pt x="21288" y="90053"/>
                    </a:cubicBezTo>
                    <a:cubicBezTo>
                      <a:pt x="20358" y="90196"/>
                      <a:pt x="19392" y="89945"/>
                      <a:pt x="18676" y="89373"/>
                    </a:cubicBezTo>
                    <a:cubicBezTo>
                      <a:pt x="18498" y="89266"/>
                      <a:pt x="18319" y="89158"/>
                      <a:pt x="18140" y="89087"/>
                    </a:cubicBezTo>
                    <a:cubicBezTo>
                      <a:pt x="18140" y="89659"/>
                      <a:pt x="18140" y="90088"/>
                      <a:pt x="18176" y="90518"/>
                    </a:cubicBezTo>
                    <a:cubicBezTo>
                      <a:pt x="18319" y="92128"/>
                      <a:pt x="18176" y="93738"/>
                      <a:pt x="17710" y="95276"/>
                    </a:cubicBezTo>
                    <a:cubicBezTo>
                      <a:pt x="17567" y="95920"/>
                      <a:pt x="17138" y="96457"/>
                      <a:pt x="16566" y="96743"/>
                    </a:cubicBezTo>
                    <a:cubicBezTo>
                      <a:pt x="15850" y="97137"/>
                      <a:pt x="15385" y="97101"/>
                      <a:pt x="14848" y="96493"/>
                    </a:cubicBezTo>
                    <a:cubicBezTo>
                      <a:pt x="14491" y="95992"/>
                      <a:pt x="14169" y="95455"/>
                      <a:pt x="13847" y="94883"/>
                    </a:cubicBezTo>
                    <a:cubicBezTo>
                      <a:pt x="13739" y="95348"/>
                      <a:pt x="13596" y="95849"/>
                      <a:pt x="13417" y="96314"/>
                    </a:cubicBezTo>
                    <a:cubicBezTo>
                      <a:pt x="13238" y="96815"/>
                      <a:pt x="12952" y="97280"/>
                      <a:pt x="12594" y="97673"/>
                    </a:cubicBezTo>
                    <a:cubicBezTo>
                      <a:pt x="11449" y="98711"/>
                      <a:pt x="9911" y="98246"/>
                      <a:pt x="9195" y="96743"/>
                    </a:cubicBezTo>
                    <a:cubicBezTo>
                      <a:pt x="9088" y="96457"/>
                      <a:pt x="8981" y="96135"/>
                      <a:pt x="8802" y="95705"/>
                    </a:cubicBezTo>
                    <a:cubicBezTo>
                      <a:pt x="8516" y="96278"/>
                      <a:pt x="8265" y="96743"/>
                      <a:pt x="7979" y="97172"/>
                    </a:cubicBezTo>
                    <a:cubicBezTo>
                      <a:pt x="7263" y="98353"/>
                      <a:pt x="5475" y="98210"/>
                      <a:pt x="4974" y="96922"/>
                    </a:cubicBezTo>
                    <a:cubicBezTo>
                      <a:pt x="4616" y="96242"/>
                      <a:pt x="4330" y="95562"/>
                      <a:pt x="4008" y="94847"/>
                    </a:cubicBezTo>
                    <a:lnTo>
                      <a:pt x="3757" y="95097"/>
                    </a:lnTo>
                    <a:cubicBezTo>
                      <a:pt x="3042" y="95813"/>
                      <a:pt x="1825" y="95670"/>
                      <a:pt x="1253" y="94811"/>
                    </a:cubicBezTo>
                    <a:cubicBezTo>
                      <a:pt x="752" y="94024"/>
                      <a:pt x="430" y="93129"/>
                      <a:pt x="394" y="92199"/>
                    </a:cubicBezTo>
                    <a:cubicBezTo>
                      <a:pt x="179" y="89766"/>
                      <a:pt x="1" y="87334"/>
                      <a:pt x="430" y="84901"/>
                    </a:cubicBezTo>
                    <a:cubicBezTo>
                      <a:pt x="466" y="84650"/>
                      <a:pt x="466" y="84400"/>
                      <a:pt x="430" y="84149"/>
                    </a:cubicBezTo>
                    <a:cubicBezTo>
                      <a:pt x="108" y="82933"/>
                      <a:pt x="144" y="81645"/>
                      <a:pt x="501" y="80428"/>
                    </a:cubicBezTo>
                    <a:cubicBezTo>
                      <a:pt x="680" y="79606"/>
                      <a:pt x="716" y="78711"/>
                      <a:pt x="645" y="77852"/>
                    </a:cubicBezTo>
                    <a:cubicBezTo>
                      <a:pt x="645" y="76600"/>
                      <a:pt x="752" y="75348"/>
                      <a:pt x="967" y="74132"/>
                    </a:cubicBezTo>
                    <a:cubicBezTo>
                      <a:pt x="1253" y="72450"/>
                      <a:pt x="1646" y="70804"/>
                      <a:pt x="2040" y="69158"/>
                    </a:cubicBezTo>
                    <a:cubicBezTo>
                      <a:pt x="2541" y="67441"/>
                      <a:pt x="3149" y="65795"/>
                      <a:pt x="3936" y="64221"/>
                    </a:cubicBezTo>
                    <a:cubicBezTo>
                      <a:pt x="4902" y="62146"/>
                      <a:pt x="6333" y="60357"/>
                      <a:pt x="7729" y="58532"/>
                    </a:cubicBezTo>
                    <a:cubicBezTo>
                      <a:pt x="9160" y="56636"/>
                      <a:pt x="10984" y="55098"/>
                      <a:pt x="12702" y="53452"/>
                    </a:cubicBezTo>
                    <a:cubicBezTo>
                      <a:pt x="13167" y="53023"/>
                      <a:pt x="13668" y="52665"/>
                      <a:pt x="14240" y="52307"/>
                    </a:cubicBezTo>
                    <a:cubicBezTo>
                      <a:pt x="14634" y="52057"/>
                      <a:pt x="14884" y="51592"/>
                      <a:pt x="14920" y="51126"/>
                    </a:cubicBezTo>
                    <a:cubicBezTo>
                      <a:pt x="14920" y="49838"/>
                      <a:pt x="15027" y="48550"/>
                      <a:pt x="15063" y="47262"/>
                    </a:cubicBezTo>
                    <a:cubicBezTo>
                      <a:pt x="15170" y="44901"/>
                      <a:pt x="15170" y="42504"/>
                      <a:pt x="15278" y="40143"/>
                    </a:cubicBezTo>
                    <a:cubicBezTo>
                      <a:pt x="15385" y="38139"/>
                      <a:pt x="15349" y="36136"/>
                      <a:pt x="15850" y="34204"/>
                    </a:cubicBezTo>
                    <a:cubicBezTo>
                      <a:pt x="16208" y="32737"/>
                      <a:pt x="16601" y="31270"/>
                      <a:pt x="17388" y="29982"/>
                    </a:cubicBezTo>
                    <a:cubicBezTo>
                      <a:pt x="18032" y="28873"/>
                      <a:pt x="19177" y="28193"/>
                      <a:pt x="20251" y="27585"/>
                    </a:cubicBezTo>
                    <a:cubicBezTo>
                      <a:pt x="21038" y="27120"/>
                      <a:pt x="21861" y="26833"/>
                      <a:pt x="22648" y="26476"/>
                    </a:cubicBezTo>
                    <a:cubicBezTo>
                      <a:pt x="22648" y="25188"/>
                      <a:pt x="22576" y="23864"/>
                      <a:pt x="22648" y="22576"/>
                    </a:cubicBezTo>
                    <a:cubicBezTo>
                      <a:pt x="22684" y="20894"/>
                      <a:pt x="22827" y="19249"/>
                      <a:pt x="23077" y="17567"/>
                    </a:cubicBezTo>
                    <a:cubicBezTo>
                      <a:pt x="23471" y="15206"/>
                      <a:pt x="24544" y="13095"/>
                      <a:pt x="25904" y="11091"/>
                    </a:cubicBezTo>
                    <a:cubicBezTo>
                      <a:pt x="27335" y="9016"/>
                      <a:pt x="29338" y="7513"/>
                      <a:pt x="31306" y="6047"/>
                    </a:cubicBezTo>
                    <a:cubicBezTo>
                      <a:pt x="32666" y="5009"/>
                      <a:pt x="34132" y="4079"/>
                      <a:pt x="35707" y="3292"/>
                    </a:cubicBezTo>
                    <a:cubicBezTo>
                      <a:pt x="37746" y="2183"/>
                      <a:pt x="40000" y="1395"/>
                      <a:pt x="42325" y="1073"/>
                    </a:cubicBezTo>
                    <a:cubicBezTo>
                      <a:pt x="44508" y="823"/>
                      <a:pt x="46655" y="465"/>
                      <a:pt x="48837" y="215"/>
                    </a:cubicBezTo>
                    <a:cubicBezTo>
                      <a:pt x="49624" y="143"/>
                      <a:pt x="50411" y="107"/>
                      <a:pt x="51234" y="143"/>
                    </a:cubicBezTo>
                    <a:cubicBezTo>
                      <a:pt x="52987" y="215"/>
                      <a:pt x="54740" y="0"/>
                      <a:pt x="56493" y="501"/>
                    </a:cubicBezTo>
                    <a:cubicBezTo>
                      <a:pt x="59248" y="1252"/>
                      <a:pt x="61967" y="2183"/>
                      <a:pt x="64186" y="4079"/>
                    </a:cubicBezTo>
                    <a:cubicBezTo>
                      <a:pt x="64973" y="4794"/>
                      <a:pt x="65688" y="5546"/>
                      <a:pt x="66368" y="6369"/>
                    </a:cubicBezTo>
                    <a:cubicBezTo>
                      <a:pt x="68300" y="8658"/>
                      <a:pt x="69731" y="11270"/>
                      <a:pt x="70554" y="14132"/>
                    </a:cubicBezTo>
                    <a:cubicBezTo>
                      <a:pt x="71520" y="17138"/>
                      <a:pt x="71949" y="20286"/>
                      <a:pt x="71878" y="23435"/>
                    </a:cubicBezTo>
                    <a:cubicBezTo>
                      <a:pt x="71806" y="24723"/>
                      <a:pt x="71878" y="26011"/>
                      <a:pt x="71842" y="27299"/>
                    </a:cubicBezTo>
                    <a:cubicBezTo>
                      <a:pt x="71806" y="29266"/>
                      <a:pt x="71556" y="31198"/>
                      <a:pt x="71055" y="33095"/>
                    </a:cubicBezTo>
                    <a:cubicBezTo>
                      <a:pt x="70912" y="33953"/>
                      <a:pt x="70840" y="34812"/>
                      <a:pt x="70876" y="35706"/>
                    </a:cubicBezTo>
                    <a:cubicBezTo>
                      <a:pt x="70804" y="38604"/>
                      <a:pt x="70733" y="41538"/>
                      <a:pt x="70661" y="44472"/>
                    </a:cubicBezTo>
                    <a:lnTo>
                      <a:pt x="70661" y="44865"/>
                    </a:lnTo>
                    <a:cubicBezTo>
                      <a:pt x="71413" y="45295"/>
                      <a:pt x="72200" y="45652"/>
                      <a:pt x="72879" y="46153"/>
                    </a:cubicBezTo>
                    <a:cubicBezTo>
                      <a:pt x="74203" y="47048"/>
                      <a:pt x="75420" y="48014"/>
                      <a:pt x="76708" y="48908"/>
                    </a:cubicBezTo>
                    <a:cubicBezTo>
                      <a:pt x="77709" y="49624"/>
                      <a:pt x="78783" y="50304"/>
                      <a:pt x="79856" y="50948"/>
                    </a:cubicBezTo>
                    <a:cubicBezTo>
                      <a:pt x="80214" y="51091"/>
                      <a:pt x="80572" y="51198"/>
                      <a:pt x="80965" y="51198"/>
                    </a:cubicBezTo>
                    <a:cubicBezTo>
                      <a:pt x="82396" y="51305"/>
                      <a:pt x="83792" y="51198"/>
                      <a:pt x="85187" y="50876"/>
                    </a:cubicBezTo>
                    <a:cubicBezTo>
                      <a:pt x="87226" y="50411"/>
                      <a:pt x="89266" y="49982"/>
                      <a:pt x="91305" y="49588"/>
                    </a:cubicBezTo>
                    <a:cubicBezTo>
                      <a:pt x="91877" y="49481"/>
                      <a:pt x="92414" y="49373"/>
                      <a:pt x="92736" y="48801"/>
                    </a:cubicBezTo>
                    <a:cubicBezTo>
                      <a:pt x="92843" y="48658"/>
                      <a:pt x="92986" y="48550"/>
                      <a:pt x="93130" y="48515"/>
                    </a:cubicBezTo>
                    <a:cubicBezTo>
                      <a:pt x="94418" y="48193"/>
                      <a:pt x="95491" y="47191"/>
                      <a:pt x="97029" y="47513"/>
                    </a:cubicBezTo>
                    <a:cubicBezTo>
                      <a:pt x="97137" y="46833"/>
                      <a:pt x="97208" y="46225"/>
                      <a:pt x="97280" y="45652"/>
                    </a:cubicBezTo>
                    <a:cubicBezTo>
                      <a:pt x="97494" y="44007"/>
                      <a:pt x="97673" y="42397"/>
                      <a:pt x="97960" y="40787"/>
                    </a:cubicBezTo>
                    <a:cubicBezTo>
                      <a:pt x="98210" y="39391"/>
                      <a:pt x="99462" y="38390"/>
                      <a:pt x="100858" y="38497"/>
                    </a:cubicBezTo>
                    <a:cubicBezTo>
                      <a:pt x="101358" y="38497"/>
                      <a:pt x="101788" y="38747"/>
                      <a:pt x="102074" y="39141"/>
                    </a:cubicBezTo>
                    <a:cubicBezTo>
                      <a:pt x="102897" y="40322"/>
                      <a:pt x="103398" y="41717"/>
                      <a:pt x="103469" y="43184"/>
                    </a:cubicBezTo>
                    <a:cubicBezTo>
                      <a:pt x="103541" y="43828"/>
                      <a:pt x="103684" y="44508"/>
                      <a:pt x="103756" y="45187"/>
                    </a:cubicBezTo>
                    <a:cubicBezTo>
                      <a:pt x="103934" y="45187"/>
                      <a:pt x="104078" y="45187"/>
                      <a:pt x="104221" y="45152"/>
                    </a:cubicBezTo>
                    <a:cubicBezTo>
                      <a:pt x="105688" y="44436"/>
                      <a:pt x="107298" y="44257"/>
                      <a:pt x="108872" y="43935"/>
                    </a:cubicBezTo>
                    <a:cubicBezTo>
                      <a:pt x="110124" y="43649"/>
                      <a:pt x="111412" y="43864"/>
                      <a:pt x="112485" y="44543"/>
                    </a:cubicBezTo>
                    <a:cubicBezTo>
                      <a:pt x="113308" y="44937"/>
                      <a:pt x="113737" y="45831"/>
                      <a:pt x="113523" y="46726"/>
                    </a:cubicBezTo>
                    <a:cubicBezTo>
                      <a:pt x="113344" y="47406"/>
                      <a:pt x="113093" y="48050"/>
                      <a:pt x="112843" y="48729"/>
                    </a:cubicBezTo>
                    <a:cubicBezTo>
                      <a:pt x="113881" y="48980"/>
                      <a:pt x="114668" y="49803"/>
                      <a:pt x="114954" y="50840"/>
                    </a:cubicBezTo>
                    <a:cubicBezTo>
                      <a:pt x="115347" y="51914"/>
                      <a:pt x="114954" y="53130"/>
                      <a:pt x="113988" y="53774"/>
                    </a:cubicBezTo>
                    <a:cubicBezTo>
                      <a:pt x="114739" y="54132"/>
                      <a:pt x="115204" y="54847"/>
                      <a:pt x="115276" y="55670"/>
                    </a:cubicBezTo>
                    <a:cubicBezTo>
                      <a:pt x="115312" y="56493"/>
                      <a:pt x="114882" y="57280"/>
                      <a:pt x="114131" y="57674"/>
                    </a:cubicBezTo>
                    <a:cubicBezTo>
                      <a:pt x="114453" y="57996"/>
                      <a:pt x="114775" y="58282"/>
                      <a:pt x="115025" y="58604"/>
                    </a:cubicBezTo>
                    <a:cubicBezTo>
                      <a:pt x="115705" y="59463"/>
                      <a:pt x="115598" y="60751"/>
                      <a:pt x="114703" y="61466"/>
                    </a:cubicBezTo>
                    <a:cubicBezTo>
                      <a:pt x="113058" y="62897"/>
                      <a:pt x="111018" y="63863"/>
                      <a:pt x="108872" y="64293"/>
                    </a:cubicBezTo>
                    <a:cubicBezTo>
                      <a:pt x="107083" y="64686"/>
                      <a:pt x="105258" y="64972"/>
                      <a:pt x="103469" y="65187"/>
                    </a:cubicBezTo>
                    <a:cubicBezTo>
                      <a:pt x="102217" y="65294"/>
                      <a:pt x="100929" y="65259"/>
                      <a:pt x="99534" y="65330"/>
                    </a:cubicBezTo>
                    <a:close/>
                    <a:moveTo>
                      <a:pt x="71126" y="24436"/>
                    </a:moveTo>
                    <a:cubicBezTo>
                      <a:pt x="71055" y="22683"/>
                      <a:pt x="71019" y="20930"/>
                      <a:pt x="70876" y="19213"/>
                    </a:cubicBezTo>
                    <a:cubicBezTo>
                      <a:pt x="70840" y="17925"/>
                      <a:pt x="70339" y="16673"/>
                      <a:pt x="69481" y="15707"/>
                    </a:cubicBezTo>
                    <a:cubicBezTo>
                      <a:pt x="68407" y="14454"/>
                      <a:pt x="67012" y="13488"/>
                      <a:pt x="65438" y="12952"/>
                    </a:cubicBezTo>
                    <a:cubicBezTo>
                      <a:pt x="63935" y="12522"/>
                      <a:pt x="62397" y="12129"/>
                      <a:pt x="60894" y="11699"/>
                    </a:cubicBezTo>
                    <a:cubicBezTo>
                      <a:pt x="58962" y="11234"/>
                      <a:pt x="56958" y="10984"/>
                      <a:pt x="54991" y="11020"/>
                    </a:cubicBezTo>
                    <a:cubicBezTo>
                      <a:pt x="51449" y="11020"/>
                      <a:pt x="47907" y="11199"/>
                      <a:pt x="44472" y="12200"/>
                    </a:cubicBezTo>
                    <a:cubicBezTo>
                      <a:pt x="41789" y="13023"/>
                      <a:pt x="39213" y="14025"/>
                      <a:pt x="37138" y="16064"/>
                    </a:cubicBezTo>
                    <a:cubicBezTo>
                      <a:pt x="36887" y="16279"/>
                      <a:pt x="36637" y="16458"/>
                      <a:pt x="36386" y="16673"/>
                    </a:cubicBezTo>
                    <a:cubicBezTo>
                      <a:pt x="34991" y="17961"/>
                      <a:pt x="33632" y="19284"/>
                      <a:pt x="33131" y="21216"/>
                    </a:cubicBezTo>
                    <a:cubicBezTo>
                      <a:pt x="32844" y="22290"/>
                      <a:pt x="32487" y="23363"/>
                      <a:pt x="32236" y="24472"/>
                    </a:cubicBezTo>
                    <a:cubicBezTo>
                      <a:pt x="32022" y="25402"/>
                      <a:pt x="31878" y="26368"/>
                      <a:pt x="31843" y="27334"/>
                    </a:cubicBezTo>
                    <a:cubicBezTo>
                      <a:pt x="31771" y="28909"/>
                      <a:pt x="31843" y="30447"/>
                      <a:pt x="31807" y="32057"/>
                    </a:cubicBezTo>
                    <a:cubicBezTo>
                      <a:pt x="31735" y="35563"/>
                      <a:pt x="32844" y="38819"/>
                      <a:pt x="34383" y="41932"/>
                    </a:cubicBezTo>
                    <a:cubicBezTo>
                      <a:pt x="34454" y="42110"/>
                      <a:pt x="34598" y="42289"/>
                      <a:pt x="34776" y="42397"/>
                    </a:cubicBezTo>
                    <a:cubicBezTo>
                      <a:pt x="35349" y="42683"/>
                      <a:pt x="35921" y="42898"/>
                      <a:pt x="36494" y="43041"/>
                    </a:cubicBezTo>
                    <a:cubicBezTo>
                      <a:pt x="38283" y="43506"/>
                      <a:pt x="40071" y="43899"/>
                      <a:pt x="41860" y="44221"/>
                    </a:cubicBezTo>
                    <a:cubicBezTo>
                      <a:pt x="43220" y="44436"/>
                      <a:pt x="44544" y="44436"/>
                      <a:pt x="45903" y="44579"/>
                    </a:cubicBezTo>
                    <a:cubicBezTo>
                      <a:pt x="48479" y="44937"/>
                      <a:pt x="51091" y="44937"/>
                      <a:pt x="53667" y="44651"/>
                    </a:cubicBezTo>
                    <a:cubicBezTo>
                      <a:pt x="56744" y="44293"/>
                      <a:pt x="59749" y="43613"/>
                      <a:pt x="62683" y="42611"/>
                    </a:cubicBezTo>
                    <a:cubicBezTo>
                      <a:pt x="64257" y="42182"/>
                      <a:pt x="65688" y="41252"/>
                      <a:pt x="66762" y="40000"/>
                    </a:cubicBezTo>
                    <a:cubicBezTo>
                      <a:pt x="68157" y="38390"/>
                      <a:pt x="69230" y="36529"/>
                      <a:pt x="69874" y="34526"/>
                    </a:cubicBezTo>
                    <a:cubicBezTo>
                      <a:pt x="70804" y="31234"/>
                      <a:pt x="71234" y="27835"/>
                      <a:pt x="71126" y="24436"/>
                    </a:cubicBezTo>
                    <a:close/>
                    <a:moveTo>
                      <a:pt x="22827" y="47584"/>
                    </a:moveTo>
                    <a:cubicBezTo>
                      <a:pt x="23041" y="47763"/>
                      <a:pt x="23292" y="47942"/>
                      <a:pt x="23578" y="48085"/>
                    </a:cubicBezTo>
                    <a:cubicBezTo>
                      <a:pt x="25152" y="48908"/>
                      <a:pt x="26404" y="50268"/>
                      <a:pt x="27120" y="51914"/>
                    </a:cubicBezTo>
                    <a:cubicBezTo>
                      <a:pt x="28301" y="54311"/>
                      <a:pt x="28945" y="56922"/>
                      <a:pt x="29124" y="59606"/>
                    </a:cubicBezTo>
                    <a:cubicBezTo>
                      <a:pt x="29231" y="62039"/>
                      <a:pt x="29159" y="64543"/>
                      <a:pt x="29124" y="67012"/>
                    </a:cubicBezTo>
                    <a:cubicBezTo>
                      <a:pt x="29088" y="67799"/>
                      <a:pt x="29016" y="68622"/>
                      <a:pt x="28873" y="69409"/>
                    </a:cubicBezTo>
                    <a:cubicBezTo>
                      <a:pt x="28694" y="70947"/>
                      <a:pt x="28480" y="72522"/>
                      <a:pt x="28265" y="74132"/>
                    </a:cubicBezTo>
                    <a:cubicBezTo>
                      <a:pt x="28766" y="74310"/>
                      <a:pt x="29338" y="74489"/>
                      <a:pt x="29875" y="74632"/>
                    </a:cubicBezTo>
                    <a:cubicBezTo>
                      <a:pt x="30948" y="74883"/>
                      <a:pt x="32022" y="75133"/>
                      <a:pt x="33059" y="75348"/>
                    </a:cubicBezTo>
                    <a:cubicBezTo>
                      <a:pt x="35885" y="75885"/>
                      <a:pt x="38676" y="76529"/>
                      <a:pt x="41503" y="76886"/>
                    </a:cubicBezTo>
                    <a:cubicBezTo>
                      <a:pt x="44472" y="77244"/>
                      <a:pt x="47477" y="77423"/>
                      <a:pt x="50447" y="77423"/>
                    </a:cubicBezTo>
                    <a:cubicBezTo>
                      <a:pt x="53095" y="77423"/>
                      <a:pt x="55706" y="76994"/>
                      <a:pt x="58318" y="76886"/>
                    </a:cubicBezTo>
                    <a:cubicBezTo>
                      <a:pt x="60465" y="76708"/>
                      <a:pt x="62611" y="76421"/>
                      <a:pt x="64722" y="75992"/>
                    </a:cubicBezTo>
                    <a:cubicBezTo>
                      <a:pt x="66440" y="75706"/>
                      <a:pt x="68157" y="75312"/>
                      <a:pt x="69910" y="74954"/>
                    </a:cubicBezTo>
                    <a:cubicBezTo>
                      <a:pt x="69982" y="74239"/>
                      <a:pt x="70089" y="73595"/>
                      <a:pt x="70125" y="72951"/>
                    </a:cubicBezTo>
                    <a:cubicBezTo>
                      <a:pt x="70160" y="69624"/>
                      <a:pt x="70053" y="66260"/>
                      <a:pt x="69731" y="62933"/>
                    </a:cubicBezTo>
                    <a:cubicBezTo>
                      <a:pt x="69695" y="61896"/>
                      <a:pt x="69588" y="60822"/>
                      <a:pt x="69409" y="59785"/>
                    </a:cubicBezTo>
                    <a:cubicBezTo>
                      <a:pt x="68801" y="56636"/>
                      <a:pt x="68622" y="53452"/>
                      <a:pt x="68908" y="50268"/>
                    </a:cubicBezTo>
                    <a:cubicBezTo>
                      <a:pt x="69051" y="48694"/>
                      <a:pt x="69302" y="47155"/>
                      <a:pt x="69481" y="45581"/>
                    </a:cubicBezTo>
                    <a:cubicBezTo>
                      <a:pt x="69516" y="45259"/>
                      <a:pt x="69481" y="44758"/>
                      <a:pt x="69302" y="44615"/>
                    </a:cubicBezTo>
                    <a:cubicBezTo>
                      <a:pt x="68443" y="44078"/>
                      <a:pt x="67477" y="43828"/>
                      <a:pt x="66475" y="43899"/>
                    </a:cubicBezTo>
                    <a:cubicBezTo>
                      <a:pt x="66547" y="44472"/>
                      <a:pt x="66618" y="44937"/>
                      <a:pt x="66654" y="45438"/>
                    </a:cubicBezTo>
                    <a:cubicBezTo>
                      <a:pt x="66726" y="46833"/>
                      <a:pt x="66440" y="47334"/>
                      <a:pt x="65187" y="47906"/>
                    </a:cubicBezTo>
                    <a:cubicBezTo>
                      <a:pt x="64293" y="48336"/>
                      <a:pt x="63363" y="48729"/>
                      <a:pt x="62361" y="49159"/>
                    </a:cubicBezTo>
                    <a:cubicBezTo>
                      <a:pt x="62468" y="49731"/>
                      <a:pt x="62576" y="50339"/>
                      <a:pt x="62683" y="50912"/>
                    </a:cubicBezTo>
                    <a:cubicBezTo>
                      <a:pt x="63076" y="52951"/>
                      <a:pt x="63577" y="54955"/>
                      <a:pt x="63828" y="56994"/>
                    </a:cubicBezTo>
                    <a:cubicBezTo>
                      <a:pt x="64114" y="59033"/>
                      <a:pt x="64186" y="61073"/>
                      <a:pt x="64042" y="63148"/>
                    </a:cubicBezTo>
                    <a:cubicBezTo>
                      <a:pt x="63971" y="63899"/>
                      <a:pt x="63864" y="64686"/>
                      <a:pt x="63649" y="65402"/>
                    </a:cubicBezTo>
                    <a:cubicBezTo>
                      <a:pt x="63220" y="66940"/>
                      <a:pt x="62003" y="68085"/>
                      <a:pt x="60465" y="68479"/>
                    </a:cubicBezTo>
                    <a:cubicBezTo>
                      <a:pt x="56887" y="69588"/>
                      <a:pt x="53202" y="69695"/>
                      <a:pt x="49517" y="69731"/>
                    </a:cubicBezTo>
                    <a:cubicBezTo>
                      <a:pt x="47513" y="69695"/>
                      <a:pt x="45510" y="69516"/>
                      <a:pt x="43542" y="69230"/>
                    </a:cubicBezTo>
                    <a:cubicBezTo>
                      <a:pt x="42683" y="69123"/>
                      <a:pt x="41860" y="68908"/>
                      <a:pt x="41037" y="68586"/>
                    </a:cubicBezTo>
                    <a:cubicBezTo>
                      <a:pt x="39893" y="68121"/>
                      <a:pt x="39034" y="67298"/>
                      <a:pt x="38855" y="65974"/>
                    </a:cubicBezTo>
                    <a:cubicBezTo>
                      <a:pt x="38712" y="65187"/>
                      <a:pt x="38640" y="64400"/>
                      <a:pt x="38640" y="63577"/>
                    </a:cubicBezTo>
                    <a:cubicBezTo>
                      <a:pt x="38640" y="62575"/>
                      <a:pt x="38748" y="61609"/>
                      <a:pt x="38819" y="60608"/>
                    </a:cubicBezTo>
                    <a:cubicBezTo>
                      <a:pt x="38891" y="59463"/>
                      <a:pt x="38962" y="58282"/>
                      <a:pt x="39070" y="57137"/>
                    </a:cubicBezTo>
                    <a:cubicBezTo>
                      <a:pt x="39141" y="56171"/>
                      <a:pt x="39213" y="55241"/>
                      <a:pt x="39284" y="54275"/>
                    </a:cubicBezTo>
                    <a:cubicBezTo>
                      <a:pt x="39427" y="53094"/>
                      <a:pt x="39571" y="51914"/>
                      <a:pt x="39749" y="50733"/>
                    </a:cubicBezTo>
                    <a:cubicBezTo>
                      <a:pt x="35277" y="49552"/>
                      <a:pt x="30948" y="48193"/>
                      <a:pt x="27836" y="44651"/>
                    </a:cubicBezTo>
                    <a:cubicBezTo>
                      <a:pt x="26011" y="45366"/>
                      <a:pt x="24294" y="46368"/>
                      <a:pt x="22791" y="47584"/>
                    </a:cubicBezTo>
                    <a:close/>
                    <a:moveTo>
                      <a:pt x="40358" y="51055"/>
                    </a:moveTo>
                    <a:cubicBezTo>
                      <a:pt x="40179" y="52522"/>
                      <a:pt x="39964" y="54024"/>
                      <a:pt x="39821" y="55527"/>
                    </a:cubicBezTo>
                    <a:cubicBezTo>
                      <a:pt x="39678" y="57137"/>
                      <a:pt x="39535" y="58783"/>
                      <a:pt x="39427" y="60393"/>
                    </a:cubicBezTo>
                    <a:cubicBezTo>
                      <a:pt x="39356" y="61931"/>
                      <a:pt x="39356" y="63434"/>
                      <a:pt x="39356" y="64937"/>
                    </a:cubicBezTo>
                    <a:cubicBezTo>
                      <a:pt x="39392" y="66582"/>
                      <a:pt x="40322" y="67548"/>
                      <a:pt x="41860" y="68049"/>
                    </a:cubicBezTo>
                    <a:cubicBezTo>
                      <a:pt x="43649" y="68622"/>
                      <a:pt x="45438" y="68729"/>
                      <a:pt x="47299" y="68872"/>
                    </a:cubicBezTo>
                    <a:cubicBezTo>
                      <a:pt x="48551" y="68980"/>
                      <a:pt x="49839" y="68908"/>
                      <a:pt x="51127" y="68908"/>
                    </a:cubicBezTo>
                    <a:cubicBezTo>
                      <a:pt x="54096" y="68908"/>
                      <a:pt x="57030" y="68586"/>
                      <a:pt x="59928" y="67870"/>
                    </a:cubicBezTo>
                    <a:cubicBezTo>
                      <a:pt x="61753" y="67370"/>
                      <a:pt x="62969" y="66260"/>
                      <a:pt x="63220" y="64293"/>
                    </a:cubicBezTo>
                    <a:cubicBezTo>
                      <a:pt x="63398" y="62826"/>
                      <a:pt x="63470" y="61359"/>
                      <a:pt x="63398" y="59856"/>
                    </a:cubicBezTo>
                    <a:cubicBezTo>
                      <a:pt x="63363" y="58032"/>
                      <a:pt x="63148" y="56171"/>
                      <a:pt x="62790" y="54346"/>
                    </a:cubicBezTo>
                    <a:cubicBezTo>
                      <a:pt x="62432" y="52736"/>
                      <a:pt x="62075" y="51091"/>
                      <a:pt x="61717" y="49481"/>
                    </a:cubicBezTo>
                    <a:cubicBezTo>
                      <a:pt x="49839" y="52343"/>
                      <a:pt x="52129" y="51914"/>
                      <a:pt x="40358" y="51055"/>
                    </a:cubicBezTo>
                    <a:close/>
                    <a:moveTo>
                      <a:pt x="61109" y="121573"/>
                    </a:moveTo>
                    <a:cubicBezTo>
                      <a:pt x="62826" y="121787"/>
                      <a:pt x="64543" y="121859"/>
                      <a:pt x="66261" y="121859"/>
                    </a:cubicBezTo>
                    <a:cubicBezTo>
                      <a:pt x="71019" y="121680"/>
                      <a:pt x="75491" y="120392"/>
                      <a:pt x="79856" y="118567"/>
                    </a:cubicBezTo>
                    <a:cubicBezTo>
                      <a:pt x="81001" y="118102"/>
                      <a:pt x="81645" y="117351"/>
                      <a:pt x="81752" y="116063"/>
                    </a:cubicBezTo>
                    <a:cubicBezTo>
                      <a:pt x="81752" y="114918"/>
                      <a:pt x="81895" y="113773"/>
                      <a:pt x="82146" y="112628"/>
                    </a:cubicBezTo>
                    <a:cubicBezTo>
                      <a:pt x="82861" y="109695"/>
                      <a:pt x="82432" y="106832"/>
                      <a:pt x="81931" y="103934"/>
                    </a:cubicBezTo>
                    <a:cubicBezTo>
                      <a:pt x="81860" y="103612"/>
                      <a:pt x="81717" y="103290"/>
                      <a:pt x="81466" y="103004"/>
                    </a:cubicBezTo>
                    <a:cubicBezTo>
                      <a:pt x="80285" y="101501"/>
                      <a:pt x="78532" y="100857"/>
                      <a:pt x="76779" y="100357"/>
                    </a:cubicBezTo>
                    <a:cubicBezTo>
                      <a:pt x="75527" y="99963"/>
                      <a:pt x="74203" y="99927"/>
                      <a:pt x="72951" y="100249"/>
                    </a:cubicBezTo>
                    <a:cubicBezTo>
                      <a:pt x="72307" y="100392"/>
                      <a:pt x="71663" y="100607"/>
                      <a:pt x="71019" y="100822"/>
                    </a:cubicBezTo>
                    <a:cubicBezTo>
                      <a:pt x="70017" y="101108"/>
                      <a:pt x="69051" y="101430"/>
                      <a:pt x="68121" y="101859"/>
                    </a:cubicBezTo>
                    <a:cubicBezTo>
                      <a:pt x="65724" y="103111"/>
                      <a:pt x="64042" y="105115"/>
                      <a:pt x="62790" y="107476"/>
                    </a:cubicBezTo>
                    <a:cubicBezTo>
                      <a:pt x="62504" y="107941"/>
                      <a:pt x="62325" y="108407"/>
                      <a:pt x="62254" y="108907"/>
                    </a:cubicBezTo>
                    <a:cubicBezTo>
                      <a:pt x="62039" y="110517"/>
                      <a:pt x="61932" y="112127"/>
                      <a:pt x="61681" y="113702"/>
                    </a:cubicBezTo>
                    <a:cubicBezTo>
                      <a:pt x="61288" y="116313"/>
                      <a:pt x="61073" y="118961"/>
                      <a:pt x="61073" y="121609"/>
                    </a:cubicBezTo>
                    <a:close/>
                    <a:moveTo>
                      <a:pt x="68694" y="11699"/>
                    </a:moveTo>
                    <a:cubicBezTo>
                      <a:pt x="68658" y="11521"/>
                      <a:pt x="68586" y="11342"/>
                      <a:pt x="68515" y="11163"/>
                    </a:cubicBezTo>
                    <a:cubicBezTo>
                      <a:pt x="67477" y="8980"/>
                      <a:pt x="65903" y="7191"/>
                      <a:pt x="64329" y="5403"/>
                    </a:cubicBezTo>
                    <a:cubicBezTo>
                      <a:pt x="64221" y="5295"/>
                      <a:pt x="64078" y="5188"/>
                      <a:pt x="63971" y="5081"/>
                    </a:cubicBezTo>
                    <a:cubicBezTo>
                      <a:pt x="62039" y="3327"/>
                      <a:pt x="59642" y="2469"/>
                      <a:pt x="57245" y="1610"/>
                    </a:cubicBezTo>
                    <a:cubicBezTo>
                      <a:pt x="55706" y="1145"/>
                      <a:pt x="54096" y="930"/>
                      <a:pt x="52486" y="1038"/>
                    </a:cubicBezTo>
                    <a:cubicBezTo>
                      <a:pt x="51234" y="1073"/>
                      <a:pt x="49982" y="1038"/>
                      <a:pt x="48730" y="1109"/>
                    </a:cubicBezTo>
                    <a:cubicBezTo>
                      <a:pt x="47477" y="1181"/>
                      <a:pt x="46154" y="1431"/>
                      <a:pt x="44830" y="1610"/>
                    </a:cubicBezTo>
                    <a:cubicBezTo>
                      <a:pt x="42039" y="1932"/>
                      <a:pt x="39249" y="2433"/>
                      <a:pt x="36708" y="3828"/>
                    </a:cubicBezTo>
                    <a:cubicBezTo>
                      <a:pt x="35778" y="4365"/>
                      <a:pt x="34884" y="4902"/>
                      <a:pt x="33954" y="5438"/>
                    </a:cubicBezTo>
                    <a:cubicBezTo>
                      <a:pt x="31091" y="6941"/>
                      <a:pt x="28587" y="9088"/>
                      <a:pt x="26619" y="11699"/>
                    </a:cubicBezTo>
                    <a:cubicBezTo>
                      <a:pt x="26190" y="12272"/>
                      <a:pt x="25868" y="12952"/>
                      <a:pt x="25474" y="13560"/>
                    </a:cubicBezTo>
                    <a:cubicBezTo>
                      <a:pt x="24258" y="15492"/>
                      <a:pt x="23614" y="17746"/>
                      <a:pt x="23542" y="20036"/>
                    </a:cubicBezTo>
                    <a:cubicBezTo>
                      <a:pt x="23506" y="21324"/>
                      <a:pt x="23471" y="22576"/>
                      <a:pt x="23506" y="23864"/>
                    </a:cubicBezTo>
                    <a:cubicBezTo>
                      <a:pt x="23506" y="25367"/>
                      <a:pt x="23614" y="26869"/>
                      <a:pt x="23828" y="28336"/>
                    </a:cubicBezTo>
                    <a:cubicBezTo>
                      <a:pt x="24365" y="31842"/>
                      <a:pt x="25904" y="34991"/>
                      <a:pt x="27836" y="37960"/>
                    </a:cubicBezTo>
                    <a:cubicBezTo>
                      <a:pt x="28336" y="38819"/>
                      <a:pt x="29052" y="39499"/>
                      <a:pt x="29946" y="39928"/>
                    </a:cubicBezTo>
                    <a:cubicBezTo>
                      <a:pt x="29839" y="39713"/>
                      <a:pt x="29803" y="39606"/>
                      <a:pt x="29732" y="39499"/>
                    </a:cubicBezTo>
                    <a:cubicBezTo>
                      <a:pt x="28802" y="37638"/>
                      <a:pt x="28193" y="35671"/>
                      <a:pt x="27871" y="33631"/>
                    </a:cubicBezTo>
                    <a:cubicBezTo>
                      <a:pt x="27478" y="30769"/>
                      <a:pt x="27478" y="27871"/>
                      <a:pt x="27871" y="24973"/>
                    </a:cubicBezTo>
                    <a:cubicBezTo>
                      <a:pt x="28229" y="22826"/>
                      <a:pt x="28945" y="20751"/>
                      <a:pt x="29911" y="18819"/>
                    </a:cubicBezTo>
                    <a:cubicBezTo>
                      <a:pt x="31020" y="16422"/>
                      <a:pt x="32809" y="14597"/>
                      <a:pt x="34848" y="13059"/>
                    </a:cubicBezTo>
                    <a:cubicBezTo>
                      <a:pt x="36851" y="11485"/>
                      <a:pt x="39213" y="10340"/>
                      <a:pt x="41753" y="9803"/>
                    </a:cubicBezTo>
                    <a:cubicBezTo>
                      <a:pt x="44293" y="9267"/>
                      <a:pt x="46762" y="8265"/>
                      <a:pt x="49481" y="8265"/>
                    </a:cubicBezTo>
                    <a:cubicBezTo>
                      <a:pt x="50912" y="8265"/>
                      <a:pt x="52343" y="8122"/>
                      <a:pt x="53810" y="8086"/>
                    </a:cubicBezTo>
                    <a:cubicBezTo>
                      <a:pt x="54454" y="8086"/>
                      <a:pt x="55134" y="8122"/>
                      <a:pt x="55814" y="8122"/>
                    </a:cubicBezTo>
                    <a:cubicBezTo>
                      <a:pt x="57781" y="8122"/>
                      <a:pt x="59749" y="8372"/>
                      <a:pt x="61645" y="8909"/>
                    </a:cubicBezTo>
                    <a:cubicBezTo>
                      <a:pt x="64042" y="9589"/>
                      <a:pt x="66511" y="10268"/>
                      <a:pt x="68694" y="11699"/>
                    </a:cubicBezTo>
                    <a:close/>
                    <a:moveTo>
                      <a:pt x="32522" y="108836"/>
                    </a:moveTo>
                    <a:cubicBezTo>
                      <a:pt x="32630" y="108693"/>
                      <a:pt x="32701" y="108621"/>
                      <a:pt x="32773" y="108514"/>
                    </a:cubicBezTo>
                    <a:cubicBezTo>
                      <a:pt x="34204" y="106761"/>
                      <a:pt x="35778" y="105222"/>
                      <a:pt x="37853" y="104328"/>
                    </a:cubicBezTo>
                    <a:cubicBezTo>
                      <a:pt x="38390" y="104113"/>
                      <a:pt x="38962" y="103970"/>
                      <a:pt x="39499" y="103720"/>
                    </a:cubicBezTo>
                    <a:cubicBezTo>
                      <a:pt x="40501" y="103290"/>
                      <a:pt x="41574" y="103076"/>
                      <a:pt x="42683" y="103076"/>
                    </a:cubicBezTo>
                    <a:cubicBezTo>
                      <a:pt x="45116" y="103040"/>
                      <a:pt x="47549" y="103612"/>
                      <a:pt x="49696" y="104793"/>
                    </a:cubicBezTo>
                    <a:cubicBezTo>
                      <a:pt x="51663" y="105795"/>
                      <a:pt x="53345" y="107083"/>
                      <a:pt x="54239" y="109194"/>
                    </a:cubicBezTo>
                    <a:cubicBezTo>
                      <a:pt x="54418" y="109551"/>
                      <a:pt x="54597" y="109909"/>
                      <a:pt x="54848" y="110231"/>
                    </a:cubicBezTo>
                    <a:cubicBezTo>
                      <a:pt x="54955" y="108514"/>
                      <a:pt x="54526" y="106940"/>
                      <a:pt x="54096" y="105365"/>
                    </a:cubicBezTo>
                    <a:cubicBezTo>
                      <a:pt x="53595" y="103541"/>
                      <a:pt x="52808" y="101823"/>
                      <a:pt x="51842" y="100178"/>
                    </a:cubicBezTo>
                    <a:cubicBezTo>
                      <a:pt x="51341" y="99247"/>
                      <a:pt x="50769" y="98353"/>
                      <a:pt x="50053" y="97566"/>
                    </a:cubicBezTo>
                    <a:cubicBezTo>
                      <a:pt x="47263" y="94453"/>
                      <a:pt x="43792" y="92056"/>
                      <a:pt x="39928" y="90482"/>
                    </a:cubicBezTo>
                    <a:cubicBezTo>
                      <a:pt x="38068" y="89731"/>
                      <a:pt x="36136" y="89122"/>
                      <a:pt x="34204" y="88514"/>
                    </a:cubicBezTo>
                    <a:cubicBezTo>
                      <a:pt x="32666" y="87942"/>
                      <a:pt x="31020" y="87727"/>
                      <a:pt x="29374" y="87834"/>
                    </a:cubicBezTo>
                    <a:cubicBezTo>
                      <a:pt x="27943" y="87942"/>
                      <a:pt x="26548" y="88121"/>
                      <a:pt x="25331" y="89015"/>
                    </a:cubicBezTo>
                    <a:cubicBezTo>
                      <a:pt x="24651" y="89480"/>
                      <a:pt x="24222" y="90267"/>
                      <a:pt x="24222" y="91126"/>
                    </a:cubicBezTo>
                    <a:cubicBezTo>
                      <a:pt x="24115" y="94203"/>
                      <a:pt x="24973" y="97065"/>
                      <a:pt x="26333" y="99748"/>
                    </a:cubicBezTo>
                    <a:cubicBezTo>
                      <a:pt x="27764" y="102467"/>
                      <a:pt x="29446" y="105079"/>
                      <a:pt x="31306" y="107548"/>
                    </a:cubicBezTo>
                    <a:cubicBezTo>
                      <a:pt x="31664" y="108013"/>
                      <a:pt x="32093" y="108442"/>
                      <a:pt x="32522" y="108836"/>
                    </a:cubicBezTo>
                    <a:close/>
                    <a:moveTo>
                      <a:pt x="49195" y="124077"/>
                    </a:moveTo>
                    <a:cubicBezTo>
                      <a:pt x="49374" y="123827"/>
                      <a:pt x="49517" y="123576"/>
                      <a:pt x="49731" y="123326"/>
                    </a:cubicBezTo>
                    <a:cubicBezTo>
                      <a:pt x="50697" y="121931"/>
                      <a:pt x="51699" y="120571"/>
                      <a:pt x="52594" y="119104"/>
                    </a:cubicBezTo>
                    <a:cubicBezTo>
                      <a:pt x="53524" y="117601"/>
                      <a:pt x="54168" y="115920"/>
                      <a:pt x="54526" y="114203"/>
                    </a:cubicBezTo>
                    <a:cubicBezTo>
                      <a:pt x="54812" y="113129"/>
                      <a:pt x="54704" y="111984"/>
                      <a:pt x="54239" y="110983"/>
                    </a:cubicBezTo>
                    <a:cubicBezTo>
                      <a:pt x="53631" y="109838"/>
                      <a:pt x="52951" y="108693"/>
                      <a:pt x="52272" y="107548"/>
                    </a:cubicBezTo>
                    <a:cubicBezTo>
                      <a:pt x="52129" y="107333"/>
                      <a:pt x="51914" y="107119"/>
                      <a:pt x="51663" y="106940"/>
                    </a:cubicBezTo>
                    <a:cubicBezTo>
                      <a:pt x="49588" y="105580"/>
                      <a:pt x="47442" y="104364"/>
                      <a:pt x="44937" y="103970"/>
                    </a:cubicBezTo>
                    <a:cubicBezTo>
                      <a:pt x="43399" y="103684"/>
                      <a:pt x="41825" y="103755"/>
                      <a:pt x="40358" y="104185"/>
                    </a:cubicBezTo>
                    <a:cubicBezTo>
                      <a:pt x="38640" y="104721"/>
                      <a:pt x="36959" y="105365"/>
                      <a:pt x="35563" y="106582"/>
                    </a:cubicBezTo>
                    <a:cubicBezTo>
                      <a:pt x="34168" y="107798"/>
                      <a:pt x="32988" y="109086"/>
                      <a:pt x="32272" y="110732"/>
                    </a:cubicBezTo>
                    <a:cubicBezTo>
                      <a:pt x="31664" y="112127"/>
                      <a:pt x="31163" y="113559"/>
                      <a:pt x="30698" y="114990"/>
                    </a:cubicBezTo>
                    <a:cubicBezTo>
                      <a:pt x="30376" y="115956"/>
                      <a:pt x="30197" y="116957"/>
                      <a:pt x="29946" y="117923"/>
                    </a:cubicBezTo>
                    <a:cubicBezTo>
                      <a:pt x="38426" y="122288"/>
                      <a:pt x="45295" y="123827"/>
                      <a:pt x="49195" y="124077"/>
                    </a:cubicBezTo>
                    <a:close/>
                    <a:moveTo>
                      <a:pt x="70339" y="82575"/>
                    </a:moveTo>
                    <a:cubicBezTo>
                      <a:pt x="70089" y="82575"/>
                      <a:pt x="69910" y="82575"/>
                      <a:pt x="69731" y="82611"/>
                    </a:cubicBezTo>
                    <a:cubicBezTo>
                      <a:pt x="66118" y="83255"/>
                      <a:pt x="62540" y="83970"/>
                      <a:pt x="58926" y="84471"/>
                    </a:cubicBezTo>
                    <a:cubicBezTo>
                      <a:pt x="56887" y="84722"/>
                      <a:pt x="54812" y="84829"/>
                      <a:pt x="52773" y="84793"/>
                    </a:cubicBezTo>
                    <a:cubicBezTo>
                      <a:pt x="51413" y="84829"/>
                      <a:pt x="50089" y="84722"/>
                      <a:pt x="48730" y="84650"/>
                    </a:cubicBezTo>
                    <a:cubicBezTo>
                      <a:pt x="47943" y="84614"/>
                      <a:pt x="47155" y="84471"/>
                      <a:pt x="46333" y="84471"/>
                    </a:cubicBezTo>
                    <a:cubicBezTo>
                      <a:pt x="43005" y="84436"/>
                      <a:pt x="39714" y="83899"/>
                      <a:pt x="36386" y="83362"/>
                    </a:cubicBezTo>
                    <a:cubicBezTo>
                      <a:pt x="34955" y="83148"/>
                      <a:pt x="33488" y="82933"/>
                      <a:pt x="32022" y="82647"/>
                    </a:cubicBezTo>
                    <a:cubicBezTo>
                      <a:pt x="30984" y="82468"/>
                      <a:pt x="29911" y="82217"/>
                      <a:pt x="28837" y="81967"/>
                    </a:cubicBezTo>
                    <a:cubicBezTo>
                      <a:pt x="28014" y="81752"/>
                      <a:pt x="27192" y="81538"/>
                      <a:pt x="26297" y="81287"/>
                    </a:cubicBezTo>
                    <a:cubicBezTo>
                      <a:pt x="25653" y="83684"/>
                      <a:pt x="24759" y="85974"/>
                      <a:pt x="24472" y="88514"/>
                    </a:cubicBezTo>
                    <a:cubicBezTo>
                      <a:pt x="24580" y="88478"/>
                      <a:pt x="24723" y="88443"/>
                      <a:pt x="24830" y="88371"/>
                    </a:cubicBezTo>
                    <a:cubicBezTo>
                      <a:pt x="27192" y="86797"/>
                      <a:pt x="29803" y="86582"/>
                      <a:pt x="32487" y="87190"/>
                    </a:cubicBezTo>
                    <a:cubicBezTo>
                      <a:pt x="35778" y="87870"/>
                      <a:pt x="38927" y="88944"/>
                      <a:pt x="41968" y="90410"/>
                    </a:cubicBezTo>
                    <a:cubicBezTo>
                      <a:pt x="44508" y="91627"/>
                      <a:pt x="46833" y="93237"/>
                      <a:pt x="48944" y="95133"/>
                    </a:cubicBezTo>
                    <a:cubicBezTo>
                      <a:pt x="50483" y="96528"/>
                      <a:pt x="51771" y="98174"/>
                      <a:pt x="52773" y="99999"/>
                    </a:cubicBezTo>
                    <a:lnTo>
                      <a:pt x="55098" y="99999"/>
                    </a:lnTo>
                    <a:cubicBezTo>
                      <a:pt x="55706" y="99963"/>
                      <a:pt x="56279" y="99677"/>
                      <a:pt x="56708" y="99212"/>
                    </a:cubicBezTo>
                    <a:cubicBezTo>
                      <a:pt x="57495" y="98389"/>
                      <a:pt x="58211" y="97459"/>
                      <a:pt x="58819" y="96493"/>
                    </a:cubicBezTo>
                    <a:cubicBezTo>
                      <a:pt x="59928" y="94561"/>
                      <a:pt x="61323" y="92807"/>
                      <a:pt x="62933" y="91305"/>
                    </a:cubicBezTo>
                    <a:cubicBezTo>
                      <a:pt x="65152" y="89373"/>
                      <a:pt x="67477" y="87620"/>
                      <a:pt x="70339" y="86833"/>
                    </a:cubicBezTo>
                    <a:lnTo>
                      <a:pt x="70339" y="82575"/>
                    </a:lnTo>
                    <a:close/>
                    <a:moveTo>
                      <a:pt x="28050" y="122646"/>
                    </a:moveTo>
                    <a:cubicBezTo>
                      <a:pt x="26619" y="124220"/>
                      <a:pt x="26476" y="126653"/>
                      <a:pt x="27514" y="128227"/>
                    </a:cubicBezTo>
                    <a:cubicBezTo>
                      <a:pt x="27871" y="128764"/>
                      <a:pt x="28193" y="129372"/>
                      <a:pt x="28444" y="130016"/>
                    </a:cubicBezTo>
                    <a:cubicBezTo>
                      <a:pt x="29481" y="132449"/>
                      <a:pt x="30948" y="134739"/>
                      <a:pt x="32809" y="136671"/>
                    </a:cubicBezTo>
                    <a:cubicBezTo>
                      <a:pt x="34204" y="138209"/>
                      <a:pt x="35885" y="139497"/>
                      <a:pt x="37817" y="140356"/>
                    </a:cubicBezTo>
                    <a:cubicBezTo>
                      <a:pt x="39356" y="141036"/>
                      <a:pt x="41037" y="141215"/>
                      <a:pt x="42647" y="141537"/>
                    </a:cubicBezTo>
                    <a:cubicBezTo>
                      <a:pt x="44150" y="141859"/>
                      <a:pt x="45510" y="141429"/>
                      <a:pt x="46869" y="140964"/>
                    </a:cubicBezTo>
                    <a:cubicBezTo>
                      <a:pt x="47227" y="140857"/>
                      <a:pt x="47513" y="140678"/>
                      <a:pt x="47871" y="140571"/>
                    </a:cubicBezTo>
                    <a:cubicBezTo>
                      <a:pt x="49696" y="139855"/>
                      <a:pt x="50733" y="138424"/>
                      <a:pt x="51091" y="136564"/>
                    </a:cubicBezTo>
                    <a:cubicBezTo>
                      <a:pt x="51449" y="134811"/>
                      <a:pt x="51377" y="133022"/>
                      <a:pt x="50876" y="131304"/>
                    </a:cubicBezTo>
                    <a:cubicBezTo>
                      <a:pt x="50590" y="130267"/>
                      <a:pt x="50018" y="129372"/>
                      <a:pt x="49231" y="128621"/>
                    </a:cubicBezTo>
                    <a:cubicBezTo>
                      <a:pt x="49016" y="128442"/>
                      <a:pt x="48730" y="128335"/>
                      <a:pt x="48443" y="128335"/>
                    </a:cubicBezTo>
                    <a:cubicBezTo>
                      <a:pt x="45867" y="128478"/>
                      <a:pt x="43363" y="127834"/>
                      <a:pt x="40823" y="127476"/>
                    </a:cubicBezTo>
                    <a:cubicBezTo>
                      <a:pt x="38032" y="127083"/>
                      <a:pt x="35456" y="125902"/>
                      <a:pt x="32880" y="124864"/>
                    </a:cubicBezTo>
                    <a:cubicBezTo>
                      <a:pt x="31270" y="124185"/>
                      <a:pt x="29696" y="123397"/>
                      <a:pt x="28050" y="122610"/>
                    </a:cubicBezTo>
                    <a:close/>
                    <a:moveTo>
                      <a:pt x="18426" y="79284"/>
                    </a:moveTo>
                    <a:cubicBezTo>
                      <a:pt x="18462" y="78962"/>
                      <a:pt x="18498" y="78640"/>
                      <a:pt x="18498" y="78318"/>
                    </a:cubicBezTo>
                    <a:cubicBezTo>
                      <a:pt x="18462" y="75813"/>
                      <a:pt x="18641" y="73309"/>
                      <a:pt x="19106" y="70840"/>
                    </a:cubicBezTo>
                    <a:cubicBezTo>
                      <a:pt x="19285" y="69838"/>
                      <a:pt x="19213" y="68801"/>
                      <a:pt x="18963" y="67799"/>
                    </a:cubicBezTo>
                    <a:cubicBezTo>
                      <a:pt x="18462" y="65831"/>
                      <a:pt x="17174" y="64185"/>
                      <a:pt x="15421" y="63184"/>
                    </a:cubicBezTo>
                    <a:cubicBezTo>
                      <a:pt x="13167" y="61860"/>
                      <a:pt x="10770" y="61108"/>
                      <a:pt x="8086" y="61395"/>
                    </a:cubicBezTo>
                    <a:cubicBezTo>
                      <a:pt x="6941" y="61466"/>
                      <a:pt x="5904" y="62110"/>
                      <a:pt x="5367" y="63148"/>
                    </a:cubicBezTo>
                    <a:cubicBezTo>
                      <a:pt x="4115" y="65509"/>
                      <a:pt x="2970" y="67942"/>
                      <a:pt x="2433" y="70625"/>
                    </a:cubicBezTo>
                    <a:cubicBezTo>
                      <a:pt x="2183" y="71985"/>
                      <a:pt x="1825" y="73380"/>
                      <a:pt x="1682" y="74776"/>
                    </a:cubicBezTo>
                    <a:cubicBezTo>
                      <a:pt x="1539" y="76386"/>
                      <a:pt x="1539" y="77996"/>
                      <a:pt x="1467" y="79570"/>
                    </a:cubicBezTo>
                    <a:cubicBezTo>
                      <a:pt x="1503" y="79713"/>
                      <a:pt x="1539" y="79820"/>
                      <a:pt x="1611" y="79928"/>
                    </a:cubicBezTo>
                    <a:cubicBezTo>
                      <a:pt x="7228" y="79999"/>
                      <a:pt x="12809" y="79677"/>
                      <a:pt x="18426" y="79284"/>
                    </a:cubicBezTo>
                    <a:close/>
                    <a:moveTo>
                      <a:pt x="61144" y="126617"/>
                    </a:moveTo>
                    <a:cubicBezTo>
                      <a:pt x="60715" y="128514"/>
                      <a:pt x="61109" y="130016"/>
                      <a:pt x="62611" y="131161"/>
                    </a:cubicBezTo>
                    <a:cubicBezTo>
                      <a:pt x="63112" y="131591"/>
                      <a:pt x="63613" y="131948"/>
                      <a:pt x="64150" y="132306"/>
                    </a:cubicBezTo>
                    <a:cubicBezTo>
                      <a:pt x="66261" y="133558"/>
                      <a:pt x="68586" y="134381"/>
                      <a:pt x="70983" y="134739"/>
                    </a:cubicBezTo>
                    <a:cubicBezTo>
                      <a:pt x="71735" y="134882"/>
                      <a:pt x="72450" y="134989"/>
                      <a:pt x="73166" y="135097"/>
                    </a:cubicBezTo>
                    <a:cubicBezTo>
                      <a:pt x="74704" y="135311"/>
                      <a:pt x="76243" y="135526"/>
                      <a:pt x="77745" y="135669"/>
                    </a:cubicBezTo>
                    <a:cubicBezTo>
                      <a:pt x="78532" y="135741"/>
                      <a:pt x="79355" y="135562"/>
                      <a:pt x="80142" y="135598"/>
                    </a:cubicBezTo>
                    <a:cubicBezTo>
                      <a:pt x="82361" y="135669"/>
                      <a:pt x="84579" y="135204"/>
                      <a:pt x="86582" y="134274"/>
                    </a:cubicBezTo>
                    <a:cubicBezTo>
                      <a:pt x="88443" y="133487"/>
                      <a:pt x="89659" y="131734"/>
                      <a:pt x="89731" y="129730"/>
                    </a:cubicBezTo>
                    <a:cubicBezTo>
                      <a:pt x="89767" y="129050"/>
                      <a:pt x="89802" y="128406"/>
                      <a:pt x="89874" y="127727"/>
                    </a:cubicBezTo>
                    <a:cubicBezTo>
                      <a:pt x="89981" y="126868"/>
                      <a:pt x="89731" y="126009"/>
                      <a:pt x="89194" y="125365"/>
                    </a:cubicBezTo>
                    <a:cubicBezTo>
                      <a:pt x="87835" y="123684"/>
                      <a:pt x="86010" y="122431"/>
                      <a:pt x="83899" y="121859"/>
                    </a:cubicBezTo>
                    <a:cubicBezTo>
                      <a:pt x="83505" y="121752"/>
                      <a:pt x="83076" y="121823"/>
                      <a:pt x="82718" y="122038"/>
                    </a:cubicBezTo>
                    <a:cubicBezTo>
                      <a:pt x="81788" y="122503"/>
                      <a:pt x="80822" y="122968"/>
                      <a:pt x="79856" y="123326"/>
                    </a:cubicBezTo>
                    <a:cubicBezTo>
                      <a:pt x="79141" y="123612"/>
                      <a:pt x="78389" y="123827"/>
                      <a:pt x="77638" y="124041"/>
                    </a:cubicBezTo>
                    <a:cubicBezTo>
                      <a:pt x="75813" y="124578"/>
                      <a:pt x="74024" y="125365"/>
                      <a:pt x="72092" y="125508"/>
                    </a:cubicBezTo>
                    <a:cubicBezTo>
                      <a:pt x="71520" y="125580"/>
                      <a:pt x="70948" y="125687"/>
                      <a:pt x="70375" y="125795"/>
                    </a:cubicBezTo>
                    <a:cubicBezTo>
                      <a:pt x="68372" y="126152"/>
                      <a:pt x="66440" y="126689"/>
                      <a:pt x="64364" y="126617"/>
                    </a:cubicBezTo>
                    <a:cubicBezTo>
                      <a:pt x="63291" y="126582"/>
                      <a:pt x="62254" y="126617"/>
                      <a:pt x="61144" y="126617"/>
                    </a:cubicBezTo>
                    <a:close/>
                    <a:moveTo>
                      <a:pt x="92271" y="50375"/>
                    </a:moveTo>
                    <a:cubicBezTo>
                      <a:pt x="92128" y="50339"/>
                      <a:pt x="91949" y="50339"/>
                      <a:pt x="91806" y="50375"/>
                    </a:cubicBezTo>
                    <a:cubicBezTo>
                      <a:pt x="90124" y="50697"/>
                      <a:pt x="88407" y="50983"/>
                      <a:pt x="86725" y="51413"/>
                    </a:cubicBezTo>
                    <a:cubicBezTo>
                      <a:pt x="84829" y="51914"/>
                      <a:pt x="82861" y="52128"/>
                      <a:pt x="80929" y="52057"/>
                    </a:cubicBezTo>
                    <a:cubicBezTo>
                      <a:pt x="80035" y="51985"/>
                      <a:pt x="79463" y="52450"/>
                      <a:pt x="78926" y="53023"/>
                    </a:cubicBezTo>
                    <a:cubicBezTo>
                      <a:pt x="77781" y="54239"/>
                      <a:pt x="77244" y="55742"/>
                      <a:pt x="76887" y="57316"/>
                    </a:cubicBezTo>
                    <a:cubicBezTo>
                      <a:pt x="76421" y="59427"/>
                      <a:pt x="76421" y="61609"/>
                      <a:pt x="76922" y="63720"/>
                    </a:cubicBezTo>
                    <a:cubicBezTo>
                      <a:pt x="77387" y="65795"/>
                      <a:pt x="78031" y="67727"/>
                      <a:pt x="79749" y="69158"/>
                    </a:cubicBezTo>
                    <a:cubicBezTo>
                      <a:pt x="79999" y="69409"/>
                      <a:pt x="80321" y="69588"/>
                      <a:pt x="80643" y="69659"/>
                    </a:cubicBezTo>
                    <a:cubicBezTo>
                      <a:pt x="81287" y="69767"/>
                      <a:pt x="81931" y="69802"/>
                      <a:pt x="82575" y="69731"/>
                    </a:cubicBezTo>
                    <a:cubicBezTo>
                      <a:pt x="84543" y="69445"/>
                      <a:pt x="86511" y="69230"/>
                      <a:pt x="88443" y="68801"/>
                    </a:cubicBezTo>
                    <a:cubicBezTo>
                      <a:pt x="90232" y="68407"/>
                      <a:pt x="92092" y="68014"/>
                      <a:pt x="93738" y="67012"/>
                    </a:cubicBezTo>
                    <a:cubicBezTo>
                      <a:pt x="93738" y="66726"/>
                      <a:pt x="93702" y="66439"/>
                      <a:pt x="93666" y="66153"/>
                    </a:cubicBezTo>
                    <a:cubicBezTo>
                      <a:pt x="93237" y="64185"/>
                      <a:pt x="92986" y="62182"/>
                      <a:pt x="92986" y="60142"/>
                    </a:cubicBezTo>
                    <a:cubicBezTo>
                      <a:pt x="92915" y="57388"/>
                      <a:pt x="92951" y="54633"/>
                      <a:pt x="92414" y="51914"/>
                    </a:cubicBezTo>
                    <a:cubicBezTo>
                      <a:pt x="92342" y="51413"/>
                      <a:pt x="92271" y="50876"/>
                      <a:pt x="92271" y="50375"/>
                    </a:cubicBezTo>
                    <a:close/>
                    <a:moveTo>
                      <a:pt x="71484" y="75527"/>
                    </a:moveTo>
                    <a:cubicBezTo>
                      <a:pt x="69624" y="75885"/>
                      <a:pt x="67942" y="76242"/>
                      <a:pt x="66261" y="76529"/>
                    </a:cubicBezTo>
                    <a:cubicBezTo>
                      <a:pt x="64543" y="76851"/>
                      <a:pt x="62683" y="77137"/>
                      <a:pt x="60930" y="77352"/>
                    </a:cubicBezTo>
                    <a:cubicBezTo>
                      <a:pt x="59284" y="77566"/>
                      <a:pt x="57674" y="77709"/>
                      <a:pt x="56028" y="77852"/>
                    </a:cubicBezTo>
                    <a:cubicBezTo>
                      <a:pt x="54025" y="77996"/>
                      <a:pt x="52021" y="78210"/>
                      <a:pt x="49982" y="78210"/>
                    </a:cubicBezTo>
                    <a:cubicBezTo>
                      <a:pt x="47943" y="78210"/>
                      <a:pt x="45903" y="78067"/>
                      <a:pt x="43828" y="77852"/>
                    </a:cubicBezTo>
                    <a:cubicBezTo>
                      <a:pt x="41717" y="77638"/>
                      <a:pt x="39571" y="77352"/>
                      <a:pt x="37460" y="76958"/>
                    </a:cubicBezTo>
                    <a:cubicBezTo>
                      <a:pt x="34526" y="76421"/>
                      <a:pt x="31592" y="75813"/>
                      <a:pt x="28694" y="75169"/>
                    </a:cubicBezTo>
                    <a:cubicBezTo>
                      <a:pt x="28301" y="75026"/>
                      <a:pt x="27836" y="75169"/>
                      <a:pt x="27585" y="75491"/>
                    </a:cubicBezTo>
                    <a:cubicBezTo>
                      <a:pt x="26726" y="76672"/>
                      <a:pt x="26261" y="78103"/>
                      <a:pt x="26297" y="79534"/>
                    </a:cubicBezTo>
                    <a:cubicBezTo>
                      <a:pt x="26297" y="79892"/>
                      <a:pt x="26512" y="80035"/>
                      <a:pt x="26798" y="80250"/>
                    </a:cubicBezTo>
                    <a:cubicBezTo>
                      <a:pt x="27728" y="80894"/>
                      <a:pt x="28766" y="81287"/>
                      <a:pt x="29839" y="81430"/>
                    </a:cubicBezTo>
                    <a:cubicBezTo>
                      <a:pt x="32165" y="81895"/>
                      <a:pt x="34490" y="82325"/>
                      <a:pt x="36816" y="82682"/>
                    </a:cubicBezTo>
                    <a:cubicBezTo>
                      <a:pt x="38318" y="82933"/>
                      <a:pt x="39821" y="83183"/>
                      <a:pt x="41288" y="83291"/>
                    </a:cubicBezTo>
                    <a:cubicBezTo>
                      <a:pt x="44544" y="83541"/>
                      <a:pt x="47835" y="83720"/>
                      <a:pt x="51091" y="83970"/>
                    </a:cubicBezTo>
                    <a:cubicBezTo>
                      <a:pt x="51842" y="84006"/>
                      <a:pt x="52629" y="83970"/>
                      <a:pt x="53417" y="83935"/>
                    </a:cubicBezTo>
                    <a:cubicBezTo>
                      <a:pt x="54848" y="83899"/>
                      <a:pt x="56279" y="83935"/>
                      <a:pt x="57710" y="83756"/>
                    </a:cubicBezTo>
                    <a:cubicBezTo>
                      <a:pt x="59606" y="83577"/>
                      <a:pt x="61466" y="83255"/>
                      <a:pt x="63327" y="82897"/>
                    </a:cubicBezTo>
                    <a:cubicBezTo>
                      <a:pt x="65867" y="82468"/>
                      <a:pt x="68372" y="81895"/>
                      <a:pt x="70912" y="81430"/>
                    </a:cubicBezTo>
                    <a:cubicBezTo>
                      <a:pt x="71484" y="81394"/>
                      <a:pt x="71949" y="80965"/>
                      <a:pt x="72021" y="80393"/>
                    </a:cubicBezTo>
                    <a:cubicBezTo>
                      <a:pt x="72200" y="79498"/>
                      <a:pt x="72307" y="78568"/>
                      <a:pt x="72307" y="77638"/>
                    </a:cubicBezTo>
                    <a:cubicBezTo>
                      <a:pt x="72307" y="76851"/>
                      <a:pt x="72021" y="76099"/>
                      <a:pt x="71484" y="75527"/>
                    </a:cubicBezTo>
                    <a:close/>
                    <a:moveTo>
                      <a:pt x="6906" y="60786"/>
                    </a:moveTo>
                    <a:cubicBezTo>
                      <a:pt x="7442" y="60751"/>
                      <a:pt x="7872" y="60715"/>
                      <a:pt x="8265" y="60679"/>
                    </a:cubicBezTo>
                    <a:cubicBezTo>
                      <a:pt x="8802" y="60643"/>
                      <a:pt x="9339" y="60608"/>
                      <a:pt x="9875" y="60608"/>
                    </a:cubicBezTo>
                    <a:cubicBezTo>
                      <a:pt x="12129" y="60715"/>
                      <a:pt x="14276" y="61466"/>
                      <a:pt x="16101" y="62683"/>
                    </a:cubicBezTo>
                    <a:cubicBezTo>
                      <a:pt x="18533" y="64150"/>
                      <a:pt x="19964" y="66833"/>
                      <a:pt x="19821" y="69659"/>
                    </a:cubicBezTo>
                    <a:cubicBezTo>
                      <a:pt x="19821" y="70554"/>
                      <a:pt x="19678" y="71448"/>
                      <a:pt x="19571" y="72414"/>
                    </a:cubicBezTo>
                    <a:cubicBezTo>
                      <a:pt x="19821" y="72271"/>
                      <a:pt x="20000" y="72200"/>
                      <a:pt x="20143" y="72092"/>
                    </a:cubicBezTo>
                    <a:cubicBezTo>
                      <a:pt x="20787" y="71699"/>
                      <a:pt x="21431" y="71198"/>
                      <a:pt x="22111" y="70876"/>
                    </a:cubicBezTo>
                    <a:cubicBezTo>
                      <a:pt x="24186" y="69802"/>
                      <a:pt x="26011" y="68336"/>
                      <a:pt x="27871" y="66904"/>
                    </a:cubicBezTo>
                    <a:cubicBezTo>
                      <a:pt x="28086" y="66690"/>
                      <a:pt x="28229" y="66404"/>
                      <a:pt x="28265" y="66082"/>
                    </a:cubicBezTo>
                    <a:cubicBezTo>
                      <a:pt x="28336" y="63756"/>
                      <a:pt x="28515" y="61395"/>
                      <a:pt x="28158" y="59069"/>
                    </a:cubicBezTo>
                    <a:cubicBezTo>
                      <a:pt x="27871" y="57173"/>
                      <a:pt x="27442" y="55348"/>
                      <a:pt x="26798" y="53559"/>
                    </a:cubicBezTo>
                    <a:cubicBezTo>
                      <a:pt x="26297" y="51985"/>
                      <a:pt x="25331" y="50626"/>
                      <a:pt x="24007" y="49624"/>
                    </a:cubicBezTo>
                    <a:cubicBezTo>
                      <a:pt x="23256" y="49087"/>
                      <a:pt x="22433" y="48658"/>
                      <a:pt x="21574" y="48121"/>
                    </a:cubicBezTo>
                    <a:cubicBezTo>
                      <a:pt x="15993" y="51448"/>
                      <a:pt x="10913" y="55384"/>
                      <a:pt x="6906" y="60786"/>
                    </a:cubicBezTo>
                    <a:close/>
                    <a:moveTo>
                      <a:pt x="81001" y="101287"/>
                    </a:moveTo>
                    <a:cubicBezTo>
                      <a:pt x="80071" y="99033"/>
                      <a:pt x="78819" y="96958"/>
                      <a:pt x="77280" y="95133"/>
                    </a:cubicBezTo>
                    <a:cubicBezTo>
                      <a:pt x="75384" y="92736"/>
                      <a:pt x="73273" y="90554"/>
                      <a:pt x="71198" y="88264"/>
                    </a:cubicBezTo>
                    <a:cubicBezTo>
                      <a:pt x="70876" y="87870"/>
                      <a:pt x="70304" y="87727"/>
                      <a:pt x="69803" y="87906"/>
                    </a:cubicBezTo>
                    <a:cubicBezTo>
                      <a:pt x="69230" y="88085"/>
                      <a:pt x="68658" y="88300"/>
                      <a:pt x="68121" y="88622"/>
                    </a:cubicBezTo>
                    <a:cubicBezTo>
                      <a:pt x="64794" y="90554"/>
                      <a:pt x="61896" y="92915"/>
                      <a:pt x="59892" y="96278"/>
                    </a:cubicBezTo>
                    <a:cubicBezTo>
                      <a:pt x="58890" y="97995"/>
                      <a:pt x="57853" y="99784"/>
                      <a:pt x="55885" y="100786"/>
                    </a:cubicBezTo>
                    <a:cubicBezTo>
                      <a:pt x="57889" y="103183"/>
                      <a:pt x="59821" y="105509"/>
                      <a:pt x="61788" y="107870"/>
                    </a:cubicBezTo>
                    <a:cubicBezTo>
                      <a:pt x="62075" y="107333"/>
                      <a:pt x="62325" y="106832"/>
                      <a:pt x="62576" y="106367"/>
                    </a:cubicBezTo>
                    <a:cubicBezTo>
                      <a:pt x="63363" y="104972"/>
                      <a:pt x="64400" y="103720"/>
                      <a:pt x="65617" y="102646"/>
                    </a:cubicBezTo>
                    <a:cubicBezTo>
                      <a:pt x="66583" y="101752"/>
                      <a:pt x="67728" y="101072"/>
                      <a:pt x="68980" y="100679"/>
                    </a:cubicBezTo>
                    <a:cubicBezTo>
                      <a:pt x="70017" y="100392"/>
                      <a:pt x="71019" y="100070"/>
                      <a:pt x="72021" y="99748"/>
                    </a:cubicBezTo>
                    <a:cubicBezTo>
                      <a:pt x="74024" y="99104"/>
                      <a:pt x="76207" y="99176"/>
                      <a:pt x="78175" y="99999"/>
                    </a:cubicBezTo>
                    <a:cubicBezTo>
                      <a:pt x="79105" y="100392"/>
                      <a:pt x="80035" y="100822"/>
                      <a:pt x="81001" y="101287"/>
                    </a:cubicBezTo>
                    <a:close/>
                    <a:moveTo>
                      <a:pt x="1217" y="84936"/>
                    </a:moveTo>
                    <a:cubicBezTo>
                      <a:pt x="1074" y="85580"/>
                      <a:pt x="1002" y="86189"/>
                      <a:pt x="967" y="86833"/>
                    </a:cubicBezTo>
                    <a:cubicBezTo>
                      <a:pt x="967" y="88407"/>
                      <a:pt x="1002" y="89945"/>
                      <a:pt x="1110" y="91520"/>
                    </a:cubicBezTo>
                    <a:cubicBezTo>
                      <a:pt x="1181" y="92271"/>
                      <a:pt x="1324" y="92986"/>
                      <a:pt x="1539" y="93702"/>
                    </a:cubicBezTo>
                    <a:cubicBezTo>
                      <a:pt x="1682" y="94239"/>
                      <a:pt x="2147" y="94632"/>
                      <a:pt x="2720" y="94704"/>
                    </a:cubicBezTo>
                    <a:cubicBezTo>
                      <a:pt x="3113" y="94668"/>
                      <a:pt x="3399" y="94239"/>
                      <a:pt x="3543" y="93523"/>
                    </a:cubicBezTo>
                    <a:cubicBezTo>
                      <a:pt x="3543" y="93380"/>
                      <a:pt x="3543" y="93201"/>
                      <a:pt x="3543" y="93058"/>
                    </a:cubicBezTo>
                    <a:cubicBezTo>
                      <a:pt x="3614" y="92664"/>
                      <a:pt x="3614" y="92271"/>
                      <a:pt x="3686" y="91913"/>
                    </a:cubicBezTo>
                    <a:cubicBezTo>
                      <a:pt x="3721" y="91591"/>
                      <a:pt x="3757" y="91198"/>
                      <a:pt x="4222" y="91269"/>
                    </a:cubicBezTo>
                    <a:cubicBezTo>
                      <a:pt x="4580" y="91305"/>
                      <a:pt x="4580" y="91627"/>
                      <a:pt x="4616" y="91913"/>
                    </a:cubicBezTo>
                    <a:cubicBezTo>
                      <a:pt x="4652" y="92593"/>
                      <a:pt x="4723" y="93273"/>
                      <a:pt x="4759" y="93917"/>
                    </a:cubicBezTo>
                    <a:cubicBezTo>
                      <a:pt x="4831" y="94811"/>
                      <a:pt x="5081" y="95634"/>
                      <a:pt x="5546" y="96385"/>
                    </a:cubicBezTo>
                    <a:cubicBezTo>
                      <a:pt x="6083" y="97280"/>
                      <a:pt x="6941" y="97315"/>
                      <a:pt x="7514" y="96457"/>
                    </a:cubicBezTo>
                    <a:cubicBezTo>
                      <a:pt x="7693" y="96135"/>
                      <a:pt x="7836" y="95813"/>
                      <a:pt x="7907" y="95491"/>
                    </a:cubicBezTo>
                    <a:cubicBezTo>
                      <a:pt x="8015" y="94632"/>
                      <a:pt x="8086" y="93773"/>
                      <a:pt x="8086" y="92915"/>
                    </a:cubicBezTo>
                    <a:cubicBezTo>
                      <a:pt x="8086" y="92485"/>
                      <a:pt x="8015" y="92092"/>
                      <a:pt x="8623" y="91770"/>
                    </a:cubicBezTo>
                    <a:cubicBezTo>
                      <a:pt x="8730" y="92056"/>
                      <a:pt x="8838" y="92378"/>
                      <a:pt x="8909" y="92664"/>
                    </a:cubicBezTo>
                    <a:cubicBezTo>
                      <a:pt x="9088" y="93344"/>
                      <a:pt x="9124" y="94060"/>
                      <a:pt x="9339" y="94739"/>
                    </a:cubicBezTo>
                    <a:cubicBezTo>
                      <a:pt x="9517" y="95455"/>
                      <a:pt x="9804" y="96135"/>
                      <a:pt x="10197" y="96779"/>
                    </a:cubicBezTo>
                    <a:cubicBezTo>
                      <a:pt x="10662" y="97673"/>
                      <a:pt x="11986" y="97566"/>
                      <a:pt x="12380" y="96636"/>
                    </a:cubicBezTo>
                    <a:cubicBezTo>
                      <a:pt x="12666" y="96027"/>
                      <a:pt x="12881" y="95383"/>
                      <a:pt x="12952" y="94739"/>
                    </a:cubicBezTo>
                    <a:cubicBezTo>
                      <a:pt x="13059" y="93559"/>
                      <a:pt x="13024" y="92342"/>
                      <a:pt x="13095" y="91162"/>
                    </a:cubicBezTo>
                    <a:cubicBezTo>
                      <a:pt x="13095" y="90983"/>
                      <a:pt x="13310" y="90804"/>
                      <a:pt x="13417" y="90661"/>
                    </a:cubicBezTo>
                    <a:cubicBezTo>
                      <a:pt x="13560" y="90768"/>
                      <a:pt x="13811" y="90876"/>
                      <a:pt x="13847" y="91054"/>
                    </a:cubicBezTo>
                    <a:cubicBezTo>
                      <a:pt x="14025" y="91770"/>
                      <a:pt x="14169" y="92485"/>
                      <a:pt x="14312" y="93201"/>
                    </a:cubicBezTo>
                    <a:cubicBezTo>
                      <a:pt x="14491" y="94095"/>
                      <a:pt x="14634" y="95026"/>
                      <a:pt x="15278" y="95777"/>
                    </a:cubicBezTo>
                    <a:cubicBezTo>
                      <a:pt x="15635" y="96242"/>
                      <a:pt x="16029" y="96278"/>
                      <a:pt x="16423" y="95849"/>
                    </a:cubicBezTo>
                    <a:cubicBezTo>
                      <a:pt x="16673" y="95598"/>
                      <a:pt x="16852" y="95312"/>
                      <a:pt x="16959" y="94954"/>
                    </a:cubicBezTo>
                    <a:cubicBezTo>
                      <a:pt x="17138" y="94203"/>
                      <a:pt x="17281" y="93451"/>
                      <a:pt x="17353" y="92700"/>
                    </a:cubicBezTo>
                    <a:cubicBezTo>
                      <a:pt x="17496" y="91233"/>
                      <a:pt x="17424" y="89731"/>
                      <a:pt x="17174" y="88300"/>
                    </a:cubicBezTo>
                    <a:cubicBezTo>
                      <a:pt x="17138" y="88013"/>
                      <a:pt x="17138" y="87763"/>
                      <a:pt x="17174" y="87477"/>
                    </a:cubicBezTo>
                    <a:cubicBezTo>
                      <a:pt x="17675" y="87298"/>
                      <a:pt x="17854" y="87691"/>
                      <a:pt x="18140" y="87870"/>
                    </a:cubicBezTo>
                    <a:cubicBezTo>
                      <a:pt x="18784" y="88371"/>
                      <a:pt x="19428" y="88800"/>
                      <a:pt x="20108" y="89230"/>
                    </a:cubicBezTo>
                    <a:cubicBezTo>
                      <a:pt x="20573" y="89444"/>
                      <a:pt x="21109" y="89373"/>
                      <a:pt x="21467" y="89015"/>
                    </a:cubicBezTo>
                    <a:cubicBezTo>
                      <a:pt x="21753" y="88693"/>
                      <a:pt x="21825" y="88228"/>
                      <a:pt x="21610" y="87834"/>
                    </a:cubicBezTo>
                    <a:cubicBezTo>
                      <a:pt x="21574" y="87584"/>
                      <a:pt x="21467" y="87334"/>
                      <a:pt x="21360" y="87119"/>
                    </a:cubicBezTo>
                    <a:cubicBezTo>
                      <a:pt x="20537" y="85759"/>
                      <a:pt x="19678" y="84471"/>
                      <a:pt x="18855" y="83183"/>
                    </a:cubicBezTo>
                    <a:cubicBezTo>
                      <a:pt x="12988" y="84114"/>
                      <a:pt x="7192" y="84579"/>
                      <a:pt x="1217" y="84936"/>
                    </a:cubicBezTo>
                    <a:close/>
                    <a:moveTo>
                      <a:pt x="29553" y="40679"/>
                    </a:moveTo>
                    <a:cubicBezTo>
                      <a:pt x="28909" y="41538"/>
                      <a:pt x="28623" y="42611"/>
                      <a:pt x="28694" y="43685"/>
                    </a:cubicBezTo>
                    <a:cubicBezTo>
                      <a:pt x="28694" y="44186"/>
                      <a:pt x="28909" y="44686"/>
                      <a:pt x="29302" y="45008"/>
                    </a:cubicBezTo>
                    <a:cubicBezTo>
                      <a:pt x="30555" y="46153"/>
                      <a:pt x="31986" y="47119"/>
                      <a:pt x="33524" y="47799"/>
                    </a:cubicBezTo>
                    <a:cubicBezTo>
                      <a:pt x="35420" y="48658"/>
                      <a:pt x="37424" y="49338"/>
                      <a:pt x="39427" y="49874"/>
                    </a:cubicBezTo>
                    <a:cubicBezTo>
                      <a:pt x="42504" y="50661"/>
                      <a:pt x="45689" y="51019"/>
                      <a:pt x="48873" y="50948"/>
                    </a:cubicBezTo>
                    <a:cubicBezTo>
                      <a:pt x="50554" y="50948"/>
                      <a:pt x="52272" y="50840"/>
                      <a:pt x="53953" y="50590"/>
                    </a:cubicBezTo>
                    <a:cubicBezTo>
                      <a:pt x="55814" y="50268"/>
                      <a:pt x="57674" y="49838"/>
                      <a:pt x="59463" y="49266"/>
                    </a:cubicBezTo>
                    <a:cubicBezTo>
                      <a:pt x="61252" y="48729"/>
                      <a:pt x="62933" y="47942"/>
                      <a:pt x="64686" y="47262"/>
                    </a:cubicBezTo>
                    <a:cubicBezTo>
                      <a:pt x="65116" y="47084"/>
                      <a:pt x="65617" y="46833"/>
                      <a:pt x="65652" y="46296"/>
                    </a:cubicBezTo>
                    <a:cubicBezTo>
                      <a:pt x="65760" y="45008"/>
                      <a:pt x="65509" y="43828"/>
                      <a:pt x="64508" y="42933"/>
                    </a:cubicBezTo>
                    <a:cubicBezTo>
                      <a:pt x="61288" y="44078"/>
                      <a:pt x="57996" y="44901"/>
                      <a:pt x="54633" y="45330"/>
                    </a:cubicBezTo>
                    <a:cubicBezTo>
                      <a:pt x="52737" y="45545"/>
                      <a:pt x="50841" y="45617"/>
                      <a:pt x="48944" y="45581"/>
                    </a:cubicBezTo>
                    <a:cubicBezTo>
                      <a:pt x="47406" y="45581"/>
                      <a:pt x="45867" y="45366"/>
                      <a:pt x="44329" y="45259"/>
                    </a:cubicBezTo>
                    <a:cubicBezTo>
                      <a:pt x="42469" y="45152"/>
                      <a:pt x="40608" y="44865"/>
                      <a:pt x="38819" y="44364"/>
                    </a:cubicBezTo>
                    <a:cubicBezTo>
                      <a:pt x="37495" y="43971"/>
                      <a:pt x="36100" y="43577"/>
                      <a:pt x="34776" y="43112"/>
                    </a:cubicBezTo>
                    <a:cubicBezTo>
                      <a:pt x="33846" y="42790"/>
                      <a:pt x="32952" y="42325"/>
                      <a:pt x="32057" y="41896"/>
                    </a:cubicBezTo>
                    <a:cubicBezTo>
                      <a:pt x="31234" y="41538"/>
                      <a:pt x="30447" y="41144"/>
                      <a:pt x="29553" y="40679"/>
                    </a:cubicBezTo>
                    <a:close/>
                    <a:moveTo>
                      <a:pt x="99462" y="64293"/>
                    </a:moveTo>
                    <a:cubicBezTo>
                      <a:pt x="99999" y="64328"/>
                      <a:pt x="100464" y="64400"/>
                      <a:pt x="100893" y="64436"/>
                    </a:cubicBezTo>
                    <a:cubicBezTo>
                      <a:pt x="104078" y="64507"/>
                      <a:pt x="107262" y="64042"/>
                      <a:pt x="110303" y="62969"/>
                    </a:cubicBezTo>
                    <a:cubicBezTo>
                      <a:pt x="111662" y="62468"/>
                      <a:pt x="112915" y="61752"/>
                      <a:pt x="114024" y="60822"/>
                    </a:cubicBezTo>
                    <a:cubicBezTo>
                      <a:pt x="114775" y="60214"/>
                      <a:pt x="114775" y="59391"/>
                      <a:pt x="114024" y="58783"/>
                    </a:cubicBezTo>
                    <a:cubicBezTo>
                      <a:pt x="113415" y="58282"/>
                      <a:pt x="112628" y="58103"/>
                      <a:pt x="111841" y="58246"/>
                    </a:cubicBezTo>
                    <a:cubicBezTo>
                      <a:pt x="111054" y="58425"/>
                      <a:pt x="110267" y="58640"/>
                      <a:pt x="109480" y="58747"/>
                    </a:cubicBezTo>
                    <a:cubicBezTo>
                      <a:pt x="108836" y="58854"/>
                      <a:pt x="108263" y="59105"/>
                      <a:pt x="107763" y="59498"/>
                    </a:cubicBezTo>
                    <a:cubicBezTo>
                      <a:pt x="107369" y="59677"/>
                      <a:pt x="107154" y="60107"/>
                      <a:pt x="107226" y="60536"/>
                    </a:cubicBezTo>
                    <a:cubicBezTo>
                      <a:pt x="107369" y="61037"/>
                      <a:pt x="107834" y="61359"/>
                      <a:pt x="108335" y="61323"/>
                    </a:cubicBezTo>
                    <a:cubicBezTo>
                      <a:pt x="108907" y="61287"/>
                      <a:pt x="109516" y="61180"/>
                      <a:pt x="110124" y="61073"/>
                    </a:cubicBezTo>
                    <a:cubicBezTo>
                      <a:pt x="110482" y="61001"/>
                      <a:pt x="110875" y="60894"/>
                      <a:pt x="111197" y="61252"/>
                    </a:cubicBezTo>
                    <a:cubicBezTo>
                      <a:pt x="111090" y="61359"/>
                      <a:pt x="111018" y="61502"/>
                      <a:pt x="110947" y="61538"/>
                    </a:cubicBezTo>
                    <a:cubicBezTo>
                      <a:pt x="110052" y="61681"/>
                      <a:pt x="109194" y="61860"/>
                      <a:pt x="108299" y="61967"/>
                    </a:cubicBezTo>
                    <a:cubicBezTo>
                      <a:pt x="107942" y="62003"/>
                      <a:pt x="107584" y="61931"/>
                      <a:pt x="107298" y="61752"/>
                    </a:cubicBezTo>
                    <a:cubicBezTo>
                      <a:pt x="106296" y="61216"/>
                      <a:pt x="106188" y="59820"/>
                      <a:pt x="107083" y="59141"/>
                    </a:cubicBezTo>
                    <a:cubicBezTo>
                      <a:pt x="107369" y="58890"/>
                      <a:pt x="107691" y="58640"/>
                      <a:pt x="108013" y="58389"/>
                    </a:cubicBezTo>
                    <a:cubicBezTo>
                      <a:pt x="107441" y="58139"/>
                      <a:pt x="106976" y="57924"/>
                      <a:pt x="106546" y="57638"/>
                    </a:cubicBezTo>
                    <a:cubicBezTo>
                      <a:pt x="105938" y="57352"/>
                      <a:pt x="105580" y="56744"/>
                      <a:pt x="105652" y="56064"/>
                    </a:cubicBezTo>
                    <a:cubicBezTo>
                      <a:pt x="105688" y="55384"/>
                      <a:pt x="106224" y="55098"/>
                      <a:pt x="106797" y="54919"/>
                    </a:cubicBezTo>
                    <a:cubicBezTo>
                      <a:pt x="107047" y="54847"/>
                      <a:pt x="107298" y="54740"/>
                      <a:pt x="107620" y="54633"/>
                    </a:cubicBezTo>
                    <a:cubicBezTo>
                      <a:pt x="107226" y="54490"/>
                      <a:pt x="106904" y="54382"/>
                      <a:pt x="106582" y="54239"/>
                    </a:cubicBezTo>
                    <a:cubicBezTo>
                      <a:pt x="106260" y="54096"/>
                      <a:pt x="105974" y="53917"/>
                      <a:pt x="105688" y="53702"/>
                    </a:cubicBezTo>
                    <a:cubicBezTo>
                      <a:pt x="104686" y="52844"/>
                      <a:pt x="104614" y="51270"/>
                      <a:pt x="105509" y="50554"/>
                    </a:cubicBezTo>
                    <a:cubicBezTo>
                      <a:pt x="105723" y="50411"/>
                      <a:pt x="105938" y="50304"/>
                      <a:pt x="106153" y="50196"/>
                    </a:cubicBezTo>
                    <a:cubicBezTo>
                      <a:pt x="105366" y="50053"/>
                      <a:pt x="104614" y="49695"/>
                      <a:pt x="104006" y="49159"/>
                    </a:cubicBezTo>
                    <a:cubicBezTo>
                      <a:pt x="103434" y="48729"/>
                      <a:pt x="103076" y="48050"/>
                      <a:pt x="103040" y="47334"/>
                    </a:cubicBezTo>
                    <a:cubicBezTo>
                      <a:pt x="103040" y="47012"/>
                      <a:pt x="103290" y="46654"/>
                      <a:pt x="103255" y="46332"/>
                    </a:cubicBezTo>
                    <a:cubicBezTo>
                      <a:pt x="103255" y="46010"/>
                      <a:pt x="102968" y="45688"/>
                      <a:pt x="102933" y="45366"/>
                    </a:cubicBezTo>
                    <a:cubicBezTo>
                      <a:pt x="102790" y="44364"/>
                      <a:pt x="102682" y="43327"/>
                      <a:pt x="102575" y="42325"/>
                    </a:cubicBezTo>
                    <a:cubicBezTo>
                      <a:pt x="102432" y="41359"/>
                      <a:pt x="102038" y="40429"/>
                      <a:pt x="101466" y="39678"/>
                    </a:cubicBezTo>
                    <a:cubicBezTo>
                      <a:pt x="101251" y="39320"/>
                      <a:pt x="100822" y="39177"/>
                      <a:pt x="100428" y="39320"/>
                    </a:cubicBezTo>
                    <a:cubicBezTo>
                      <a:pt x="99713" y="39570"/>
                      <a:pt x="99069" y="39928"/>
                      <a:pt x="98854" y="40715"/>
                    </a:cubicBezTo>
                    <a:cubicBezTo>
                      <a:pt x="98711" y="41144"/>
                      <a:pt x="98639" y="41610"/>
                      <a:pt x="98568" y="42039"/>
                    </a:cubicBezTo>
                    <a:cubicBezTo>
                      <a:pt x="98246" y="43971"/>
                      <a:pt x="97995" y="45903"/>
                      <a:pt x="97709" y="47835"/>
                    </a:cubicBezTo>
                    <a:cubicBezTo>
                      <a:pt x="97709" y="48014"/>
                      <a:pt x="97709" y="48157"/>
                      <a:pt x="97745" y="48300"/>
                    </a:cubicBezTo>
                    <a:cubicBezTo>
                      <a:pt x="97852" y="49302"/>
                      <a:pt x="98031" y="50339"/>
                      <a:pt x="98103" y="51341"/>
                    </a:cubicBezTo>
                    <a:cubicBezTo>
                      <a:pt x="98246" y="54847"/>
                      <a:pt x="98747" y="58318"/>
                      <a:pt x="99140" y="61788"/>
                    </a:cubicBezTo>
                    <a:cubicBezTo>
                      <a:pt x="99212" y="62611"/>
                      <a:pt x="99355" y="63398"/>
                      <a:pt x="99462" y="64293"/>
                    </a:cubicBezTo>
                    <a:close/>
                    <a:moveTo>
                      <a:pt x="70447" y="45652"/>
                    </a:moveTo>
                    <a:lnTo>
                      <a:pt x="70196" y="45831"/>
                    </a:lnTo>
                    <a:cubicBezTo>
                      <a:pt x="69982" y="48121"/>
                      <a:pt x="69695" y="50411"/>
                      <a:pt x="69588" y="52701"/>
                    </a:cubicBezTo>
                    <a:cubicBezTo>
                      <a:pt x="69552" y="54060"/>
                      <a:pt x="69624" y="55384"/>
                      <a:pt x="69803" y="56744"/>
                    </a:cubicBezTo>
                    <a:cubicBezTo>
                      <a:pt x="69982" y="58461"/>
                      <a:pt x="70268" y="60214"/>
                      <a:pt x="70447" y="61967"/>
                    </a:cubicBezTo>
                    <a:cubicBezTo>
                      <a:pt x="70661" y="63720"/>
                      <a:pt x="70769" y="65473"/>
                      <a:pt x="70912" y="67191"/>
                    </a:cubicBezTo>
                    <a:cubicBezTo>
                      <a:pt x="73452" y="68658"/>
                      <a:pt x="76135" y="69302"/>
                      <a:pt x="78962" y="69624"/>
                    </a:cubicBezTo>
                    <a:lnTo>
                      <a:pt x="78962" y="69445"/>
                    </a:lnTo>
                    <a:cubicBezTo>
                      <a:pt x="78890" y="69373"/>
                      <a:pt x="78854" y="69302"/>
                      <a:pt x="78783" y="69230"/>
                    </a:cubicBezTo>
                    <a:cubicBezTo>
                      <a:pt x="77638" y="68192"/>
                      <a:pt x="76851" y="66833"/>
                      <a:pt x="76529" y="65366"/>
                    </a:cubicBezTo>
                    <a:cubicBezTo>
                      <a:pt x="76350" y="64472"/>
                      <a:pt x="76099" y="63613"/>
                      <a:pt x="75992" y="62718"/>
                    </a:cubicBezTo>
                    <a:cubicBezTo>
                      <a:pt x="75706" y="60679"/>
                      <a:pt x="75813" y="58604"/>
                      <a:pt x="76350" y="56636"/>
                    </a:cubicBezTo>
                    <a:cubicBezTo>
                      <a:pt x="76887" y="54740"/>
                      <a:pt x="77709" y="53058"/>
                      <a:pt x="79176" y="51806"/>
                    </a:cubicBezTo>
                    <a:cubicBezTo>
                      <a:pt x="77173" y="50339"/>
                      <a:pt x="75241" y="48837"/>
                      <a:pt x="73273" y="47441"/>
                    </a:cubicBezTo>
                    <a:cubicBezTo>
                      <a:pt x="72379" y="46797"/>
                      <a:pt x="71413" y="46261"/>
                      <a:pt x="70447" y="45652"/>
                    </a:cubicBezTo>
                    <a:close/>
                    <a:moveTo>
                      <a:pt x="33274" y="41645"/>
                    </a:moveTo>
                    <a:lnTo>
                      <a:pt x="32988" y="40858"/>
                    </a:lnTo>
                    <a:cubicBezTo>
                      <a:pt x="32415" y="39356"/>
                      <a:pt x="31914" y="37853"/>
                      <a:pt x="31485" y="36315"/>
                    </a:cubicBezTo>
                    <a:cubicBezTo>
                      <a:pt x="30877" y="33452"/>
                      <a:pt x="30984" y="30554"/>
                      <a:pt x="31056" y="27692"/>
                    </a:cubicBezTo>
                    <a:cubicBezTo>
                      <a:pt x="31091" y="25402"/>
                      <a:pt x="31735" y="23291"/>
                      <a:pt x="32344" y="21181"/>
                    </a:cubicBezTo>
                    <a:cubicBezTo>
                      <a:pt x="32594" y="20358"/>
                      <a:pt x="32952" y="19571"/>
                      <a:pt x="33417" y="18819"/>
                    </a:cubicBezTo>
                    <a:cubicBezTo>
                      <a:pt x="33846" y="18175"/>
                      <a:pt x="34347" y="17603"/>
                      <a:pt x="34920" y="17102"/>
                    </a:cubicBezTo>
                    <a:cubicBezTo>
                      <a:pt x="36386" y="15742"/>
                      <a:pt x="37817" y="14347"/>
                      <a:pt x="39571" y="13381"/>
                    </a:cubicBezTo>
                    <a:cubicBezTo>
                      <a:pt x="41610" y="12343"/>
                      <a:pt x="43792" y="11592"/>
                      <a:pt x="46011" y="11163"/>
                    </a:cubicBezTo>
                    <a:cubicBezTo>
                      <a:pt x="47334" y="10877"/>
                      <a:pt x="48694" y="10841"/>
                      <a:pt x="50018" y="10626"/>
                    </a:cubicBezTo>
                    <a:cubicBezTo>
                      <a:pt x="52594" y="10304"/>
                      <a:pt x="55170" y="10268"/>
                      <a:pt x="57710" y="10555"/>
                    </a:cubicBezTo>
                    <a:cubicBezTo>
                      <a:pt x="60035" y="10841"/>
                      <a:pt x="62325" y="11306"/>
                      <a:pt x="64579" y="11950"/>
                    </a:cubicBezTo>
                    <a:cubicBezTo>
                      <a:pt x="66118" y="12343"/>
                      <a:pt x="67549" y="13059"/>
                      <a:pt x="68729" y="14097"/>
                    </a:cubicBezTo>
                    <a:cubicBezTo>
                      <a:pt x="69087" y="14419"/>
                      <a:pt x="69445" y="14669"/>
                      <a:pt x="69874" y="14991"/>
                    </a:cubicBezTo>
                    <a:cubicBezTo>
                      <a:pt x="69910" y="14347"/>
                      <a:pt x="69660" y="13703"/>
                      <a:pt x="69194" y="13274"/>
                    </a:cubicBezTo>
                    <a:cubicBezTo>
                      <a:pt x="68228" y="12272"/>
                      <a:pt x="67084" y="11485"/>
                      <a:pt x="65796" y="10948"/>
                    </a:cubicBezTo>
                    <a:cubicBezTo>
                      <a:pt x="64865" y="10626"/>
                      <a:pt x="63899" y="10340"/>
                      <a:pt x="62969" y="9982"/>
                    </a:cubicBezTo>
                    <a:cubicBezTo>
                      <a:pt x="61073" y="9267"/>
                      <a:pt x="59034" y="8837"/>
                      <a:pt x="56994" y="8766"/>
                    </a:cubicBezTo>
                    <a:cubicBezTo>
                      <a:pt x="53846" y="8623"/>
                      <a:pt x="50733" y="8694"/>
                      <a:pt x="47656" y="9052"/>
                    </a:cubicBezTo>
                    <a:cubicBezTo>
                      <a:pt x="46977" y="9159"/>
                      <a:pt x="46297" y="9267"/>
                      <a:pt x="45653" y="9445"/>
                    </a:cubicBezTo>
                    <a:cubicBezTo>
                      <a:pt x="44723" y="9660"/>
                      <a:pt x="43828" y="10018"/>
                      <a:pt x="42862" y="10233"/>
                    </a:cubicBezTo>
                    <a:cubicBezTo>
                      <a:pt x="40787" y="10626"/>
                      <a:pt x="38819" y="11377"/>
                      <a:pt x="36959" y="12451"/>
                    </a:cubicBezTo>
                    <a:cubicBezTo>
                      <a:pt x="35206" y="13488"/>
                      <a:pt x="33596" y="14848"/>
                      <a:pt x="32272" y="16422"/>
                    </a:cubicBezTo>
                    <a:cubicBezTo>
                      <a:pt x="30590" y="18461"/>
                      <a:pt x="29589" y="20894"/>
                      <a:pt x="28945" y="23399"/>
                    </a:cubicBezTo>
                    <a:cubicBezTo>
                      <a:pt x="28301" y="25939"/>
                      <a:pt x="28301" y="28551"/>
                      <a:pt x="28408" y="31163"/>
                    </a:cubicBezTo>
                    <a:cubicBezTo>
                      <a:pt x="28408" y="31985"/>
                      <a:pt x="28480" y="32773"/>
                      <a:pt x="28623" y="33560"/>
                    </a:cubicBezTo>
                    <a:cubicBezTo>
                      <a:pt x="29052" y="35456"/>
                      <a:pt x="29660" y="37281"/>
                      <a:pt x="30412" y="39034"/>
                    </a:cubicBezTo>
                    <a:cubicBezTo>
                      <a:pt x="30948" y="40286"/>
                      <a:pt x="31986" y="41252"/>
                      <a:pt x="33274" y="41645"/>
                    </a:cubicBezTo>
                    <a:close/>
                    <a:moveTo>
                      <a:pt x="15922" y="50804"/>
                    </a:moveTo>
                    <a:cubicBezTo>
                      <a:pt x="16172" y="50661"/>
                      <a:pt x="16351" y="50554"/>
                      <a:pt x="16566" y="50411"/>
                    </a:cubicBezTo>
                    <a:cubicBezTo>
                      <a:pt x="17603" y="49731"/>
                      <a:pt x="18605" y="49016"/>
                      <a:pt x="19607" y="48372"/>
                    </a:cubicBezTo>
                    <a:cubicBezTo>
                      <a:pt x="19929" y="48228"/>
                      <a:pt x="20143" y="47906"/>
                      <a:pt x="20143" y="47549"/>
                    </a:cubicBezTo>
                    <a:cubicBezTo>
                      <a:pt x="20179" y="46225"/>
                      <a:pt x="20286" y="44901"/>
                      <a:pt x="20215" y="43577"/>
                    </a:cubicBezTo>
                    <a:cubicBezTo>
                      <a:pt x="20108" y="41466"/>
                      <a:pt x="20322" y="39356"/>
                      <a:pt x="20787" y="37281"/>
                    </a:cubicBezTo>
                    <a:cubicBezTo>
                      <a:pt x="21038" y="35599"/>
                      <a:pt x="21968" y="34061"/>
                      <a:pt x="23328" y="32987"/>
                    </a:cubicBezTo>
                    <a:cubicBezTo>
                      <a:pt x="23542" y="32844"/>
                      <a:pt x="23757" y="32701"/>
                      <a:pt x="23972" y="32558"/>
                    </a:cubicBezTo>
                    <a:cubicBezTo>
                      <a:pt x="23578" y="30841"/>
                      <a:pt x="23220" y="29159"/>
                      <a:pt x="22827" y="27406"/>
                    </a:cubicBezTo>
                    <a:cubicBezTo>
                      <a:pt x="20072" y="28229"/>
                      <a:pt x="17961" y="29696"/>
                      <a:pt x="17102" y="32665"/>
                    </a:cubicBezTo>
                    <a:cubicBezTo>
                      <a:pt x="16315" y="35313"/>
                      <a:pt x="16136" y="37960"/>
                      <a:pt x="16065" y="40679"/>
                    </a:cubicBezTo>
                    <a:cubicBezTo>
                      <a:pt x="15993" y="43112"/>
                      <a:pt x="15957" y="45545"/>
                      <a:pt x="15922" y="47978"/>
                    </a:cubicBezTo>
                    <a:cubicBezTo>
                      <a:pt x="15922" y="48872"/>
                      <a:pt x="15922" y="49803"/>
                      <a:pt x="15922" y="50804"/>
                    </a:cubicBezTo>
                    <a:close/>
                    <a:moveTo>
                      <a:pt x="93702" y="60321"/>
                    </a:moveTo>
                    <a:lnTo>
                      <a:pt x="93595" y="60321"/>
                    </a:lnTo>
                    <a:cubicBezTo>
                      <a:pt x="93702" y="61645"/>
                      <a:pt x="93774" y="62933"/>
                      <a:pt x="93917" y="64257"/>
                    </a:cubicBezTo>
                    <a:cubicBezTo>
                      <a:pt x="93988" y="64937"/>
                      <a:pt x="94167" y="65581"/>
                      <a:pt x="94310" y="66225"/>
                    </a:cubicBezTo>
                    <a:cubicBezTo>
                      <a:pt x="94382" y="66726"/>
                      <a:pt x="94740" y="67083"/>
                      <a:pt x="95240" y="67191"/>
                    </a:cubicBezTo>
                    <a:cubicBezTo>
                      <a:pt x="96206" y="67477"/>
                      <a:pt x="97029" y="67083"/>
                      <a:pt x="97852" y="66761"/>
                    </a:cubicBezTo>
                    <a:cubicBezTo>
                      <a:pt x="98639" y="66439"/>
                      <a:pt x="98890" y="66117"/>
                      <a:pt x="98818" y="65223"/>
                    </a:cubicBezTo>
                    <a:cubicBezTo>
                      <a:pt x="98711" y="63792"/>
                      <a:pt x="98639" y="62396"/>
                      <a:pt x="98425" y="61001"/>
                    </a:cubicBezTo>
                    <a:cubicBezTo>
                      <a:pt x="97888" y="57316"/>
                      <a:pt x="97530" y="53595"/>
                      <a:pt x="97351" y="49874"/>
                    </a:cubicBezTo>
                    <a:cubicBezTo>
                      <a:pt x="97316" y="49588"/>
                      <a:pt x="97280" y="49302"/>
                      <a:pt x="97208" y="49016"/>
                    </a:cubicBezTo>
                    <a:cubicBezTo>
                      <a:pt x="96958" y="48228"/>
                      <a:pt x="96564" y="48014"/>
                      <a:pt x="95741" y="48264"/>
                    </a:cubicBezTo>
                    <a:cubicBezTo>
                      <a:pt x="95133" y="48479"/>
                      <a:pt x="94561" y="48765"/>
                      <a:pt x="93917" y="48908"/>
                    </a:cubicBezTo>
                    <a:cubicBezTo>
                      <a:pt x="93380" y="49016"/>
                      <a:pt x="92951" y="49516"/>
                      <a:pt x="92986" y="50053"/>
                    </a:cubicBezTo>
                    <a:cubicBezTo>
                      <a:pt x="92951" y="50339"/>
                      <a:pt x="92951" y="50590"/>
                      <a:pt x="92986" y="50840"/>
                    </a:cubicBezTo>
                    <a:cubicBezTo>
                      <a:pt x="93094" y="52164"/>
                      <a:pt x="93237" y="53524"/>
                      <a:pt x="93344" y="54847"/>
                    </a:cubicBezTo>
                    <a:cubicBezTo>
                      <a:pt x="93487" y="56672"/>
                      <a:pt x="93595" y="58497"/>
                      <a:pt x="93702" y="60321"/>
                    </a:cubicBezTo>
                    <a:close/>
                    <a:moveTo>
                      <a:pt x="49696" y="124936"/>
                    </a:moveTo>
                    <a:cubicBezTo>
                      <a:pt x="48515" y="124721"/>
                      <a:pt x="47334" y="124507"/>
                      <a:pt x="46189" y="124292"/>
                    </a:cubicBezTo>
                    <a:cubicBezTo>
                      <a:pt x="44329" y="124006"/>
                      <a:pt x="42433" y="123719"/>
                      <a:pt x="40715" y="122897"/>
                    </a:cubicBezTo>
                    <a:cubicBezTo>
                      <a:pt x="40572" y="122861"/>
                      <a:pt x="40465" y="122825"/>
                      <a:pt x="40358" y="122789"/>
                    </a:cubicBezTo>
                    <a:cubicBezTo>
                      <a:pt x="38354" y="122324"/>
                      <a:pt x="36386" y="121644"/>
                      <a:pt x="34526" y="120786"/>
                    </a:cubicBezTo>
                    <a:cubicBezTo>
                      <a:pt x="33202" y="120177"/>
                      <a:pt x="31843" y="119533"/>
                      <a:pt x="30519" y="118925"/>
                    </a:cubicBezTo>
                    <a:cubicBezTo>
                      <a:pt x="29624" y="118532"/>
                      <a:pt x="29159" y="118746"/>
                      <a:pt x="28766" y="119641"/>
                    </a:cubicBezTo>
                    <a:cubicBezTo>
                      <a:pt x="28623" y="119963"/>
                      <a:pt x="28515" y="120285"/>
                      <a:pt x="28372" y="120643"/>
                    </a:cubicBezTo>
                    <a:cubicBezTo>
                      <a:pt x="27979" y="121573"/>
                      <a:pt x="28050" y="121823"/>
                      <a:pt x="28980" y="122324"/>
                    </a:cubicBezTo>
                    <a:cubicBezTo>
                      <a:pt x="30054" y="122861"/>
                      <a:pt x="31091" y="123433"/>
                      <a:pt x="32165" y="123898"/>
                    </a:cubicBezTo>
                    <a:cubicBezTo>
                      <a:pt x="34633" y="124936"/>
                      <a:pt x="37030" y="126081"/>
                      <a:pt x="39642" y="126617"/>
                    </a:cubicBezTo>
                    <a:cubicBezTo>
                      <a:pt x="40966" y="126868"/>
                      <a:pt x="42290" y="127226"/>
                      <a:pt x="43613" y="127369"/>
                    </a:cubicBezTo>
                    <a:cubicBezTo>
                      <a:pt x="45331" y="127583"/>
                      <a:pt x="47012" y="127619"/>
                      <a:pt x="48694" y="127727"/>
                    </a:cubicBezTo>
                    <a:cubicBezTo>
                      <a:pt x="49123" y="127798"/>
                      <a:pt x="49481" y="127548"/>
                      <a:pt x="49553" y="127154"/>
                    </a:cubicBezTo>
                    <a:cubicBezTo>
                      <a:pt x="49803" y="126439"/>
                      <a:pt x="49875" y="125651"/>
                      <a:pt x="49696" y="124936"/>
                    </a:cubicBezTo>
                    <a:close/>
                    <a:moveTo>
                      <a:pt x="60214" y="122503"/>
                    </a:moveTo>
                    <a:cubicBezTo>
                      <a:pt x="59749" y="123183"/>
                      <a:pt x="59856" y="123934"/>
                      <a:pt x="59892" y="124650"/>
                    </a:cubicBezTo>
                    <a:cubicBezTo>
                      <a:pt x="59892" y="125294"/>
                      <a:pt x="60071" y="125544"/>
                      <a:pt x="60679" y="125687"/>
                    </a:cubicBezTo>
                    <a:cubicBezTo>
                      <a:pt x="61359" y="125866"/>
                      <a:pt x="62075" y="125973"/>
                      <a:pt x="62790" y="126009"/>
                    </a:cubicBezTo>
                    <a:cubicBezTo>
                      <a:pt x="64758" y="126045"/>
                      <a:pt x="66762" y="125866"/>
                      <a:pt x="68694" y="125508"/>
                    </a:cubicBezTo>
                    <a:cubicBezTo>
                      <a:pt x="70482" y="125115"/>
                      <a:pt x="72343" y="124936"/>
                      <a:pt x="74060" y="124471"/>
                    </a:cubicBezTo>
                    <a:cubicBezTo>
                      <a:pt x="76386" y="123863"/>
                      <a:pt x="78675" y="123111"/>
                      <a:pt x="80929" y="122217"/>
                    </a:cubicBezTo>
                    <a:cubicBezTo>
                      <a:pt x="83112" y="121322"/>
                      <a:pt x="83219" y="120929"/>
                      <a:pt x="82110" y="118997"/>
                    </a:cubicBezTo>
                    <a:cubicBezTo>
                      <a:pt x="81752" y="118389"/>
                      <a:pt x="81645" y="118389"/>
                      <a:pt x="80965" y="118675"/>
                    </a:cubicBezTo>
                    <a:cubicBezTo>
                      <a:pt x="80178" y="119033"/>
                      <a:pt x="79391" y="119462"/>
                      <a:pt x="78568" y="119748"/>
                    </a:cubicBezTo>
                    <a:cubicBezTo>
                      <a:pt x="75420" y="120893"/>
                      <a:pt x="72200" y="122002"/>
                      <a:pt x="68801" y="122253"/>
                    </a:cubicBezTo>
                    <a:cubicBezTo>
                      <a:pt x="66976" y="122360"/>
                      <a:pt x="65187" y="122646"/>
                      <a:pt x="63327" y="122431"/>
                    </a:cubicBezTo>
                    <a:cubicBezTo>
                      <a:pt x="62289" y="122217"/>
                      <a:pt x="61216" y="122253"/>
                      <a:pt x="60214" y="122503"/>
                    </a:cubicBezTo>
                    <a:close/>
                    <a:moveTo>
                      <a:pt x="24222" y="33273"/>
                    </a:moveTo>
                    <a:cubicBezTo>
                      <a:pt x="24007" y="33345"/>
                      <a:pt x="23828" y="33452"/>
                      <a:pt x="23650" y="33560"/>
                    </a:cubicBezTo>
                    <a:cubicBezTo>
                      <a:pt x="22827" y="34239"/>
                      <a:pt x="22218" y="35134"/>
                      <a:pt x="21789" y="36100"/>
                    </a:cubicBezTo>
                    <a:cubicBezTo>
                      <a:pt x="21002" y="38354"/>
                      <a:pt x="20680" y="40715"/>
                      <a:pt x="20823" y="43112"/>
                    </a:cubicBezTo>
                    <a:cubicBezTo>
                      <a:pt x="20859" y="44579"/>
                      <a:pt x="20823" y="46046"/>
                      <a:pt x="20823" y="47692"/>
                    </a:cubicBezTo>
                    <a:cubicBezTo>
                      <a:pt x="21324" y="47406"/>
                      <a:pt x="21718" y="47227"/>
                      <a:pt x="22040" y="47012"/>
                    </a:cubicBezTo>
                    <a:cubicBezTo>
                      <a:pt x="23041" y="46368"/>
                      <a:pt x="24043" y="45617"/>
                      <a:pt x="25081" y="45008"/>
                    </a:cubicBezTo>
                    <a:cubicBezTo>
                      <a:pt x="25939" y="44543"/>
                      <a:pt x="26798" y="44114"/>
                      <a:pt x="27692" y="43756"/>
                    </a:cubicBezTo>
                    <a:cubicBezTo>
                      <a:pt x="27764" y="42468"/>
                      <a:pt x="27907" y="41216"/>
                      <a:pt x="28694" y="40178"/>
                    </a:cubicBezTo>
                    <a:cubicBezTo>
                      <a:pt x="26762" y="38139"/>
                      <a:pt x="25689" y="35635"/>
                      <a:pt x="24222" y="33273"/>
                    </a:cubicBezTo>
                    <a:close/>
                    <a:moveTo>
                      <a:pt x="24651" y="83720"/>
                    </a:moveTo>
                    <a:cubicBezTo>
                      <a:pt x="24759" y="83398"/>
                      <a:pt x="24866" y="83112"/>
                      <a:pt x="24938" y="82826"/>
                    </a:cubicBezTo>
                    <a:cubicBezTo>
                      <a:pt x="25331" y="81788"/>
                      <a:pt x="25832" y="80750"/>
                      <a:pt x="25510" y="79606"/>
                    </a:cubicBezTo>
                    <a:cubicBezTo>
                      <a:pt x="25474" y="79462"/>
                      <a:pt x="25510" y="79319"/>
                      <a:pt x="25546" y="79212"/>
                    </a:cubicBezTo>
                    <a:cubicBezTo>
                      <a:pt x="25689" y="77781"/>
                      <a:pt x="26154" y="76421"/>
                      <a:pt x="26870" y="75205"/>
                    </a:cubicBezTo>
                    <a:cubicBezTo>
                      <a:pt x="27084" y="74919"/>
                      <a:pt x="27227" y="74561"/>
                      <a:pt x="27335" y="74167"/>
                    </a:cubicBezTo>
                    <a:cubicBezTo>
                      <a:pt x="27621" y="72486"/>
                      <a:pt x="27907" y="70768"/>
                      <a:pt x="28158" y="69051"/>
                    </a:cubicBezTo>
                    <a:cubicBezTo>
                      <a:pt x="28193" y="68658"/>
                      <a:pt x="28193" y="68228"/>
                      <a:pt x="28158" y="67835"/>
                    </a:cubicBezTo>
                    <a:cubicBezTo>
                      <a:pt x="27943" y="67978"/>
                      <a:pt x="27764" y="68049"/>
                      <a:pt x="27621" y="68157"/>
                    </a:cubicBezTo>
                    <a:cubicBezTo>
                      <a:pt x="25832" y="69373"/>
                      <a:pt x="24043" y="70625"/>
                      <a:pt x="22218" y="71806"/>
                    </a:cubicBezTo>
                    <a:cubicBezTo>
                      <a:pt x="21861" y="72021"/>
                      <a:pt x="21646" y="72414"/>
                      <a:pt x="21682" y="72844"/>
                    </a:cubicBezTo>
                    <a:cubicBezTo>
                      <a:pt x="21682" y="74883"/>
                      <a:pt x="21682" y="76958"/>
                      <a:pt x="21825" y="78997"/>
                    </a:cubicBezTo>
                    <a:cubicBezTo>
                      <a:pt x="21932" y="80965"/>
                      <a:pt x="22755" y="82647"/>
                      <a:pt x="24651" y="83720"/>
                    </a:cubicBezTo>
                    <a:close/>
                    <a:moveTo>
                      <a:pt x="18963" y="79784"/>
                    </a:moveTo>
                    <a:cubicBezTo>
                      <a:pt x="18211" y="79892"/>
                      <a:pt x="17675" y="80035"/>
                      <a:pt x="17138" y="80035"/>
                    </a:cubicBezTo>
                    <a:cubicBezTo>
                      <a:pt x="14920" y="80178"/>
                      <a:pt x="12737" y="80321"/>
                      <a:pt x="10519" y="80428"/>
                    </a:cubicBezTo>
                    <a:cubicBezTo>
                      <a:pt x="7872" y="80500"/>
                      <a:pt x="5260" y="80536"/>
                      <a:pt x="2612" y="80572"/>
                    </a:cubicBezTo>
                    <a:cubicBezTo>
                      <a:pt x="1074" y="80607"/>
                      <a:pt x="967" y="80715"/>
                      <a:pt x="967" y="82217"/>
                    </a:cubicBezTo>
                    <a:cubicBezTo>
                      <a:pt x="967" y="84185"/>
                      <a:pt x="1181" y="84400"/>
                      <a:pt x="3185" y="84257"/>
                    </a:cubicBezTo>
                    <a:cubicBezTo>
                      <a:pt x="5045" y="84114"/>
                      <a:pt x="6870" y="83935"/>
                      <a:pt x="8730" y="83756"/>
                    </a:cubicBezTo>
                    <a:cubicBezTo>
                      <a:pt x="10877" y="83541"/>
                      <a:pt x="13024" y="83362"/>
                      <a:pt x="15135" y="83112"/>
                    </a:cubicBezTo>
                    <a:cubicBezTo>
                      <a:pt x="16208" y="82969"/>
                      <a:pt x="17245" y="82754"/>
                      <a:pt x="18283" y="82575"/>
                    </a:cubicBezTo>
                    <a:cubicBezTo>
                      <a:pt x="18748" y="82504"/>
                      <a:pt x="19034" y="82253"/>
                      <a:pt x="19034" y="81752"/>
                    </a:cubicBezTo>
                    <a:cubicBezTo>
                      <a:pt x="19070" y="81144"/>
                      <a:pt x="18998" y="80500"/>
                      <a:pt x="18963" y="79784"/>
                    </a:cubicBezTo>
                    <a:close/>
                    <a:moveTo>
                      <a:pt x="106904" y="49516"/>
                    </a:moveTo>
                    <a:cubicBezTo>
                      <a:pt x="108478" y="49516"/>
                      <a:pt x="110052" y="49123"/>
                      <a:pt x="111483" y="48372"/>
                    </a:cubicBezTo>
                    <a:cubicBezTo>
                      <a:pt x="112163" y="48014"/>
                      <a:pt x="112593" y="47334"/>
                      <a:pt x="112628" y="46583"/>
                    </a:cubicBezTo>
                    <a:cubicBezTo>
                      <a:pt x="112771" y="46010"/>
                      <a:pt x="112449" y="45402"/>
                      <a:pt x="111877" y="45187"/>
                    </a:cubicBezTo>
                    <a:cubicBezTo>
                      <a:pt x="110947" y="44686"/>
                      <a:pt x="109909" y="44543"/>
                      <a:pt x="108872" y="44722"/>
                    </a:cubicBezTo>
                    <a:cubicBezTo>
                      <a:pt x="108335" y="44830"/>
                      <a:pt x="107798" y="44901"/>
                      <a:pt x="107298" y="45044"/>
                    </a:cubicBezTo>
                    <a:cubicBezTo>
                      <a:pt x="106475" y="45259"/>
                      <a:pt x="105688" y="45474"/>
                      <a:pt x="104900" y="45796"/>
                    </a:cubicBezTo>
                    <a:cubicBezTo>
                      <a:pt x="103505" y="46368"/>
                      <a:pt x="103362" y="47692"/>
                      <a:pt x="104471" y="48694"/>
                    </a:cubicBezTo>
                    <a:cubicBezTo>
                      <a:pt x="105115" y="49338"/>
                      <a:pt x="106010" y="49660"/>
                      <a:pt x="106904" y="49516"/>
                    </a:cubicBezTo>
                    <a:close/>
                    <a:moveTo>
                      <a:pt x="23256" y="89731"/>
                    </a:moveTo>
                    <a:cubicBezTo>
                      <a:pt x="23650" y="87942"/>
                      <a:pt x="24007" y="86260"/>
                      <a:pt x="24401" y="84543"/>
                    </a:cubicBezTo>
                    <a:cubicBezTo>
                      <a:pt x="24294" y="84471"/>
                      <a:pt x="24186" y="84400"/>
                      <a:pt x="24079" y="84328"/>
                    </a:cubicBezTo>
                    <a:cubicBezTo>
                      <a:pt x="22755" y="83505"/>
                      <a:pt x="21825" y="82217"/>
                      <a:pt x="21396" y="80679"/>
                    </a:cubicBezTo>
                    <a:cubicBezTo>
                      <a:pt x="20930" y="78890"/>
                      <a:pt x="21038" y="77065"/>
                      <a:pt x="21002" y="75241"/>
                    </a:cubicBezTo>
                    <a:lnTo>
                      <a:pt x="21002" y="72557"/>
                    </a:lnTo>
                    <a:cubicBezTo>
                      <a:pt x="20108" y="73022"/>
                      <a:pt x="19607" y="73631"/>
                      <a:pt x="19499" y="74525"/>
                    </a:cubicBezTo>
                    <a:cubicBezTo>
                      <a:pt x="19428" y="75133"/>
                      <a:pt x="19392" y="75706"/>
                      <a:pt x="19428" y="76314"/>
                    </a:cubicBezTo>
                    <a:cubicBezTo>
                      <a:pt x="19356" y="77280"/>
                      <a:pt x="19392" y="78282"/>
                      <a:pt x="19535" y="79284"/>
                    </a:cubicBezTo>
                    <a:cubicBezTo>
                      <a:pt x="19786" y="80285"/>
                      <a:pt x="19821" y="81359"/>
                      <a:pt x="19642" y="82396"/>
                    </a:cubicBezTo>
                    <a:cubicBezTo>
                      <a:pt x="19571" y="82790"/>
                      <a:pt x="19642" y="83148"/>
                      <a:pt x="19893" y="83470"/>
                    </a:cubicBezTo>
                    <a:cubicBezTo>
                      <a:pt x="20573" y="84400"/>
                      <a:pt x="21252" y="85330"/>
                      <a:pt x="21825" y="86332"/>
                    </a:cubicBezTo>
                    <a:cubicBezTo>
                      <a:pt x="22326" y="87190"/>
                      <a:pt x="22755" y="88121"/>
                      <a:pt x="22469" y="89194"/>
                    </a:cubicBezTo>
                    <a:cubicBezTo>
                      <a:pt x="22469" y="89230"/>
                      <a:pt x="22505" y="89301"/>
                      <a:pt x="22540" y="89409"/>
                    </a:cubicBezTo>
                    <a:close/>
                    <a:moveTo>
                      <a:pt x="108335" y="53989"/>
                    </a:moveTo>
                    <a:cubicBezTo>
                      <a:pt x="109730" y="53846"/>
                      <a:pt x="110804" y="53702"/>
                      <a:pt x="111913" y="53631"/>
                    </a:cubicBezTo>
                    <a:cubicBezTo>
                      <a:pt x="112449" y="53559"/>
                      <a:pt x="112950" y="53380"/>
                      <a:pt x="113415" y="53058"/>
                    </a:cubicBezTo>
                    <a:cubicBezTo>
                      <a:pt x="114024" y="52701"/>
                      <a:pt x="114346" y="51949"/>
                      <a:pt x="114167" y="51234"/>
                    </a:cubicBezTo>
                    <a:cubicBezTo>
                      <a:pt x="113988" y="50411"/>
                      <a:pt x="113594" y="49660"/>
                      <a:pt x="112664" y="49552"/>
                    </a:cubicBezTo>
                    <a:cubicBezTo>
                      <a:pt x="111913" y="49481"/>
                      <a:pt x="111161" y="49481"/>
                      <a:pt x="110410" y="49624"/>
                    </a:cubicBezTo>
                    <a:cubicBezTo>
                      <a:pt x="109301" y="49838"/>
                      <a:pt x="108228" y="50196"/>
                      <a:pt x="107154" y="50518"/>
                    </a:cubicBezTo>
                    <a:cubicBezTo>
                      <a:pt x="106797" y="50661"/>
                      <a:pt x="106439" y="50804"/>
                      <a:pt x="106081" y="50983"/>
                    </a:cubicBezTo>
                    <a:cubicBezTo>
                      <a:pt x="105688" y="51162"/>
                      <a:pt x="105473" y="51592"/>
                      <a:pt x="105580" y="51985"/>
                    </a:cubicBezTo>
                    <a:cubicBezTo>
                      <a:pt x="105688" y="52629"/>
                      <a:pt x="105902" y="53202"/>
                      <a:pt x="106510" y="53452"/>
                    </a:cubicBezTo>
                    <a:cubicBezTo>
                      <a:pt x="107119" y="53667"/>
                      <a:pt x="107727" y="53846"/>
                      <a:pt x="108335" y="54024"/>
                    </a:cubicBezTo>
                    <a:close/>
                    <a:moveTo>
                      <a:pt x="109194" y="57674"/>
                    </a:moveTo>
                    <a:cubicBezTo>
                      <a:pt x="110410" y="57531"/>
                      <a:pt x="111627" y="57388"/>
                      <a:pt x="112807" y="57244"/>
                    </a:cubicBezTo>
                    <a:cubicBezTo>
                      <a:pt x="113415" y="57173"/>
                      <a:pt x="113916" y="56851"/>
                      <a:pt x="114238" y="56350"/>
                    </a:cubicBezTo>
                    <a:cubicBezTo>
                      <a:pt x="114560" y="55921"/>
                      <a:pt x="114453" y="55312"/>
                      <a:pt x="114059" y="54955"/>
                    </a:cubicBezTo>
                    <a:cubicBezTo>
                      <a:pt x="113594" y="54525"/>
                      <a:pt x="112950" y="54346"/>
                      <a:pt x="112378" y="54525"/>
                    </a:cubicBezTo>
                    <a:cubicBezTo>
                      <a:pt x="111269" y="54668"/>
                      <a:pt x="110124" y="54812"/>
                      <a:pt x="109051" y="54990"/>
                    </a:cubicBezTo>
                    <a:cubicBezTo>
                      <a:pt x="108335" y="55134"/>
                      <a:pt x="107620" y="55312"/>
                      <a:pt x="106904" y="55599"/>
                    </a:cubicBezTo>
                    <a:cubicBezTo>
                      <a:pt x="106153" y="55885"/>
                      <a:pt x="106081" y="56278"/>
                      <a:pt x="106654" y="56887"/>
                    </a:cubicBezTo>
                    <a:cubicBezTo>
                      <a:pt x="107333" y="57566"/>
                      <a:pt x="108263" y="57853"/>
                      <a:pt x="109194" y="57710"/>
                    </a:cubicBezTo>
                    <a:close/>
                    <a:moveTo>
                      <a:pt x="69838" y="43577"/>
                    </a:moveTo>
                    <a:cubicBezTo>
                      <a:pt x="69946" y="41252"/>
                      <a:pt x="70017" y="38962"/>
                      <a:pt x="70089" y="36672"/>
                    </a:cubicBezTo>
                    <a:lnTo>
                      <a:pt x="69910" y="36637"/>
                    </a:lnTo>
                    <a:cubicBezTo>
                      <a:pt x="68872" y="38855"/>
                      <a:pt x="67370" y="40822"/>
                      <a:pt x="65509" y="42432"/>
                    </a:cubicBezTo>
                    <a:cubicBezTo>
                      <a:pt x="65617" y="42898"/>
                      <a:pt x="65903" y="42969"/>
                      <a:pt x="66296" y="43005"/>
                    </a:cubicBezTo>
                    <a:cubicBezTo>
                      <a:pt x="66869" y="43005"/>
                      <a:pt x="67441" y="43076"/>
                      <a:pt x="68014" y="43148"/>
                    </a:cubicBezTo>
                    <a:cubicBezTo>
                      <a:pt x="68622" y="43291"/>
                      <a:pt x="69194" y="43434"/>
                      <a:pt x="69838" y="43613"/>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grpSp>
        <p:sp>
          <p:nvSpPr>
            <p:cNvPr id="58" name="TextBox 57">
              <a:extLst>
                <a:ext uri="{FF2B5EF4-FFF2-40B4-BE49-F238E27FC236}">
                  <a16:creationId xmlns:a16="http://schemas.microsoft.com/office/drawing/2014/main" id="{6BAE18AC-31F2-45FD-9D2B-7FABF08A4427}"/>
                </a:ext>
              </a:extLst>
            </p:cNvPr>
            <p:cNvSpPr txBox="1"/>
            <p:nvPr/>
          </p:nvSpPr>
          <p:spPr>
            <a:xfrm>
              <a:off x="319627" y="4174101"/>
              <a:ext cx="49285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E8E5C3"/>
                  </a:solidFill>
                  <a:effectLst/>
                  <a:uLnTx/>
                  <a:uFillTx/>
                  <a:latin typeface="Open Sans" panose="020B0604020202020204" charset="0"/>
                  <a:ea typeface="Open Sans" panose="020B0604020202020204" charset="0"/>
                  <a:cs typeface="Open Sans" panose="020B0604020202020204" charset="0"/>
                  <a:sym typeface="Arial"/>
                </a:rPr>
                <a:t>SET</a:t>
              </a:r>
              <a:endParaRPr kumimoji="0" lang="en-US" sz="1200" b="1" i="0" u="none" strike="noStrike" kern="0" cap="none" spc="0" normalizeH="0" baseline="0" noProof="0" dirty="0">
                <a:ln>
                  <a:noFill/>
                </a:ln>
                <a:solidFill>
                  <a:srgbClr val="E8E5C3"/>
                </a:solidFill>
                <a:effectLst/>
                <a:uLnTx/>
                <a:uFillTx/>
                <a:latin typeface="Open Sans" panose="020B0604020202020204" charset="0"/>
                <a:ea typeface="Open Sans" panose="020B0604020202020204" charset="0"/>
                <a:cs typeface="Open Sans" panose="020B0604020202020204" charset="0"/>
                <a:sym typeface="Arial"/>
              </a:endParaRPr>
            </a:p>
          </p:txBody>
        </p:sp>
      </p:grpSp>
      <p:grpSp>
        <p:nvGrpSpPr>
          <p:cNvPr id="29" name="Group 28">
            <a:extLst>
              <a:ext uri="{FF2B5EF4-FFF2-40B4-BE49-F238E27FC236}">
                <a16:creationId xmlns:a16="http://schemas.microsoft.com/office/drawing/2014/main" id="{4109C16F-E890-4070-BE62-762E41162E0C}"/>
              </a:ext>
            </a:extLst>
          </p:cNvPr>
          <p:cNvGrpSpPr/>
          <p:nvPr/>
        </p:nvGrpSpPr>
        <p:grpSpPr>
          <a:xfrm>
            <a:off x="7268075" y="1255516"/>
            <a:ext cx="1677639" cy="3650848"/>
            <a:chOff x="7268075" y="1255516"/>
            <a:chExt cx="1677639" cy="3650848"/>
          </a:xfrm>
        </p:grpSpPr>
        <p:grpSp>
          <p:nvGrpSpPr>
            <p:cNvPr id="512" name="Google Shape;512;p24"/>
            <p:cNvGrpSpPr/>
            <p:nvPr/>
          </p:nvGrpSpPr>
          <p:grpSpPr>
            <a:xfrm>
              <a:off x="7268075" y="1255516"/>
              <a:ext cx="1677639" cy="3650848"/>
              <a:chOff x="6053400" y="1292475"/>
              <a:chExt cx="1468650" cy="3196050"/>
            </a:xfrm>
          </p:grpSpPr>
          <p:sp>
            <p:nvSpPr>
              <p:cNvPr id="513" name="Google Shape;513;p24"/>
              <p:cNvSpPr/>
              <p:nvPr/>
            </p:nvSpPr>
            <p:spPr>
              <a:xfrm>
                <a:off x="6142700" y="1292675"/>
                <a:ext cx="1290075" cy="2104625"/>
              </a:xfrm>
              <a:custGeom>
                <a:avLst/>
                <a:gdLst/>
                <a:ahLst/>
                <a:cxnLst/>
                <a:rect l="l" t="t" r="r" b="b"/>
                <a:pathLst>
                  <a:path w="51603" h="84185" extrusionOk="0">
                    <a:moveTo>
                      <a:pt x="25797" y="0"/>
                    </a:moveTo>
                    <a:cubicBezTo>
                      <a:pt x="24349" y="0"/>
                      <a:pt x="22901" y="724"/>
                      <a:pt x="22086" y="2175"/>
                    </a:cubicBezTo>
                    <a:cubicBezTo>
                      <a:pt x="21610" y="3008"/>
                      <a:pt x="21110" y="3901"/>
                      <a:pt x="20586" y="4866"/>
                    </a:cubicBezTo>
                    <a:cubicBezTo>
                      <a:pt x="20051" y="5854"/>
                      <a:pt x="19491" y="6902"/>
                      <a:pt x="18919" y="8021"/>
                    </a:cubicBezTo>
                    <a:cubicBezTo>
                      <a:pt x="11109" y="23058"/>
                      <a:pt x="0" y="49121"/>
                      <a:pt x="4489" y="68481"/>
                    </a:cubicBezTo>
                    <a:cubicBezTo>
                      <a:pt x="5894" y="74517"/>
                      <a:pt x="8811" y="79863"/>
                      <a:pt x="13812" y="84185"/>
                    </a:cubicBezTo>
                    <a:lnTo>
                      <a:pt x="37779" y="84185"/>
                    </a:lnTo>
                    <a:cubicBezTo>
                      <a:pt x="42791" y="79863"/>
                      <a:pt x="45708" y="74517"/>
                      <a:pt x="47113" y="68481"/>
                    </a:cubicBezTo>
                    <a:cubicBezTo>
                      <a:pt x="51602" y="49121"/>
                      <a:pt x="40494" y="23094"/>
                      <a:pt x="32683" y="8057"/>
                    </a:cubicBezTo>
                    <a:cubicBezTo>
                      <a:pt x="31540" y="5842"/>
                      <a:pt x="30468" y="3854"/>
                      <a:pt x="29516" y="2175"/>
                    </a:cubicBezTo>
                    <a:cubicBezTo>
                      <a:pt x="28700" y="727"/>
                      <a:pt x="27248" y="0"/>
                      <a:pt x="25797"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4" name="Google Shape;514;p24"/>
              <p:cNvSpPr/>
              <p:nvPr/>
            </p:nvSpPr>
            <p:spPr>
              <a:xfrm>
                <a:off x="6515375" y="1292475"/>
                <a:ext cx="544725" cy="408200"/>
              </a:xfrm>
              <a:custGeom>
                <a:avLst/>
                <a:gdLst/>
                <a:ahLst/>
                <a:cxnLst/>
                <a:rect l="l" t="t" r="r" b="b"/>
                <a:pathLst>
                  <a:path w="21789" h="16328" extrusionOk="0">
                    <a:moveTo>
                      <a:pt x="10887" y="1"/>
                    </a:moveTo>
                    <a:cubicBezTo>
                      <a:pt x="10545" y="1"/>
                      <a:pt x="10203" y="42"/>
                      <a:pt x="9870" y="123"/>
                    </a:cubicBezTo>
                    <a:cubicBezTo>
                      <a:pt x="8787" y="385"/>
                      <a:pt x="7799" y="1064"/>
                      <a:pt x="7179" y="2171"/>
                    </a:cubicBezTo>
                    <a:cubicBezTo>
                      <a:pt x="6929" y="2611"/>
                      <a:pt x="6679" y="3064"/>
                      <a:pt x="6417" y="3540"/>
                    </a:cubicBezTo>
                    <a:cubicBezTo>
                      <a:pt x="5858" y="4540"/>
                      <a:pt x="5274" y="5695"/>
                      <a:pt x="4655" y="6850"/>
                    </a:cubicBezTo>
                    <a:cubicBezTo>
                      <a:pt x="3203" y="9612"/>
                      <a:pt x="1607" y="12756"/>
                      <a:pt x="0" y="16327"/>
                    </a:cubicBezTo>
                    <a:lnTo>
                      <a:pt x="21788" y="16327"/>
                    </a:lnTo>
                    <a:cubicBezTo>
                      <a:pt x="20181" y="12756"/>
                      <a:pt x="18586" y="9612"/>
                      <a:pt x="17133" y="6850"/>
                    </a:cubicBezTo>
                    <a:cubicBezTo>
                      <a:pt x="16514" y="5695"/>
                      <a:pt x="15931" y="4576"/>
                      <a:pt x="15371" y="3564"/>
                    </a:cubicBezTo>
                    <a:cubicBezTo>
                      <a:pt x="15109" y="3088"/>
                      <a:pt x="14859" y="2623"/>
                      <a:pt x="14609" y="2183"/>
                    </a:cubicBezTo>
                    <a:cubicBezTo>
                      <a:pt x="13799" y="737"/>
                      <a:pt x="12341" y="1"/>
                      <a:pt x="10887" y="1"/>
                    </a:cubicBezTo>
                    <a:close/>
                  </a:path>
                </a:pathLst>
              </a:custGeom>
              <a:solidFill>
                <a:schemeClr val="accent5">
                  <a:lumMod val="40000"/>
                  <a:lumOff val="60000"/>
                </a:scheme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5" name="Google Shape;515;p24"/>
              <p:cNvSpPr/>
              <p:nvPr/>
            </p:nvSpPr>
            <p:spPr>
              <a:xfrm>
                <a:off x="6427850" y="3393725"/>
                <a:ext cx="718875" cy="138725"/>
              </a:xfrm>
              <a:custGeom>
                <a:avLst/>
                <a:gdLst/>
                <a:ahLst/>
                <a:cxnLst/>
                <a:rect l="l" t="t" r="r" b="b"/>
                <a:pathLst>
                  <a:path w="28755" h="5549" extrusionOk="0">
                    <a:moveTo>
                      <a:pt x="2370" y="0"/>
                    </a:moveTo>
                    <a:lnTo>
                      <a:pt x="1" y="5548"/>
                    </a:lnTo>
                    <a:lnTo>
                      <a:pt x="28754" y="5548"/>
                    </a:lnTo>
                    <a:lnTo>
                      <a:pt x="26373" y="0"/>
                    </a:ln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6" name="Google Shape;516;p24"/>
              <p:cNvSpPr/>
              <p:nvPr/>
            </p:nvSpPr>
            <p:spPr>
              <a:xfrm>
                <a:off x="6053400" y="2818350"/>
                <a:ext cx="399775" cy="897150"/>
              </a:xfrm>
              <a:custGeom>
                <a:avLst/>
                <a:gdLst/>
                <a:ahLst/>
                <a:cxnLst/>
                <a:rect l="l" t="t" r="r" b="b"/>
                <a:pathLst>
                  <a:path w="15991" h="35886" extrusionOk="0">
                    <a:moveTo>
                      <a:pt x="7144" y="0"/>
                    </a:moveTo>
                    <a:cubicBezTo>
                      <a:pt x="84" y="10597"/>
                      <a:pt x="1" y="19122"/>
                      <a:pt x="2167" y="25361"/>
                    </a:cubicBezTo>
                    <a:cubicBezTo>
                      <a:pt x="3096" y="28063"/>
                      <a:pt x="4442" y="30337"/>
                      <a:pt x="5835" y="32171"/>
                    </a:cubicBezTo>
                    <a:cubicBezTo>
                      <a:pt x="6430" y="32957"/>
                      <a:pt x="7025" y="33659"/>
                      <a:pt x="7609" y="34278"/>
                    </a:cubicBezTo>
                    <a:cubicBezTo>
                      <a:pt x="8013" y="34731"/>
                      <a:pt x="8418" y="35136"/>
                      <a:pt x="8799" y="35505"/>
                    </a:cubicBezTo>
                    <a:cubicBezTo>
                      <a:pt x="9081" y="35768"/>
                      <a:pt x="9416" y="35885"/>
                      <a:pt x="9743" y="35885"/>
                    </a:cubicBezTo>
                    <a:cubicBezTo>
                      <a:pt x="10482" y="35885"/>
                      <a:pt x="11179" y="35288"/>
                      <a:pt x="11121" y="34421"/>
                    </a:cubicBezTo>
                    <a:cubicBezTo>
                      <a:pt x="10907" y="30754"/>
                      <a:pt x="11169" y="24860"/>
                      <a:pt x="14550" y="21146"/>
                    </a:cubicBezTo>
                    <a:cubicBezTo>
                      <a:pt x="15645" y="19896"/>
                      <a:pt x="15991" y="18276"/>
                      <a:pt x="15848" y="16502"/>
                    </a:cubicBezTo>
                    <a:cubicBezTo>
                      <a:pt x="15514" y="12395"/>
                      <a:pt x="12550" y="7394"/>
                      <a:pt x="10168" y="3989"/>
                    </a:cubicBezTo>
                    <a:cubicBezTo>
                      <a:pt x="8692" y="1870"/>
                      <a:pt x="7454" y="369"/>
                      <a:pt x="7192" y="60"/>
                    </a:cubicBezTo>
                    <a:cubicBezTo>
                      <a:pt x="7156" y="24"/>
                      <a:pt x="7144" y="0"/>
                      <a:pt x="7144" y="0"/>
                    </a:cubicBezTo>
                    <a:close/>
                  </a:path>
                </a:pathLst>
              </a:custGeom>
              <a:solidFill>
                <a:schemeClr val="accent5">
                  <a:lumMod val="40000"/>
                  <a:lumOff val="60000"/>
                </a:scheme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7" name="Google Shape;517;p24"/>
              <p:cNvSpPr/>
              <p:nvPr/>
            </p:nvSpPr>
            <p:spPr>
              <a:xfrm>
                <a:off x="7122275" y="2818350"/>
                <a:ext cx="399775" cy="897150"/>
              </a:xfrm>
              <a:custGeom>
                <a:avLst/>
                <a:gdLst/>
                <a:ahLst/>
                <a:cxnLst/>
                <a:rect l="l" t="t" r="r" b="b"/>
                <a:pathLst>
                  <a:path w="15991" h="35886" extrusionOk="0">
                    <a:moveTo>
                      <a:pt x="8847" y="0"/>
                    </a:moveTo>
                    <a:cubicBezTo>
                      <a:pt x="8847" y="0"/>
                      <a:pt x="8835" y="24"/>
                      <a:pt x="8800" y="60"/>
                    </a:cubicBezTo>
                    <a:cubicBezTo>
                      <a:pt x="8538" y="369"/>
                      <a:pt x="7287" y="1870"/>
                      <a:pt x="5811" y="3989"/>
                    </a:cubicBezTo>
                    <a:cubicBezTo>
                      <a:pt x="3442" y="7394"/>
                      <a:pt x="477" y="12395"/>
                      <a:pt x="144" y="16502"/>
                    </a:cubicBezTo>
                    <a:cubicBezTo>
                      <a:pt x="1" y="18276"/>
                      <a:pt x="346" y="19896"/>
                      <a:pt x="1442" y="21146"/>
                    </a:cubicBezTo>
                    <a:cubicBezTo>
                      <a:pt x="4811" y="24860"/>
                      <a:pt x="5085" y="30754"/>
                      <a:pt x="4859" y="34421"/>
                    </a:cubicBezTo>
                    <a:cubicBezTo>
                      <a:pt x="4809" y="35288"/>
                      <a:pt x="5509" y="35885"/>
                      <a:pt x="6244" y="35885"/>
                    </a:cubicBezTo>
                    <a:cubicBezTo>
                      <a:pt x="6570" y="35885"/>
                      <a:pt x="6903" y="35768"/>
                      <a:pt x="7180" y="35505"/>
                    </a:cubicBezTo>
                    <a:cubicBezTo>
                      <a:pt x="7561" y="35136"/>
                      <a:pt x="7966" y="34731"/>
                      <a:pt x="8383" y="34278"/>
                    </a:cubicBezTo>
                    <a:cubicBezTo>
                      <a:pt x="8966" y="33659"/>
                      <a:pt x="9562" y="32957"/>
                      <a:pt x="10157" y="32171"/>
                    </a:cubicBezTo>
                    <a:cubicBezTo>
                      <a:pt x="11538" y="30337"/>
                      <a:pt x="12895" y="28063"/>
                      <a:pt x="13824" y="25361"/>
                    </a:cubicBezTo>
                    <a:cubicBezTo>
                      <a:pt x="15991" y="19122"/>
                      <a:pt x="15908" y="10597"/>
                      <a:pt x="8847" y="0"/>
                    </a:cubicBezTo>
                    <a:close/>
                  </a:path>
                </a:pathLst>
              </a:custGeom>
              <a:solidFill>
                <a:schemeClr val="accent5">
                  <a:lumMod val="40000"/>
                  <a:lumOff val="60000"/>
                </a:scheme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8" name="Google Shape;518;p24"/>
              <p:cNvSpPr/>
              <p:nvPr/>
            </p:nvSpPr>
            <p:spPr>
              <a:xfrm>
                <a:off x="6463275" y="2073900"/>
                <a:ext cx="647725" cy="647725"/>
              </a:xfrm>
              <a:custGeom>
                <a:avLst/>
                <a:gdLst/>
                <a:ahLst/>
                <a:cxnLst/>
                <a:rect l="l" t="t" r="r" b="b"/>
                <a:pathLst>
                  <a:path w="25909" h="25909" extrusionOk="0">
                    <a:moveTo>
                      <a:pt x="12954" y="1"/>
                    </a:moveTo>
                    <a:cubicBezTo>
                      <a:pt x="5799" y="1"/>
                      <a:pt x="0" y="5799"/>
                      <a:pt x="0" y="12955"/>
                    </a:cubicBezTo>
                    <a:cubicBezTo>
                      <a:pt x="0" y="20110"/>
                      <a:pt x="5799" y="25909"/>
                      <a:pt x="12954" y="25909"/>
                    </a:cubicBezTo>
                    <a:cubicBezTo>
                      <a:pt x="20110" y="25909"/>
                      <a:pt x="25908" y="20110"/>
                      <a:pt x="25908" y="12955"/>
                    </a:cubicBezTo>
                    <a:cubicBezTo>
                      <a:pt x="25908" y="5799"/>
                      <a:pt x="20110" y="1"/>
                      <a:pt x="12954"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9" name="Google Shape;519;p24"/>
              <p:cNvSpPr/>
              <p:nvPr/>
            </p:nvSpPr>
            <p:spPr>
              <a:xfrm>
                <a:off x="6536200" y="2146825"/>
                <a:ext cx="502175" cy="501875"/>
              </a:xfrm>
              <a:custGeom>
                <a:avLst/>
                <a:gdLst/>
                <a:ahLst/>
                <a:cxnLst/>
                <a:rect l="l" t="t" r="r" b="b"/>
                <a:pathLst>
                  <a:path w="20087" h="20075" extrusionOk="0">
                    <a:moveTo>
                      <a:pt x="20086" y="10038"/>
                    </a:moveTo>
                    <a:cubicBezTo>
                      <a:pt x="20086" y="15586"/>
                      <a:pt x="15586" y="20075"/>
                      <a:pt x="10037" y="20075"/>
                    </a:cubicBezTo>
                    <a:cubicBezTo>
                      <a:pt x="4489" y="20075"/>
                      <a:pt x="0" y="15586"/>
                      <a:pt x="0" y="10038"/>
                    </a:cubicBezTo>
                    <a:cubicBezTo>
                      <a:pt x="0" y="4489"/>
                      <a:pt x="4489" y="1"/>
                      <a:pt x="10037" y="1"/>
                    </a:cubicBezTo>
                    <a:cubicBezTo>
                      <a:pt x="15586" y="1"/>
                      <a:pt x="20086" y="4489"/>
                      <a:pt x="20086" y="10038"/>
                    </a:cubicBezTo>
                    <a:close/>
                  </a:path>
                </a:pathLst>
              </a:custGeom>
              <a:solidFill>
                <a:schemeClr val="accent3">
                  <a:lumMod val="40000"/>
                  <a:lumOff val="60000"/>
                </a:scheme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20" name="Google Shape;520;p24"/>
              <p:cNvSpPr/>
              <p:nvPr/>
            </p:nvSpPr>
            <p:spPr>
              <a:xfrm>
                <a:off x="6343325" y="3532425"/>
                <a:ext cx="860550" cy="956100"/>
              </a:xfrm>
              <a:custGeom>
                <a:avLst/>
                <a:gdLst/>
                <a:ahLst/>
                <a:cxnLst/>
                <a:rect l="l" t="t" r="r" b="b"/>
                <a:pathLst>
                  <a:path w="34422" h="38244" extrusionOk="0">
                    <a:moveTo>
                      <a:pt x="11942" y="19169"/>
                    </a:moveTo>
                    <a:cubicBezTo>
                      <a:pt x="12037" y="19050"/>
                      <a:pt x="12133" y="18943"/>
                      <a:pt x="12228" y="18836"/>
                    </a:cubicBezTo>
                    <a:cubicBezTo>
                      <a:pt x="13049" y="22158"/>
                      <a:pt x="13823" y="25325"/>
                      <a:pt x="15169" y="28504"/>
                    </a:cubicBezTo>
                    <a:cubicBezTo>
                      <a:pt x="16478" y="31611"/>
                      <a:pt x="17919" y="34802"/>
                      <a:pt x="17919" y="38243"/>
                    </a:cubicBezTo>
                    <a:cubicBezTo>
                      <a:pt x="19122" y="36731"/>
                      <a:pt x="20848" y="36052"/>
                      <a:pt x="22110" y="34707"/>
                    </a:cubicBezTo>
                    <a:cubicBezTo>
                      <a:pt x="23336" y="33397"/>
                      <a:pt x="24241" y="31742"/>
                      <a:pt x="24932" y="30099"/>
                    </a:cubicBezTo>
                    <a:cubicBezTo>
                      <a:pt x="25670" y="28337"/>
                      <a:pt x="26170" y="26480"/>
                      <a:pt x="26527" y="24610"/>
                    </a:cubicBezTo>
                    <a:cubicBezTo>
                      <a:pt x="26825" y="23086"/>
                      <a:pt x="27623" y="20479"/>
                      <a:pt x="27242" y="18967"/>
                    </a:cubicBezTo>
                    <a:cubicBezTo>
                      <a:pt x="27908" y="21646"/>
                      <a:pt x="29635" y="24015"/>
                      <a:pt x="31516" y="25980"/>
                    </a:cubicBezTo>
                    <a:cubicBezTo>
                      <a:pt x="31635" y="23479"/>
                      <a:pt x="33171" y="21277"/>
                      <a:pt x="33838" y="18860"/>
                    </a:cubicBezTo>
                    <a:cubicBezTo>
                      <a:pt x="34421" y="16788"/>
                      <a:pt x="34338" y="14609"/>
                      <a:pt x="34052" y="12490"/>
                    </a:cubicBezTo>
                    <a:cubicBezTo>
                      <a:pt x="33838" y="10883"/>
                      <a:pt x="33957" y="9430"/>
                      <a:pt x="33862" y="7858"/>
                    </a:cubicBezTo>
                    <a:cubicBezTo>
                      <a:pt x="33826" y="7358"/>
                      <a:pt x="32516" y="0"/>
                      <a:pt x="32147" y="0"/>
                    </a:cubicBezTo>
                    <a:lnTo>
                      <a:pt x="17776" y="0"/>
                    </a:lnTo>
                    <a:lnTo>
                      <a:pt x="17752" y="0"/>
                    </a:lnTo>
                    <a:lnTo>
                      <a:pt x="3382" y="0"/>
                    </a:lnTo>
                    <a:cubicBezTo>
                      <a:pt x="3108" y="0"/>
                      <a:pt x="548" y="11228"/>
                      <a:pt x="465" y="12335"/>
                    </a:cubicBezTo>
                    <a:cubicBezTo>
                      <a:pt x="0" y="18300"/>
                      <a:pt x="1262" y="24384"/>
                      <a:pt x="4096" y="29659"/>
                    </a:cubicBezTo>
                    <a:cubicBezTo>
                      <a:pt x="3548" y="28647"/>
                      <a:pt x="6465" y="24099"/>
                      <a:pt x="7108" y="23277"/>
                    </a:cubicBezTo>
                    <a:cubicBezTo>
                      <a:pt x="7775" y="22444"/>
                      <a:pt x="8501" y="22194"/>
                      <a:pt x="9347" y="21646"/>
                    </a:cubicBezTo>
                    <a:cubicBezTo>
                      <a:pt x="10311" y="21003"/>
                      <a:pt x="11180" y="20062"/>
                      <a:pt x="11942" y="19169"/>
                    </a:cubicBezTo>
                    <a:close/>
                  </a:path>
                </a:pathLst>
              </a:custGeom>
              <a:gradFill>
                <a:gsLst>
                  <a:gs pos="0">
                    <a:srgbClr val="FCBD24"/>
                  </a:gs>
                  <a:gs pos="100000">
                    <a:srgbClr val="FFFFFF"/>
                  </a:gs>
                </a:gsLst>
                <a:lin ang="5400700" scaled="0"/>
              </a:gra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grpSp>
        <p:sp>
          <p:nvSpPr>
            <p:cNvPr id="28" name="Rectangle 27">
              <a:extLst>
                <a:ext uri="{FF2B5EF4-FFF2-40B4-BE49-F238E27FC236}">
                  <a16:creationId xmlns:a16="http://schemas.microsoft.com/office/drawing/2014/main" id="{2E8E3325-1616-4A5E-A9A8-343E6D4BD727}"/>
                </a:ext>
              </a:extLst>
            </p:cNvPr>
            <p:cNvSpPr/>
            <p:nvPr/>
          </p:nvSpPr>
          <p:spPr>
            <a:xfrm>
              <a:off x="7488476" y="2843332"/>
              <a:ext cx="1232841"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000000">
                      <a:lumMod val="85000"/>
                      <a:lumOff val="15000"/>
                    </a:srgbClr>
                  </a:solidFill>
                  <a:effectLst/>
                  <a:uLnTx/>
                  <a:uFillTx/>
                  <a:latin typeface="Open Sans" panose="020B0604020202020204" charset="0"/>
                  <a:ea typeface="Open Sans" panose="020B0604020202020204" charset="0"/>
                  <a:cs typeface="Open Sans" panose="020B0604020202020204" charset="0"/>
                  <a:sym typeface="Arial"/>
                </a:rPr>
                <a:t>AZHZ SET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000000">
                      <a:lumMod val="85000"/>
                      <a:lumOff val="15000"/>
                    </a:srgbClr>
                  </a:solidFill>
                  <a:effectLst/>
                  <a:uLnTx/>
                  <a:uFillTx/>
                  <a:latin typeface="Open Sans" panose="020B0604020202020204" charset="0"/>
                  <a:ea typeface="Open Sans" panose="020B0604020202020204" charset="0"/>
                  <a:cs typeface="Open Sans" panose="020B0604020202020204" charset="0"/>
                  <a:sym typeface="Arial"/>
                </a:rPr>
                <a:t>Rocket</a:t>
              </a:r>
            </a:p>
          </p:txBody>
        </p:sp>
      </p:grpSp>
    </p:spTree>
  </p:cSld>
  <p:clrMapOvr>
    <a:masterClrMapping/>
  </p:clrMapOvr>
  <mc:AlternateContent xmlns:mc="http://schemas.openxmlformats.org/markup-compatibility/2006" xmlns:p159="http://schemas.microsoft.com/office/powerpoint/2015/09/main">
    <mc:Choice Requires="p159">
      <p:transition spd="slow">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21"/>
                                        </p:tgtEl>
                                        <p:attrNameLst>
                                          <p:attrName>style.visibility</p:attrName>
                                        </p:attrNameLst>
                                      </p:cBhvr>
                                      <p:to>
                                        <p:strVal val="visible"/>
                                      </p:to>
                                    </p:set>
                                    <p:animEffect transition="in" filter="fade">
                                      <p:cBhvr>
                                        <p:cTn id="7" dur="1000"/>
                                        <p:tgtEl>
                                          <p:spTgt spid="521"/>
                                        </p:tgtEl>
                                      </p:cBhvr>
                                    </p:animEffect>
                                    <p:anim calcmode="lin" valueType="num">
                                      <p:cBhvr>
                                        <p:cTn id="8" dur="1000" fill="hold"/>
                                        <p:tgtEl>
                                          <p:spTgt spid="521"/>
                                        </p:tgtEl>
                                        <p:attrNameLst>
                                          <p:attrName>ppt_x</p:attrName>
                                        </p:attrNameLst>
                                      </p:cBhvr>
                                      <p:tavLst>
                                        <p:tav tm="0">
                                          <p:val>
                                            <p:strVal val="#ppt_x"/>
                                          </p:val>
                                        </p:tav>
                                        <p:tav tm="100000">
                                          <p:val>
                                            <p:strVal val="#ppt_x"/>
                                          </p:val>
                                        </p:tav>
                                      </p:tavLst>
                                    </p:anim>
                                    <p:anim calcmode="lin" valueType="num">
                                      <p:cBhvr>
                                        <p:cTn id="9" dur="900" decel="100000" fill="hold"/>
                                        <p:tgtEl>
                                          <p:spTgt spid="5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2" presetClass="exit" presetSubtype="0" fill="hold" nodeType="afterEffect">
                                  <p:stCondLst>
                                    <p:cond delay="0"/>
                                  </p:stCondLst>
                                  <p:childTnLst>
                                    <p:animEffect transition="out" filter="fade">
                                      <p:cBhvr>
                                        <p:cTn id="13" dur="1750"/>
                                        <p:tgtEl>
                                          <p:spTgt spid="27"/>
                                        </p:tgtEl>
                                      </p:cBhvr>
                                    </p:animEffect>
                                    <p:anim calcmode="lin" valueType="num">
                                      <p:cBhvr>
                                        <p:cTn id="14" dur="1750"/>
                                        <p:tgtEl>
                                          <p:spTgt spid="27"/>
                                        </p:tgtEl>
                                        <p:attrNameLst>
                                          <p:attrName>ppt_x</p:attrName>
                                        </p:attrNameLst>
                                      </p:cBhvr>
                                      <p:tavLst>
                                        <p:tav tm="0">
                                          <p:val>
                                            <p:strVal val="ppt_x"/>
                                          </p:val>
                                        </p:tav>
                                        <p:tav tm="100000">
                                          <p:val>
                                            <p:strVal val="ppt_x"/>
                                          </p:val>
                                        </p:tav>
                                      </p:tavLst>
                                    </p:anim>
                                    <p:anim calcmode="lin" valueType="num">
                                      <p:cBhvr>
                                        <p:cTn id="15" dur="1750"/>
                                        <p:tgtEl>
                                          <p:spTgt spid="27"/>
                                        </p:tgtEl>
                                        <p:attrNameLst>
                                          <p:attrName>ppt_y</p:attrName>
                                        </p:attrNameLst>
                                      </p:cBhvr>
                                      <p:tavLst>
                                        <p:tav tm="0">
                                          <p:val>
                                            <p:strVal val="ppt_y"/>
                                          </p:val>
                                        </p:tav>
                                        <p:tav tm="100000">
                                          <p:val>
                                            <p:strVal val="ppt_y+.1"/>
                                          </p:val>
                                        </p:tav>
                                      </p:tavLst>
                                    </p:anim>
                                    <p:set>
                                      <p:cBhvr>
                                        <p:cTn id="16" dur="1" fill="hold">
                                          <p:stCondLst>
                                            <p:cond delay="1749"/>
                                          </p:stCondLst>
                                        </p:cTn>
                                        <p:tgtEl>
                                          <p:spTgt spid="27"/>
                                        </p:tgtEl>
                                        <p:attrNameLst>
                                          <p:attrName>style.visibility</p:attrName>
                                        </p:attrNameLst>
                                      </p:cBhvr>
                                      <p:to>
                                        <p:strVal val="hidden"/>
                                      </p:to>
                                    </p:set>
                                  </p:childTnLst>
                                </p:cTn>
                              </p:par>
                              <p:par>
                                <p:cTn id="17" presetID="63" presetClass="path" presetSubtype="0" accel="50000" decel="50000" fill="hold" nodeType="withEffect">
                                  <p:stCondLst>
                                    <p:cond delay="0"/>
                                  </p:stCondLst>
                                  <p:childTnLst>
                                    <p:animMotion origin="layout" path="M 1.38889E-6 2.96296E-6 L 0.18611 0.21975 " pathEditMode="relative" rAng="0" ptsTypes="AA">
                                      <p:cBhvr>
                                        <p:cTn id="18" dur="2000" fill="hold"/>
                                        <p:tgtEl>
                                          <p:spTgt spid="27"/>
                                        </p:tgtEl>
                                        <p:attrNameLst>
                                          <p:attrName>ppt_x</p:attrName>
                                          <p:attrName>ppt_y</p:attrName>
                                        </p:attrNameLst>
                                      </p:cBhvr>
                                      <p:rCtr x="9306" y="10988"/>
                                    </p:animMotion>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525"/>
                                        </p:tgtEl>
                                        <p:attrNameLst>
                                          <p:attrName>style.visibility</p:attrName>
                                        </p:attrNameLst>
                                      </p:cBhvr>
                                      <p:to>
                                        <p:strVal val="visible"/>
                                      </p:to>
                                    </p:set>
                                    <p:animEffect transition="in" filter="fade">
                                      <p:cBhvr>
                                        <p:cTn id="23" dur="1000"/>
                                        <p:tgtEl>
                                          <p:spTgt spid="525"/>
                                        </p:tgtEl>
                                      </p:cBhvr>
                                    </p:animEffect>
                                    <p:anim calcmode="lin" valueType="num">
                                      <p:cBhvr>
                                        <p:cTn id="24" dur="1000" fill="hold"/>
                                        <p:tgtEl>
                                          <p:spTgt spid="525"/>
                                        </p:tgtEl>
                                        <p:attrNameLst>
                                          <p:attrName>ppt_x</p:attrName>
                                        </p:attrNameLst>
                                      </p:cBhvr>
                                      <p:tavLst>
                                        <p:tav tm="0">
                                          <p:val>
                                            <p:strVal val="#ppt_x"/>
                                          </p:val>
                                        </p:tav>
                                        <p:tav tm="100000">
                                          <p:val>
                                            <p:strVal val="#ppt_x"/>
                                          </p:val>
                                        </p:tav>
                                      </p:tavLst>
                                    </p:anim>
                                    <p:anim calcmode="lin" valueType="num">
                                      <p:cBhvr>
                                        <p:cTn id="25" dur="900" decel="100000" fill="hold"/>
                                        <p:tgtEl>
                                          <p:spTgt spid="52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25"/>
                                        </p:tgtEl>
                                        <p:attrNameLst>
                                          <p:attrName>ppt_y</p:attrName>
                                        </p:attrNameLst>
                                      </p:cBhvr>
                                      <p:tavLst>
                                        <p:tav tm="0">
                                          <p:val>
                                            <p:strVal val="#ppt_y-.03"/>
                                          </p:val>
                                        </p:tav>
                                        <p:tav tm="100000">
                                          <p:val>
                                            <p:strVal val="#ppt_y"/>
                                          </p:val>
                                        </p:tav>
                                      </p:tavLst>
                                    </p:anim>
                                  </p:childTnLst>
                                </p:cTn>
                              </p:par>
                            </p:childTnLst>
                          </p:cTn>
                        </p:par>
                        <p:par>
                          <p:cTn id="27" fill="hold">
                            <p:stCondLst>
                              <p:cond delay="1000"/>
                            </p:stCondLst>
                            <p:childTnLst>
                              <p:par>
                                <p:cTn id="28" presetID="42" presetClass="exit" presetSubtype="0" fill="hold" nodeType="afterEffect">
                                  <p:stCondLst>
                                    <p:cond delay="0"/>
                                  </p:stCondLst>
                                  <p:childTnLst>
                                    <p:animEffect transition="out" filter="fade">
                                      <p:cBhvr>
                                        <p:cTn id="29" dur="2000"/>
                                        <p:tgtEl>
                                          <p:spTgt spid="26"/>
                                        </p:tgtEl>
                                      </p:cBhvr>
                                    </p:animEffect>
                                    <p:anim calcmode="lin" valueType="num">
                                      <p:cBhvr>
                                        <p:cTn id="30" dur="2000"/>
                                        <p:tgtEl>
                                          <p:spTgt spid="26"/>
                                        </p:tgtEl>
                                        <p:attrNameLst>
                                          <p:attrName>ppt_x</p:attrName>
                                        </p:attrNameLst>
                                      </p:cBhvr>
                                      <p:tavLst>
                                        <p:tav tm="0">
                                          <p:val>
                                            <p:strVal val="ppt_x"/>
                                          </p:val>
                                        </p:tav>
                                        <p:tav tm="100000">
                                          <p:val>
                                            <p:strVal val="ppt_x"/>
                                          </p:val>
                                        </p:tav>
                                      </p:tavLst>
                                    </p:anim>
                                    <p:anim calcmode="lin" valueType="num">
                                      <p:cBhvr>
                                        <p:cTn id="31" dur="2000"/>
                                        <p:tgtEl>
                                          <p:spTgt spid="26"/>
                                        </p:tgtEl>
                                        <p:attrNameLst>
                                          <p:attrName>ppt_y</p:attrName>
                                        </p:attrNameLst>
                                      </p:cBhvr>
                                      <p:tavLst>
                                        <p:tav tm="0">
                                          <p:val>
                                            <p:strVal val="ppt_y"/>
                                          </p:val>
                                        </p:tav>
                                        <p:tav tm="100000">
                                          <p:val>
                                            <p:strVal val="ppt_y+.1"/>
                                          </p:val>
                                        </p:tav>
                                      </p:tavLst>
                                    </p:anim>
                                    <p:set>
                                      <p:cBhvr>
                                        <p:cTn id="32" dur="1" fill="hold">
                                          <p:stCondLst>
                                            <p:cond delay="1999"/>
                                          </p:stCondLst>
                                        </p:cTn>
                                        <p:tgtEl>
                                          <p:spTgt spid="26"/>
                                        </p:tgtEl>
                                        <p:attrNameLst>
                                          <p:attrName>style.visibility</p:attrName>
                                        </p:attrNameLst>
                                      </p:cBhvr>
                                      <p:to>
                                        <p:strVal val="hidden"/>
                                      </p:to>
                                    </p:set>
                                  </p:childTnLst>
                                </p:cTn>
                              </p:par>
                              <p:par>
                                <p:cTn id="33" presetID="63" presetClass="path" presetSubtype="0" accel="50000" decel="50000" fill="hold" nodeType="withEffect">
                                  <p:stCondLst>
                                    <p:cond delay="0"/>
                                  </p:stCondLst>
                                  <p:childTnLst>
                                    <p:animMotion origin="layout" path="M 2.77778E-7 2.22222E-6 L 0.30243 0.08426 " pathEditMode="relative" rAng="0" ptsTypes="AA">
                                      <p:cBhvr>
                                        <p:cTn id="34" dur="2000" fill="hold"/>
                                        <p:tgtEl>
                                          <p:spTgt spid="26"/>
                                        </p:tgtEl>
                                        <p:attrNameLst>
                                          <p:attrName>ppt_x</p:attrName>
                                          <p:attrName>ppt_y</p:attrName>
                                        </p:attrNameLst>
                                      </p:cBhvr>
                                      <p:rCtr x="15122" y="4198"/>
                                    </p:animMotion>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529"/>
                                        </p:tgtEl>
                                        <p:attrNameLst>
                                          <p:attrName>style.visibility</p:attrName>
                                        </p:attrNameLst>
                                      </p:cBhvr>
                                      <p:to>
                                        <p:strVal val="visible"/>
                                      </p:to>
                                    </p:set>
                                    <p:animEffect transition="in" filter="fade">
                                      <p:cBhvr>
                                        <p:cTn id="39" dur="1000"/>
                                        <p:tgtEl>
                                          <p:spTgt spid="529"/>
                                        </p:tgtEl>
                                      </p:cBhvr>
                                    </p:animEffect>
                                    <p:anim calcmode="lin" valueType="num">
                                      <p:cBhvr>
                                        <p:cTn id="40" dur="1000" fill="hold"/>
                                        <p:tgtEl>
                                          <p:spTgt spid="529"/>
                                        </p:tgtEl>
                                        <p:attrNameLst>
                                          <p:attrName>ppt_x</p:attrName>
                                        </p:attrNameLst>
                                      </p:cBhvr>
                                      <p:tavLst>
                                        <p:tav tm="0">
                                          <p:val>
                                            <p:strVal val="#ppt_x"/>
                                          </p:val>
                                        </p:tav>
                                        <p:tav tm="100000">
                                          <p:val>
                                            <p:strVal val="#ppt_x"/>
                                          </p:val>
                                        </p:tav>
                                      </p:tavLst>
                                    </p:anim>
                                    <p:anim calcmode="lin" valueType="num">
                                      <p:cBhvr>
                                        <p:cTn id="41" dur="900" decel="100000" fill="hold"/>
                                        <p:tgtEl>
                                          <p:spTgt spid="5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529"/>
                                        </p:tgtEl>
                                        <p:attrNameLst>
                                          <p:attrName>ppt_y</p:attrName>
                                        </p:attrNameLst>
                                      </p:cBhvr>
                                      <p:tavLst>
                                        <p:tav tm="0">
                                          <p:val>
                                            <p:strVal val="#ppt_y-.03"/>
                                          </p:val>
                                        </p:tav>
                                        <p:tav tm="100000">
                                          <p:val>
                                            <p:strVal val="#ppt_y"/>
                                          </p:val>
                                        </p:tav>
                                      </p:tavLst>
                                    </p:anim>
                                  </p:childTnLst>
                                </p:cTn>
                              </p:par>
                            </p:childTnLst>
                          </p:cTn>
                        </p:par>
                        <p:par>
                          <p:cTn id="43" fill="hold">
                            <p:stCondLst>
                              <p:cond delay="1000"/>
                            </p:stCondLst>
                            <p:childTnLst>
                              <p:par>
                                <p:cTn id="44" presetID="42" presetClass="exit" presetSubtype="0" fill="hold" nodeType="afterEffect">
                                  <p:stCondLst>
                                    <p:cond delay="0"/>
                                  </p:stCondLst>
                                  <p:childTnLst>
                                    <p:animEffect transition="out" filter="fade">
                                      <p:cBhvr>
                                        <p:cTn id="45" dur="2000"/>
                                        <p:tgtEl>
                                          <p:spTgt spid="25"/>
                                        </p:tgtEl>
                                      </p:cBhvr>
                                    </p:animEffect>
                                    <p:anim calcmode="lin" valueType="num">
                                      <p:cBhvr>
                                        <p:cTn id="46" dur="2000"/>
                                        <p:tgtEl>
                                          <p:spTgt spid="25"/>
                                        </p:tgtEl>
                                        <p:attrNameLst>
                                          <p:attrName>ppt_x</p:attrName>
                                        </p:attrNameLst>
                                      </p:cBhvr>
                                      <p:tavLst>
                                        <p:tav tm="0">
                                          <p:val>
                                            <p:strVal val="ppt_x"/>
                                          </p:val>
                                        </p:tav>
                                        <p:tav tm="100000">
                                          <p:val>
                                            <p:strVal val="ppt_x"/>
                                          </p:val>
                                        </p:tav>
                                      </p:tavLst>
                                    </p:anim>
                                    <p:anim calcmode="lin" valueType="num">
                                      <p:cBhvr>
                                        <p:cTn id="47" dur="2000"/>
                                        <p:tgtEl>
                                          <p:spTgt spid="25"/>
                                        </p:tgtEl>
                                        <p:attrNameLst>
                                          <p:attrName>ppt_y</p:attrName>
                                        </p:attrNameLst>
                                      </p:cBhvr>
                                      <p:tavLst>
                                        <p:tav tm="0">
                                          <p:val>
                                            <p:strVal val="ppt_y"/>
                                          </p:val>
                                        </p:tav>
                                        <p:tav tm="100000">
                                          <p:val>
                                            <p:strVal val="ppt_y+.1"/>
                                          </p:val>
                                        </p:tav>
                                      </p:tavLst>
                                    </p:anim>
                                    <p:set>
                                      <p:cBhvr>
                                        <p:cTn id="48" dur="1" fill="hold">
                                          <p:stCondLst>
                                            <p:cond delay="1999"/>
                                          </p:stCondLst>
                                        </p:cTn>
                                        <p:tgtEl>
                                          <p:spTgt spid="25"/>
                                        </p:tgtEl>
                                        <p:attrNameLst>
                                          <p:attrName>style.visibility</p:attrName>
                                        </p:attrNameLst>
                                      </p:cBhvr>
                                      <p:to>
                                        <p:strVal val="hidden"/>
                                      </p:to>
                                    </p:set>
                                  </p:childTnLst>
                                </p:cTn>
                              </p:par>
                              <p:par>
                                <p:cTn id="49" presetID="63" presetClass="path" presetSubtype="0" accel="50000" decel="50000" fill="hold" nodeType="withEffect">
                                  <p:stCondLst>
                                    <p:cond delay="0"/>
                                  </p:stCondLst>
                                  <p:childTnLst>
                                    <p:animMotion origin="layout" path="M -5.55556E-7 -1.60494E-6 L 0.19722 -0.06605 " pathEditMode="relative" rAng="0" ptsTypes="AA">
                                      <p:cBhvr>
                                        <p:cTn id="50" dur="2750" fill="hold"/>
                                        <p:tgtEl>
                                          <p:spTgt spid="25"/>
                                        </p:tgtEl>
                                        <p:attrNameLst>
                                          <p:attrName>ppt_x</p:attrName>
                                          <p:attrName>ppt_y</p:attrName>
                                        </p:attrNameLst>
                                      </p:cBhvr>
                                      <p:rCtr x="9861" y="-3302"/>
                                    </p:animMotion>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nodeType="clickEffect">
                                  <p:stCondLst>
                                    <p:cond delay="0"/>
                                  </p:stCondLst>
                                  <p:childTnLst>
                                    <p:set>
                                      <p:cBhvr>
                                        <p:cTn id="54" dur="1" fill="hold">
                                          <p:stCondLst>
                                            <p:cond delay="0"/>
                                          </p:stCondLst>
                                        </p:cTn>
                                        <p:tgtEl>
                                          <p:spTgt spid="533"/>
                                        </p:tgtEl>
                                        <p:attrNameLst>
                                          <p:attrName>style.visibility</p:attrName>
                                        </p:attrNameLst>
                                      </p:cBhvr>
                                      <p:to>
                                        <p:strVal val="visible"/>
                                      </p:to>
                                    </p:set>
                                    <p:animEffect transition="in" filter="fade">
                                      <p:cBhvr>
                                        <p:cTn id="55" dur="1000"/>
                                        <p:tgtEl>
                                          <p:spTgt spid="533"/>
                                        </p:tgtEl>
                                      </p:cBhvr>
                                    </p:animEffect>
                                    <p:anim calcmode="lin" valueType="num">
                                      <p:cBhvr>
                                        <p:cTn id="56" dur="1000" fill="hold"/>
                                        <p:tgtEl>
                                          <p:spTgt spid="533"/>
                                        </p:tgtEl>
                                        <p:attrNameLst>
                                          <p:attrName>ppt_x</p:attrName>
                                        </p:attrNameLst>
                                      </p:cBhvr>
                                      <p:tavLst>
                                        <p:tav tm="0">
                                          <p:val>
                                            <p:strVal val="#ppt_x"/>
                                          </p:val>
                                        </p:tav>
                                        <p:tav tm="100000">
                                          <p:val>
                                            <p:strVal val="#ppt_x"/>
                                          </p:val>
                                        </p:tav>
                                      </p:tavLst>
                                    </p:anim>
                                    <p:anim calcmode="lin" valueType="num">
                                      <p:cBhvr>
                                        <p:cTn id="57" dur="900" decel="100000" fill="hold"/>
                                        <p:tgtEl>
                                          <p:spTgt spid="533"/>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533"/>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2" presetClass="emph" presetSubtype="0" fill="hold" nodeType="clickEffect">
                                  <p:stCondLst>
                                    <p:cond delay="0"/>
                                  </p:stCondLst>
                                  <p:childTnLst>
                                    <p:animRot by="120000">
                                      <p:cBhvr>
                                        <p:cTn id="62" dur="100" fill="hold">
                                          <p:stCondLst>
                                            <p:cond delay="0"/>
                                          </p:stCondLst>
                                        </p:cTn>
                                        <p:tgtEl>
                                          <p:spTgt spid="29"/>
                                        </p:tgtEl>
                                        <p:attrNameLst>
                                          <p:attrName>r</p:attrName>
                                        </p:attrNameLst>
                                      </p:cBhvr>
                                    </p:animRot>
                                    <p:animRot by="-240000">
                                      <p:cBhvr>
                                        <p:cTn id="63" dur="200" fill="hold">
                                          <p:stCondLst>
                                            <p:cond delay="200"/>
                                          </p:stCondLst>
                                        </p:cTn>
                                        <p:tgtEl>
                                          <p:spTgt spid="29"/>
                                        </p:tgtEl>
                                        <p:attrNameLst>
                                          <p:attrName>r</p:attrName>
                                        </p:attrNameLst>
                                      </p:cBhvr>
                                    </p:animRot>
                                    <p:animRot by="240000">
                                      <p:cBhvr>
                                        <p:cTn id="64" dur="200" fill="hold">
                                          <p:stCondLst>
                                            <p:cond delay="400"/>
                                          </p:stCondLst>
                                        </p:cTn>
                                        <p:tgtEl>
                                          <p:spTgt spid="29"/>
                                        </p:tgtEl>
                                        <p:attrNameLst>
                                          <p:attrName>r</p:attrName>
                                        </p:attrNameLst>
                                      </p:cBhvr>
                                    </p:animRot>
                                    <p:animRot by="-240000">
                                      <p:cBhvr>
                                        <p:cTn id="65" dur="200" fill="hold">
                                          <p:stCondLst>
                                            <p:cond delay="600"/>
                                          </p:stCondLst>
                                        </p:cTn>
                                        <p:tgtEl>
                                          <p:spTgt spid="29"/>
                                        </p:tgtEl>
                                        <p:attrNameLst>
                                          <p:attrName>r</p:attrName>
                                        </p:attrNameLst>
                                      </p:cBhvr>
                                    </p:animRot>
                                    <p:animRot by="120000">
                                      <p:cBhvr>
                                        <p:cTn id="66" dur="200" fill="hold">
                                          <p:stCondLst>
                                            <p:cond delay="800"/>
                                          </p:stCondLst>
                                        </p:cTn>
                                        <p:tgtEl>
                                          <p:spTgt spid="29"/>
                                        </p:tgtEl>
                                        <p:attrNameLst>
                                          <p:attrName>r</p:attrName>
                                        </p:attrNameLst>
                                      </p:cBhvr>
                                    </p:animRot>
                                  </p:childTnLst>
                                </p:cTn>
                              </p:par>
                            </p:childTnLst>
                          </p:cTn>
                        </p:par>
                      </p:childTnLst>
                    </p:cTn>
                  </p:par>
                  <p:par>
                    <p:cTn id="67" fill="hold">
                      <p:stCondLst>
                        <p:cond delay="indefinite"/>
                      </p:stCondLst>
                      <p:childTnLst>
                        <p:par>
                          <p:cTn id="68" fill="hold">
                            <p:stCondLst>
                              <p:cond delay="0"/>
                            </p:stCondLst>
                            <p:childTnLst>
                              <p:par>
                                <p:cTn id="69" presetID="22" presetClass="exit" presetSubtype="4" fill="hold" nodeType="clickEffect">
                                  <p:stCondLst>
                                    <p:cond delay="0"/>
                                  </p:stCondLst>
                                  <p:childTnLst>
                                    <p:animEffect transition="out" filter="wipe(down)">
                                      <p:cBhvr>
                                        <p:cTn id="70" dur="1500"/>
                                        <p:tgtEl>
                                          <p:spTgt spid="20"/>
                                        </p:tgtEl>
                                      </p:cBhvr>
                                    </p:animEffect>
                                    <p:set>
                                      <p:cBhvr>
                                        <p:cTn id="71" dur="1" fill="hold">
                                          <p:stCondLst>
                                            <p:cond delay="1499"/>
                                          </p:stCondLst>
                                        </p:cTn>
                                        <p:tgtEl>
                                          <p:spTgt spid="20"/>
                                        </p:tgtEl>
                                        <p:attrNameLst>
                                          <p:attrName>style.visibility</p:attrName>
                                        </p:attrNameLst>
                                      </p:cBhvr>
                                      <p:to>
                                        <p:strVal val="hidden"/>
                                      </p:to>
                                    </p:set>
                                  </p:childTnLst>
                                </p:cTn>
                              </p:par>
                              <p:par>
                                <p:cTn id="72" presetID="42" presetClass="exit" presetSubtype="0" fill="hold" nodeType="withEffect">
                                  <p:stCondLst>
                                    <p:cond delay="0"/>
                                  </p:stCondLst>
                                  <p:childTnLst>
                                    <p:animEffect transition="out" filter="fade">
                                      <p:cBhvr>
                                        <p:cTn id="73" dur="2000"/>
                                        <p:tgtEl>
                                          <p:spTgt spid="24"/>
                                        </p:tgtEl>
                                      </p:cBhvr>
                                    </p:animEffect>
                                    <p:anim calcmode="lin" valueType="num">
                                      <p:cBhvr>
                                        <p:cTn id="74" dur="2000"/>
                                        <p:tgtEl>
                                          <p:spTgt spid="24"/>
                                        </p:tgtEl>
                                        <p:attrNameLst>
                                          <p:attrName>ppt_x</p:attrName>
                                        </p:attrNameLst>
                                      </p:cBhvr>
                                      <p:tavLst>
                                        <p:tav tm="0">
                                          <p:val>
                                            <p:strVal val="ppt_x"/>
                                          </p:val>
                                        </p:tav>
                                        <p:tav tm="100000">
                                          <p:val>
                                            <p:strVal val="ppt_x"/>
                                          </p:val>
                                        </p:tav>
                                      </p:tavLst>
                                    </p:anim>
                                    <p:anim calcmode="lin" valueType="num">
                                      <p:cBhvr>
                                        <p:cTn id="75" dur="2000"/>
                                        <p:tgtEl>
                                          <p:spTgt spid="24"/>
                                        </p:tgtEl>
                                        <p:attrNameLst>
                                          <p:attrName>ppt_y</p:attrName>
                                        </p:attrNameLst>
                                      </p:cBhvr>
                                      <p:tavLst>
                                        <p:tav tm="0">
                                          <p:val>
                                            <p:strVal val="ppt_y"/>
                                          </p:val>
                                        </p:tav>
                                        <p:tav tm="100000">
                                          <p:val>
                                            <p:strVal val="ppt_y+.1"/>
                                          </p:val>
                                        </p:tav>
                                      </p:tavLst>
                                    </p:anim>
                                    <p:set>
                                      <p:cBhvr>
                                        <p:cTn id="76" dur="1" fill="hold">
                                          <p:stCondLst>
                                            <p:cond delay="1999"/>
                                          </p:stCondLst>
                                        </p:cTn>
                                        <p:tgtEl>
                                          <p:spTgt spid="24"/>
                                        </p:tgtEl>
                                        <p:attrNameLst>
                                          <p:attrName>style.visibility</p:attrName>
                                        </p:attrNameLst>
                                      </p:cBhvr>
                                      <p:to>
                                        <p:strVal val="hidden"/>
                                      </p:to>
                                    </p:set>
                                  </p:childTnLst>
                                </p:cTn>
                              </p:par>
                              <p:par>
                                <p:cTn id="77" presetID="63" presetClass="path" presetSubtype="0" accel="50000" decel="50000" fill="hold" nodeType="withEffect">
                                  <p:stCondLst>
                                    <p:cond delay="0"/>
                                  </p:stCondLst>
                                  <p:childTnLst>
                                    <p:animMotion origin="layout" path="M -8.33333E-7 9.87654E-7 L 0.82622 -0.26914 " pathEditMode="relative" rAng="0" ptsTypes="AA">
                                      <p:cBhvr>
                                        <p:cTn id="78" dur="2000" fill="hold"/>
                                        <p:tgtEl>
                                          <p:spTgt spid="24"/>
                                        </p:tgtEl>
                                        <p:attrNameLst>
                                          <p:attrName>ppt_x</p:attrName>
                                          <p:attrName>ppt_y</p:attrName>
                                        </p:attrNameLst>
                                      </p:cBhvr>
                                      <p:rCtr x="41302" y="-13457"/>
                                    </p:animMotion>
                                  </p:childTnLst>
                                </p:cTn>
                              </p:par>
                            </p:childTnLst>
                          </p:cTn>
                        </p:par>
                        <p:par>
                          <p:cTn id="79" fill="hold">
                            <p:stCondLst>
                              <p:cond delay="2000"/>
                            </p:stCondLst>
                            <p:childTnLst>
                              <p:par>
                                <p:cTn id="80" presetID="2" presetClass="exit" presetSubtype="1" fill="hold" nodeType="afterEffect">
                                  <p:stCondLst>
                                    <p:cond delay="0"/>
                                  </p:stCondLst>
                                  <p:childTnLst>
                                    <p:anim calcmode="lin" valueType="num">
                                      <p:cBhvr additive="base">
                                        <p:cTn id="81" dur="500"/>
                                        <p:tgtEl>
                                          <p:spTgt spid="29"/>
                                        </p:tgtEl>
                                        <p:attrNameLst>
                                          <p:attrName>ppt_x</p:attrName>
                                        </p:attrNameLst>
                                      </p:cBhvr>
                                      <p:tavLst>
                                        <p:tav tm="0">
                                          <p:val>
                                            <p:strVal val="ppt_x"/>
                                          </p:val>
                                        </p:tav>
                                        <p:tav tm="100000">
                                          <p:val>
                                            <p:strVal val="ppt_x"/>
                                          </p:val>
                                        </p:tav>
                                      </p:tavLst>
                                    </p:anim>
                                    <p:anim calcmode="lin" valueType="num">
                                      <p:cBhvr additive="base">
                                        <p:cTn id="82" dur="500"/>
                                        <p:tgtEl>
                                          <p:spTgt spid="29"/>
                                        </p:tgtEl>
                                        <p:attrNameLst>
                                          <p:attrName>ppt_y</p:attrName>
                                        </p:attrNameLst>
                                      </p:cBhvr>
                                      <p:tavLst>
                                        <p:tav tm="0">
                                          <p:val>
                                            <p:strVal val="ppt_y"/>
                                          </p:val>
                                        </p:tav>
                                        <p:tav tm="100000">
                                          <p:val>
                                            <p:strVal val="0-ppt_h/2"/>
                                          </p:val>
                                        </p:tav>
                                      </p:tavLst>
                                    </p:anim>
                                    <p:set>
                                      <p:cBhvr>
                                        <p:cTn id="83" dur="1" fill="hold">
                                          <p:stCondLst>
                                            <p:cond delay="499"/>
                                          </p:stCondLst>
                                        </p:cTn>
                                        <p:tgtEl>
                                          <p:spTgt spid="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11"/>
        <p:cNvGrpSpPr/>
        <p:nvPr/>
      </p:nvGrpSpPr>
      <p:grpSpPr>
        <a:xfrm>
          <a:off x="0" y="0"/>
          <a:ext cx="0" cy="0"/>
          <a:chOff x="0" y="0"/>
          <a:chExt cx="0" cy="0"/>
        </a:xfrm>
      </p:grpSpPr>
      <p:sp>
        <p:nvSpPr>
          <p:cNvPr id="1912" name="Google Shape;1912;p57"/>
          <p:cNvSpPr txBox="1">
            <a:spLocks noGrp="1"/>
          </p:cNvSpPr>
          <p:nvPr>
            <p:ph type="title"/>
          </p:nvPr>
        </p:nvSpPr>
        <p:spPr>
          <a:xfrm>
            <a:off x="608849" y="595765"/>
            <a:ext cx="7513873"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400" dirty="0"/>
              <a:t>OUR COORDINATES ARE SET…</a:t>
            </a:r>
            <a:endParaRPr sz="4400" dirty="0"/>
          </a:p>
        </p:txBody>
      </p:sp>
      <p:sp>
        <p:nvSpPr>
          <p:cNvPr id="1913" name="Google Shape;1913;p57"/>
          <p:cNvSpPr txBox="1">
            <a:spLocks noGrp="1"/>
          </p:cNvSpPr>
          <p:nvPr>
            <p:ph type="subTitle" idx="4294967295"/>
          </p:nvPr>
        </p:nvSpPr>
        <p:spPr>
          <a:xfrm flipH="1">
            <a:off x="218202" y="3052297"/>
            <a:ext cx="1733700" cy="371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2400" b="1" dirty="0">
                <a:solidFill>
                  <a:schemeClr val="lt1"/>
                </a:solidFill>
                <a:latin typeface="Pathway Gothic One"/>
                <a:ea typeface="Pathway Gothic One"/>
                <a:cs typeface="Pathway Gothic One"/>
                <a:sym typeface="Pathway Gothic One"/>
              </a:rPr>
              <a:t>Assess</a:t>
            </a:r>
            <a:endParaRPr sz="2400" b="1" dirty="0">
              <a:solidFill>
                <a:schemeClr val="lt1"/>
              </a:solidFill>
              <a:latin typeface="Pathway Gothic One"/>
              <a:ea typeface="Pathway Gothic One"/>
              <a:cs typeface="Pathway Gothic One"/>
              <a:sym typeface="Pathway Gothic One"/>
            </a:endParaRPr>
          </a:p>
        </p:txBody>
      </p:sp>
      <p:sp>
        <p:nvSpPr>
          <p:cNvPr id="1915" name="Google Shape;1915;p57"/>
          <p:cNvSpPr txBox="1">
            <a:spLocks noGrp="1"/>
          </p:cNvSpPr>
          <p:nvPr>
            <p:ph type="title" idx="4294967295"/>
          </p:nvPr>
        </p:nvSpPr>
        <p:spPr>
          <a:xfrm flipH="1">
            <a:off x="651627" y="1755333"/>
            <a:ext cx="866849" cy="500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FY21</a:t>
            </a:r>
            <a:endParaRPr dirty="0"/>
          </a:p>
        </p:txBody>
      </p:sp>
      <p:grpSp>
        <p:nvGrpSpPr>
          <p:cNvPr id="1919" name="Google Shape;1919;p57"/>
          <p:cNvGrpSpPr/>
          <p:nvPr/>
        </p:nvGrpSpPr>
        <p:grpSpPr>
          <a:xfrm>
            <a:off x="8229599" y="1875750"/>
            <a:ext cx="1113206" cy="1392000"/>
            <a:chOff x="6259219" y="1812029"/>
            <a:chExt cx="1392000" cy="1392000"/>
          </a:xfrm>
        </p:grpSpPr>
        <p:sp>
          <p:nvSpPr>
            <p:cNvPr id="1920" name="Google Shape;1920;p57"/>
            <p:cNvSpPr/>
            <p:nvPr/>
          </p:nvSpPr>
          <p:spPr>
            <a:xfrm flipH="1">
              <a:off x="6259219" y="1812029"/>
              <a:ext cx="1392000" cy="1392000"/>
            </a:xfrm>
            <a:prstGeom prst="arc">
              <a:avLst>
                <a:gd name="adj1" fmla="val 16200000"/>
                <a:gd name="adj2" fmla="val 5396704"/>
              </a:avLst>
            </a:pr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22" name="Google Shape;1922;p57"/>
            <p:cNvGrpSpPr/>
            <p:nvPr/>
          </p:nvGrpSpPr>
          <p:grpSpPr>
            <a:xfrm>
              <a:off x="6630450" y="2225089"/>
              <a:ext cx="479102" cy="534219"/>
              <a:chOff x="7652120" y="1187888"/>
              <a:chExt cx="406328" cy="453073"/>
            </a:xfrm>
          </p:grpSpPr>
          <p:sp>
            <p:nvSpPr>
              <p:cNvPr id="1923" name="Google Shape;1923;p57"/>
              <p:cNvSpPr/>
              <p:nvPr/>
            </p:nvSpPr>
            <p:spPr>
              <a:xfrm rot="18900000" flipH="1">
                <a:off x="7848718" y="1367141"/>
                <a:ext cx="209730" cy="227955"/>
              </a:xfrm>
              <a:custGeom>
                <a:avLst/>
                <a:gdLst/>
                <a:ahLst/>
                <a:cxnLst/>
                <a:rect l="l" t="t" r="r" b="b"/>
                <a:pathLst>
                  <a:path w="7985" h="6710" extrusionOk="0">
                    <a:moveTo>
                      <a:pt x="4250" y="0"/>
                    </a:moveTo>
                    <a:cubicBezTo>
                      <a:pt x="1746" y="0"/>
                      <a:pt x="0" y="2807"/>
                      <a:pt x="1412" y="5110"/>
                    </a:cubicBezTo>
                    <a:cubicBezTo>
                      <a:pt x="2079" y="6199"/>
                      <a:pt x="3167" y="6710"/>
                      <a:pt x="4248" y="6710"/>
                    </a:cubicBezTo>
                    <a:cubicBezTo>
                      <a:pt x="5697" y="6710"/>
                      <a:pt x="7133" y="5794"/>
                      <a:pt x="7533" y="4124"/>
                    </a:cubicBezTo>
                    <a:cubicBezTo>
                      <a:pt x="7985" y="2358"/>
                      <a:pt x="6876" y="509"/>
                      <a:pt x="5068" y="98"/>
                    </a:cubicBezTo>
                    <a:cubicBezTo>
                      <a:pt x="4789" y="31"/>
                      <a:pt x="4515" y="0"/>
                      <a:pt x="4250" y="0"/>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57"/>
              <p:cNvSpPr/>
              <p:nvPr/>
            </p:nvSpPr>
            <p:spPr>
              <a:xfrm rot="18900000" flipH="1">
                <a:off x="7652120" y="1553024"/>
                <a:ext cx="104747" cy="87937"/>
              </a:xfrm>
              <a:custGeom>
                <a:avLst/>
                <a:gdLst/>
                <a:ahLst/>
                <a:cxnLst/>
                <a:rect l="l" t="t" r="r" b="b"/>
                <a:pathLst>
                  <a:path w="3988" h="3348" extrusionOk="0">
                    <a:moveTo>
                      <a:pt x="2121" y="0"/>
                    </a:moveTo>
                    <a:cubicBezTo>
                      <a:pt x="890" y="0"/>
                      <a:pt x="0" y="1376"/>
                      <a:pt x="701" y="2520"/>
                    </a:cubicBezTo>
                    <a:cubicBezTo>
                      <a:pt x="1037" y="3086"/>
                      <a:pt x="1585" y="3347"/>
                      <a:pt x="2131" y="3347"/>
                    </a:cubicBezTo>
                    <a:cubicBezTo>
                      <a:pt x="2854" y="3347"/>
                      <a:pt x="3572" y="2888"/>
                      <a:pt x="3782" y="2068"/>
                    </a:cubicBezTo>
                    <a:cubicBezTo>
                      <a:pt x="3988" y="1165"/>
                      <a:pt x="3454" y="261"/>
                      <a:pt x="2550" y="56"/>
                    </a:cubicBezTo>
                    <a:cubicBezTo>
                      <a:pt x="2404" y="18"/>
                      <a:pt x="2260" y="0"/>
                      <a:pt x="2121" y="0"/>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57"/>
              <p:cNvSpPr/>
              <p:nvPr/>
            </p:nvSpPr>
            <p:spPr>
              <a:xfrm rot="18900000" flipH="1">
                <a:off x="7655213" y="1187888"/>
                <a:ext cx="155676" cy="129988"/>
              </a:xfrm>
              <a:custGeom>
                <a:avLst/>
                <a:gdLst/>
                <a:ahLst/>
                <a:cxnLst/>
                <a:rect l="l" t="t" r="r" b="b"/>
                <a:pathLst>
                  <a:path w="5927" h="4949" extrusionOk="0">
                    <a:moveTo>
                      <a:pt x="3132" y="0"/>
                    </a:moveTo>
                    <a:cubicBezTo>
                      <a:pt x="1301" y="0"/>
                      <a:pt x="1" y="2071"/>
                      <a:pt x="1038" y="3775"/>
                    </a:cubicBezTo>
                    <a:cubicBezTo>
                      <a:pt x="1534" y="4572"/>
                      <a:pt x="2350" y="4949"/>
                      <a:pt x="3161" y="4949"/>
                    </a:cubicBezTo>
                    <a:cubicBezTo>
                      <a:pt x="4232" y="4949"/>
                      <a:pt x="5294" y="4292"/>
                      <a:pt x="5598" y="3077"/>
                    </a:cubicBezTo>
                    <a:cubicBezTo>
                      <a:pt x="5926" y="1721"/>
                      <a:pt x="5105" y="365"/>
                      <a:pt x="3749" y="78"/>
                    </a:cubicBezTo>
                    <a:cubicBezTo>
                      <a:pt x="3539" y="25"/>
                      <a:pt x="3332" y="0"/>
                      <a:pt x="3132" y="0"/>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57"/>
              <p:cNvSpPr/>
              <p:nvPr/>
            </p:nvSpPr>
            <p:spPr>
              <a:xfrm rot="18900000" flipH="1">
                <a:off x="7950703" y="1194109"/>
                <a:ext cx="74095" cy="62407"/>
              </a:xfrm>
              <a:custGeom>
                <a:avLst/>
                <a:gdLst/>
                <a:ahLst/>
                <a:cxnLst/>
                <a:rect l="l" t="t" r="r" b="b"/>
                <a:pathLst>
                  <a:path w="2821" h="2376" extrusionOk="0">
                    <a:moveTo>
                      <a:pt x="1504" y="1"/>
                    </a:moveTo>
                    <a:cubicBezTo>
                      <a:pt x="621" y="1"/>
                      <a:pt x="0" y="985"/>
                      <a:pt x="520" y="1802"/>
                    </a:cubicBezTo>
                    <a:cubicBezTo>
                      <a:pt x="750" y="2192"/>
                      <a:pt x="1134" y="2375"/>
                      <a:pt x="1515" y="2375"/>
                    </a:cubicBezTo>
                    <a:cubicBezTo>
                      <a:pt x="2017" y="2375"/>
                      <a:pt x="2516" y="2057"/>
                      <a:pt x="2656" y="1473"/>
                    </a:cubicBezTo>
                    <a:cubicBezTo>
                      <a:pt x="2820" y="857"/>
                      <a:pt x="2451" y="200"/>
                      <a:pt x="1793" y="36"/>
                    </a:cubicBezTo>
                    <a:cubicBezTo>
                      <a:pt x="1694" y="12"/>
                      <a:pt x="1598" y="1"/>
                      <a:pt x="1504"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28" name="Google Shape;1928;p57"/>
            <p:cNvSpPr/>
            <p:nvPr/>
          </p:nvSpPr>
          <p:spPr>
            <a:xfrm flipH="1">
              <a:off x="6399469" y="1952279"/>
              <a:ext cx="1111500" cy="1111500"/>
            </a:xfrm>
            <a:prstGeom prst="arc">
              <a:avLst>
                <a:gd name="adj1" fmla="val 16200000"/>
                <a:gd name="adj2" fmla="val 5396704"/>
              </a:avLst>
            </a:pr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929" name="Google Shape;1929;p57"/>
          <p:cNvCxnSpPr>
            <a:cxnSpLocks/>
          </p:cNvCxnSpPr>
          <p:nvPr/>
        </p:nvCxnSpPr>
        <p:spPr>
          <a:xfrm>
            <a:off x="910126" y="2684220"/>
            <a:ext cx="7319473" cy="13446"/>
          </a:xfrm>
          <a:prstGeom prst="straightConnector1">
            <a:avLst/>
          </a:prstGeom>
          <a:noFill/>
          <a:ln w="19050" cap="rnd" cmpd="sng">
            <a:solidFill>
              <a:schemeClr val="dk2"/>
            </a:solidFill>
            <a:prstDash val="dash"/>
            <a:round/>
            <a:headEnd type="none" w="med" len="med"/>
            <a:tailEnd type="none" w="med" len="med"/>
          </a:ln>
        </p:spPr>
      </p:cxnSp>
      <p:grpSp>
        <p:nvGrpSpPr>
          <p:cNvPr id="3" name="Group 2">
            <a:extLst>
              <a:ext uri="{FF2B5EF4-FFF2-40B4-BE49-F238E27FC236}">
                <a16:creationId xmlns:a16="http://schemas.microsoft.com/office/drawing/2014/main" id="{6510784E-CDCC-47E7-9687-5C6E57752C07}"/>
              </a:ext>
            </a:extLst>
          </p:cNvPr>
          <p:cNvGrpSpPr/>
          <p:nvPr/>
        </p:nvGrpSpPr>
        <p:grpSpPr>
          <a:xfrm>
            <a:off x="-130222" y="2309477"/>
            <a:ext cx="910670" cy="711342"/>
            <a:chOff x="-130222" y="2309477"/>
            <a:chExt cx="910670" cy="711342"/>
          </a:xfrm>
        </p:grpSpPr>
        <p:sp>
          <p:nvSpPr>
            <p:cNvPr id="1931" name="Google Shape;1931;p57"/>
            <p:cNvSpPr/>
            <p:nvPr/>
          </p:nvSpPr>
          <p:spPr>
            <a:xfrm rot="5400000">
              <a:off x="-89807" y="2504435"/>
              <a:ext cx="238279" cy="319109"/>
            </a:xfrm>
            <a:custGeom>
              <a:avLst/>
              <a:gdLst/>
              <a:ahLst/>
              <a:cxnLst/>
              <a:rect l="l" t="t" r="r" b="b"/>
              <a:pathLst>
                <a:path w="17789" h="29794" extrusionOk="0">
                  <a:moveTo>
                    <a:pt x="8873" y="1"/>
                  </a:moveTo>
                  <a:lnTo>
                    <a:pt x="2349" y="479"/>
                  </a:lnTo>
                  <a:cubicBezTo>
                    <a:pt x="2349" y="479"/>
                    <a:pt x="0" y="6438"/>
                    <a:pt x="2349" y="11265"/>
                  </a:cubicBezTo>
                  <a:cubicBezTo>
                    <a:pt x="4654" y="16137"/>
                    <a:pt x="6698" y="18964"/>
                    <a:pt x="8873" y="29793"/>
                  </a:cubicBezTo>
                  <a:cubicBezTo>
                    <a:pt x="11047" y="18964"/>
                    <a:pt x="13135" y="16137"/>
                    <a:pt x="15440" y="11265"/>
                  </a:cubicBezTo>
                  <a:cubicBezTo>
                    <a:pt x="17789" y="6394"/>
                    <a:pt x="15484" y="479"/>
                    <a:pt x="15484" y="479"/>
                  </a:cubicBezTo>
                  <a:lnTo>
                    <a:pt x="8916" y="1"/>
                  </a:lnTo>
                  <a:close/>
                </a:path>
              </a:pathLst>
            </a:custGeom>
            <a:solidFill>
              <a:srgbClr val="BD1717"/>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57"/>
            <p:cNvSpPr/>
            <p:nvPr/>
          </p:nvSpPr>
          <p:spPr>
            <a:xfrm rot="5400000">
              <a:off x="125604" y="2314498"/>
              <a:ext cx="207994" cy="263211"/>
            </a:xfrm>
            <a:custGeom>
              <a:avLst/>
              <a:gdLst/>
              <a:ahLst/>
              <a:cxnLst/>
              <a:rect l="l" t="t" r="r" b="b"/>
              <a:pathLst>
                <a:path w="15528" h="24575" extrusionOk="0">
                  <a:moveTo>
                    <a:pt x="14266" y="1"/>
                  </a:moveTo>
                  <a:cubicBezTo>
                    <a:pt x="13222" y="1349"/>
                    <a:pt x="12092" y="2654"/>
                    <a:pt x="10830" y="3828"/>
                  </a:cubicBezTo>
                  <a:cubicBezTo>
                    <a:pt x="9084" y="5377"/>
                    <a:pt x="7466" y="6069"/>
                    <a:pt x="5455" y="6069"/>
                  </a:cubicBezTo>
                  <a:cubicBezTo>
                    <a:pt x="4361" y="6069"/>
                    <a:pt x="3150" y="5864"/>
                    <a:pt x="1740" y="5481"/>
                  </a:cubicBezTo>
                  <a:cubicBezTo>
                    <a:pt x="1218" y="5307"/>
                    <a:pt x="609" y="5133"/>
                    <a:pt x="0" y="4916"/>
                  </a:cubicBezTo>
                  <a:lnTo>
                    <a:pt x="0" y="24488"/>
                  </a:lnTo>
                  <a:cubicBezTo>
                    <a:pt x="870" y="24531"/>
                    <a:pt x="1653" y="24575"/>
                    <a:pt x="2393" y="24575"/>
                  </a:cubicBezTo>
                  <a:lnTo>
                    <a:pt x="4741" y="24575"/>
                  </a:lnTo>
                  <a:cubicBezTo>
                    <a:pt x="8786" y="24531"/>
                    <a:pt x="10787" y="23792"/>
                    <a:pt x="15528" y="22096"/>
                  </a:cubicBezTo>
                  <a:lnTo>
                    <a:pt x="14266" y="1"/>
                  </a:lnTo>
                  <a:close/>
                </a:path>
              </a:pathLst>
            </a:custGeom>
            <a:solidFill>
              <a:srgbClr val="BD1717"/>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57"/>
            <p:cNvSpPr/>
            <p:nvPr/>
          </p:nvSpPr>
          <p:spPr>
            <a:xfrm rot="5400000">
              <a:off x="235815" y="2144174"/>
              <a:ext cx="33219" cy="363826"/>
            </a:xfrm>
            <a:custGeom>
              <a:avLst/>
              <a:gdLst/>
              <a:ahLst/>
              <a:cxnLst/>
              <a:rect l="l" t="t" r="r" b="b"/>
              <a:pathLst>
                <a:path w="2480" h="33969" extrusionOk="0">
                  <a:moveTo>
                    <a:pt x="1219" y="1"/>
                  </a:moveTo>
                  <a:cubicBezTo>
                    <a:pt x="871" y="1"/>
                    <a:pt x="566" y="131"/>
                    <a:pt x="349" y="392"/>
                  </a:cubicBezTo>
                  <a:cubicBezTo>
                    <a:pt x="131" y="696"/>
                    <a:pt x="1" y="1044"/>
                    <a:pt x="1" y="1392"/>
                  </a:cubicBezTo>
                  <a:lnTo>
                    <a:pt x="1" y="33969"/>
                  </a:lnTo>
                  <a:lnTo>
                    <a:pt x="2436" y="33969"/>
                  </a:lnTo>
                  <a:lnTo>
                    <a:pt x="2436" y="1392"/>
                  </a:lnTo>
                  <a:cubicBezTo>
                    <a:pt x="2480" y="696"/>
                    <a:pt x="1958" y="44"/>
                    <a:pt x="1219" y="1"/>
                  </a:cubicBezTo>
                  <a:close/>
                </a:path>
              </a:pathLst>
            </a:custGeom>
            <a:solidFill>
              <a:srgbClr val="BD1717"/>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57"/>
            <p:cNvSpPr/>
            <p:nvPr/>
          </p:nvSpPr>
          <p:spPr>
            <a:xfrm rot="5400000">
              <a:off x="125604" y="2752602"/>
              <a:ext cx="207994" cy="263211"/>
            </a:xfrm>
            <a:custGeom>
              <a:avLst/>
              <a:gdLst/>
              <a:ahLst/>
              <a:cxnLst/>
              <a:rect l="l" t="t" r="r" b="b"/>
              <a:pathLst>
                <a:path w="15528" h="24575" extrusionOk="0">
                  <a:moveTo>
                    <a:pt x="1262" y="1"/>
                  </a:moveTo>
                  <a:lnTo>
                    <a:pt x="0" y="22096"/>
                  </a:lnTo>
                  <a:cubicBezTo>
                    <a:pt x="4741" y="23792"/>
                    <a:pt x="6742" y="24531"/>
                    <a:pt x="10787" y="24575"/>
                  </a:cubicBezTo>
                  <a:lnTo>
                    <a:pt x="13135" y="24575"/>
                  </a:lnTo>
                  <a:cubicBezTo>
                    <a:pt x="13875" y="24575"/>
                    <a:pt x="14657" y="24531"/>
                    <a:pt x="15527" y="24488"/>
                  </a:cubicBezTo>
                  <a:lnTo>
                    <a:pt x="15527" y="4916"/>
                  </a:lnTo>
                  <a:cubicBezTo>
                    <a:pt x="14918" y="5133"/>
                    <a:pt x="14310" y="5307"/>
                    <a:pt x="13788" y="5481"/>
                  </a:cubicBezTo>
                  <a:cubicBezTo>
                    <a:pt x="12377" y="5864"/>
                    <a:pt x="11167" y="6069"/>
                    <a:pt x="10075" y="6069"/>
                  </a:cubicBezTo>
                  <a:cubicBezTo>
                    <a:pt x="8068" y="6069"/>
                    <a:pt x="6459" y="5377"/>
                    <a:pt x="4741" y="3828"/>
                  </a:cubicBezTo>
                  <a:cubicBezTo>
                    <a:pt x="3436" y="2654"/>
                    <a:pt x="2305" y="1349"/>
                    <a:pt x="1262" y="1"/>
                  </a:cubicBezTo>
                  <a:close/>
                </a:path>
              </a:pathLst>
            </a:custGeom>
            <a:solidFill>
              <a:srgbClr val="BD1717"/>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57"/>
            <p:cNvSpPr/>
            <p:nvPr/>
          </p:nvSpPr>
          <p:spPr>
            <a:xfrm rot="5400000">
              <a:off x="235815" y="2822297"/>
              <a:ext cx="33219" cy="363826"/>
            </a:xfrm>
            <a:custGeom>
              <a:avLst/>
              <a:gdLst/>
              <a:ahLst/>
              <a:cxnLst/>
              <a:rect l="l" t="t" r="r" b="b"/>
              <a:pathLst>
                <a:path w="2480" h="33969" extrusionOk="0">
                  <a:moveTo>
                    <a:pt x="1262" y="1"/>
                  </a:moveTo>
                  <a:cubicBezTo>
                    <a:pt x="523" y="44"/>
                    <a:pt x="1" y="696"/>
                    <a:pt x="44" y="1392"/>
                  </a:cubicBezTo>
                  <a:lnTo>
                    <a:pt x="44" y="33969"/>
                  </a:lnTo>
                  <a:lnTo>
                    <a:pt x="2480" y="33969"/>
                  </a:lnTo>
                  <a:lnTo>
                    <a:pt x="2480" y="1392"/>
                  </a:lnTo>
                  <a:cubicBezTo>
                    <a:pt x="2480" y="1044"/>
                    <a:pt x="2349" y="696"/>
                    <a:pt x="2132" y="392"/>
                  </a:cubicBezTo>
                  <a:cubicBezTo>
                    <a:pt x="1915" y="131"/>
                    <a:pt x="1610" y="1"/>
                    <a:pt x="1262" y="1"/>
                  </a:cubicBezTo>
                  <a:close/>
                </a:path>
              </a:pathLst>
            </a:custGeom>
            <a:solidFill>
              <a:srgbClr val="BD1717"/>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57"/>
            <p:cNvSpPr/>
            <p:nvPr/>
          </p:nvSpPr>
          <p:spPr>
            <a:xfrm rot="5400000">
              <a:off x="296972" y="2322962"/>
              <a:ext cx="284317" cy="682635"/>
            </a:xfrm>
            <a:custGeom>
              <a:avLst/>
              <a:gdLst/>
              <a:ahLst/>
              <a:cxnLst/>
              <a:rect l="l" t="t" r="r" b="b"/>
              <a:pathLst>
                <a:path w="21226" h="63735" extrusionOk="0">
                  <a:moveTo>
                    <a:pt x="10657" y="0"/>
                  </a:moveTo>
                  <a:cubicBezTo>
                    <a:pt x="10439" y="0"/>
                    <a:pt x="10222" y="131"/>
                    <a:pt x="10091" y="305"/>
                  </a:cubicBezTo>
                  <a:lnTo>
                    <a:pt x="9830" y="653"/>
                  </a:lnTo>
                  <a:cubicBezTo>
                    <a:pt x="9265" y="1435"/>
                    <a:pt x="8743" y="2218"/>
                    <a:pt x="8221" y="3045"/>
                  </a:cubicBezTo>
                  <a:cubicBezTo>
                    <a:pt x="7960" y="3393"/>
                    <a:pt x="7743" y="3741"/>
                    <a:pt x="7525" y="4132"/>
                  </a:cubicBezTo>
                  <a:lnTo>
                    <a:pt x="7177" y="4741"/>
                  </a:lnTo>
                  <a:cubicBezTo>
                    <a:pt x="6916" y="5132"/>
                    <a:pt x="6699" y="5524"/>
                    <a:pt x="6525" y="5872"/>
                  </a:cubicBezTo>
                  <a:cubicBezTo>
                    <a:pt x="5394" y="7959"/>
                    <a:pt x="4394" y="10047"/>
                    <a:pt x="3524" y="12265"/>
                  </a:cubicBezTo>
                  <a:cubicBezTo>
                    <a:pt x="3306" y="12831"/>
                    <a:pt x="3089" y="13440"/>
                    <a:pt x="2915" y="14005"/>
                  </a:cubicBezTo>
                  <a:cubicBezTo>
                    <a:pt x="2828" y="14266"/>
                    <a:pt x="2741" y="14483"/>
                    <a:pt x="2654" y="14701"/>
                  </a:cubicBezTo>
                  <a:cubicBezTo>
                    <a:pt x="2436" y="15353"/>
                    <a:pt x="2262" y="16006"/>
                    <a:pt x="2045" y="16658"/>
                  </a:cubicBezTo>
                  <a:cubicBezTo>
                    <a:pt x="784" y="21138"/>
                    <a:pt x="88" y="25792"/>
                    <a:pt x="1" y="30445"/>
                  </a:cubicBezTo>
                  <a:lnTo>
                    <a:pt x="1" y="32272"/>
                  </a:lnTo>
                  <a:lnTo>
                    <a:pt x="1" y="32403"/>
                  </a:lnTo>
                  <a:cubicBezTo>
                    <a:pt x="1" y="33142"/>
                    <a:pt x="44" y="33925"/>
                    <a:pt x="88" y="34664"/>
                  </a:cubicBezTo>
                  <a:lnTo>
                    <a:pt x="88" y="34969"/>
                  </a:lnTo>
                  <a:lnTo>
                    <a:pt x="1654" y="58759"/>
                  </a:lnTo>
                  <a:lnTo>
                    <a:pt x="1828" y="61282"/>
                  </a:lnTo>
                  <a:lnTo>
                    <a:pt x="2219" y="61499"/>
                  </a:lnTo>
                  <a:cubicBezTo>
                    <a:pt x="4307" y="62717"/>
                    <a:pt x="6612" y="63457"/>
                    <a:pt x="9004" y="63674"/>
                  </a:cubicBezTo>
                  <a:cubicBezTo>
                    <a:pt x="9221" y="63718"/>
                    <a:pt x="9439" y="63718"/>
                    <a:pt x="9656" y="63718"/>
                  </a:cubicBezTo>
                  <a:cubicBezTo>
                    <a:pt x="9866" y="63729"/>
                    <a:pt x="10079" y="63735"/>
                    <a:pt x="10294" y="63735"/>
                  </a:cubicBezTo>
                  <a:cubicBezTo>
                    <a:pt x="10882" y="63735"/>
                    <a:pt x="11487" y="63694"/>
                    <a:pt x="12092" y="63631"/>
                  </a:cubicBezTo>
                  <a:cubicBezTo>
                    <a:pt x="14441" y="63326"/>
                    <a:pt x="16746" y="62630"/>
                    <a:pt x="18833" y="61543"/>
                  </a:cubicBezTo>
                  <a:cubicBezTo>
                    <a:pt x="19051" y="61456"/>
                    <a:pt x="19225" y="61325"/>
                    <a:pt x="19442" y="61239"/>
                  </a:cubicBezTo>
                  <a:lnTo>
                    <a:pt x="19442" y="60934"/>
                  </a:lnTo>
                  <a:lnTo>
                    <a:pt x="19573" y="58498"/>
                  </a:lnTo>
                  <a:lnTo>
                    <a:pt x="19877" y="54062"/>
                  </a:lnTo>
                  <a:lnTo>
                    <a:pt x="20008" y="52322"/>
                  </a:lnTo>
                  <a:lnTo>
                    <a:pt x="21138" y="35230"/>
                  </a:lnTo>
                  <a:lnTo>
                    <a:pt x="21138" y="34969"/>
                  </a:lnTo>
                  <a:cubicBezTo>
                    <a:pt x="21138" y="34882"/>
                    <a:pt x="21138" y="34838"/>
                    <a:pt x="21138" y="34795"/>
                  </a:cubicBezTo>
                  <a:cubicBezTo>
                    <a:pt x="21182" y="34012"/>
                    <a:pt x="21225" y="33229"/>
                    <a:pt x="21225" y="32446"/>
                  </a:cubicBezTo>
                  <a:lnTo>
                    <a:pt x="21225" y="32229"/>
                  </a:lnTo>
                  <a:cubicBezTo>
                    <a:pt x="21225" y="31794"/>
                    <a:pt x="21225" y="31359"/>
                    <a:pt x="21225" y="30967"/>
                  </a:cubicBezTo>
                  <a:lnTo>
                    <a:pt x="21225" y="30315"/>
                  </a:lnTo>
                  <a:cubicBezTo>
                    <a:pt x="21138" y="25705"/>
                    <a:pt x="20443" y="21138"/>
                    <a:pt x="19138" y="16702"/>
                  </a:cubicBezTo>
                  <a:cubicBezTo>
                    <a:pt x="18964" y="16006"/>
                    <a:pt x="18746" y="15353"/>
                    <a:pt x="18529" y="14701"/>
                  </a:cubicBezTo>
                  <a:cubicBezTo>
                    <a:pt x="18442" y="14440"/>
                    <a:pt x="18355" y="14135"/>
                    <a:pt x="18268" y="13831"/>
                  </a:cubicBezTo>
                  <a:cubicBezTo>
                    <a:pt x="18050" y="13266"/>
                    <a:pt x="17833" y="12657"/>
                    <a:pt x="17616" y="12091"/>
                  </a:cubicBezTo>
                  <a:cubicBezTo>
                    <a:pt x="16789" y="9917"/>
                    <a:pt x="15832" y="7785"/>
                    <a:pt x="14745" y="5741"/>
                  </a:cubicBezTo>
                  <a:cubicBezTo>
                    <a:pt x="14528" y="5437"/>
                    <a:pt x="14354" y="5089"/>
                    <a:pt x="14180" y="4741"/>
                  </a:cubicBezTo>
                  <a:cubicBezTo>
                    <a:pt x="14006" y="4480"/>
                    <a:pt x="13875" y="4262"/>
                    <a:pt x="13701" y="4002"/>
                  </a:cubicBezTo>
                  <a:cubicBezTo>
                    <a:pt x="13527" y="3697"/>
                    <a:pt x="13310" y="3349"/>
                    <a:pt x="13092" y="3045"/>
                  </a:cubicBezTo>
                  <a:cubicBezTo>
                    <a:pt x="12570" y="2218"/>
                    <a:pt x="12048" y="1435"/>
                    <a:pt x="11483" y="653"/>
                  </a:cubicBezTo>
                  <a:lnTo>
                    <a:pt x="11266" y="305"/>
                  </a:lnTo>
                  <a:cubicBezTo>
                    <a:pt x="11135" y="131"/>
                    <a:pt x="10918" y="0"/>
                    <a:pt x="10657" y="0"/>
                  </a:cubicBezTo>
                  <a:close/>
                </a:path>
              </a:pathLst>
            </a:custGeom>
            <a:solidFill>
              <a:srgbClr val="BD1717"/>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940" name="Google Shape;1940;p57"/>
          <p:cNvSpPr txBox="1">
            <a:spLocks noGrp="1"/>
          </p:cNvSpPr>
          <p:nvPr>
            <p:ph type="subTitle" idx="4294967295"/>
          </p:nvPr>
        </p:nvSpPr>
        <p:spPr>
          <a:xfrm flipH="1">
            <a:off x="1564386" y="3059647"/>
            <a:ext cx="2092197" cy="371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2400" b="1" dirty="0">
                <a:solidFill>
                  <a:schemeClr val="lt1"/>
                </a:solidFill>
                <a:latin typeface="Pathway Gothic One"/>
                <a:ea typeface="Pathway Gothic One"/>
                <a:cs typeface="Pathway Gothic One"/>
                <a:sym typeface="Pathway Gothic One"/>
              </a:rPr>
              <a:t>Implement</a:t>
            </a:r>
            <a:endParaRPr sz="2400" b="1" dirty="0">
              <a:solidFill>
                <a:schemeClr val="lt1"/>
              </a:solidFill>
              <a:latin typeface="Pathway Gothic One"/>
              <a:ea typeface="Pathway Gothic One"/>
              <a:cs typeface="Pathway Gothic One"/>
              <a:sym typeface="Pathway Gothic One"/>
            </a:endParaRPr>
          </a:p>
        </p:txBody>
      </p:sp>
      <p:sp>
        <p:nvSpPr>
          <p:cNvPr id="1942" name="Google Shape;1942;p57"/>
          <p:cNvSpPr txBox="1">
            <a:spLocks noGrp="1"/>
          </p:cNvSpPr>
          <p:nvPr>
            <p:ph type="title" idx="4294967295"/>
          </p:nvPr>
        </p:nvSpPr>
        <p:spPr>
          <a:xfrm flipH="1">
            <a:off x="1770023" y="1761526"/>
            <a:ext cx="1733700" cy="500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FY22</a:t>
            </a:r>
            <a:endParaRPr dirty="0"/>
          </a:p>
        </p:txBody>
      </p:sp>
      <p:sp>
        <p:nvSpPr>
          <p:cNvPr id="1945" name="Google Shape;1945;p57"/>
          <p:cNvSpPr txBox="1">
            <a:spLocks noGrp="1"/>
          </p:cNvSpPr>
          <p:nvPr>
            <p:ph type="title" idx="4294967295"/>
          </p:nvPr>
        </p:nvSpPr>
        <p:spPr>
          <a:xfrm flipH="1">
            <a:off x="3391433" y="1765650"/>
            <a:ext cx="1733700" cy="500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FY23</a:t>
            </a:r>
            <a:endParaRPr dirty="0"/>
          </a:p>
        </p:txBody>
      </p:sp>
      <p:sp>
        <p:nvSpPr>
          <p:cNvPr id="37" name="Google Shape;1945;p57">
            <a:extLst>
              <a:ext uri="{FF2B5EF4-FFF2-40B4-BE49-F238E27FC236}">
                <a16:creationId xmlns:a16="http://schemas.microsoft.com/office/drawing/2014/main" id="{CF6C028F-64B9-463D-81DA-95A7219D2680}"/>
              </a:ext>
            </a:extLst>
          </p:cNvPr>
          <p:cNvSpPr txBox="1">
            <a:spLocks/>
          </p:cNvSpPr>
          <p:nvPr/>
        </p:nvSpPr>
        <p:spPr>
          <a:xfrm flipH="1">
            <a:off x="5027288" y="1776156"/>
            <a:ext cx="1733700" cy="500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algn="ctr"/>
            <a:r>
              <a:rPr lang="en-US" dirty="0"/>
              <a:t>FY24</a:t>
            </a:r>
          </a:p>
        </p:txBody>
      </p:sp>
      <p:sp>
        <p:nvSpPr>
          <p:cNvPr id="38" name="Google Shape;1945;p57">
            <a:extLst>
              <a:ext uri="{FF2B5EF4-FFF2-40B4-BE49-F238E27FC236}">
                <a16:creationId xmlns:a16="http://schemas.microsoft.com/office/drawing/2014/main" id="{72DBCCCC-DBAF-41D6-838B-4B00C5CB58A1}"/>
              </a:ext>
            </a:extLst>
          </p:cNvPr>
          <p:cNvSpPr txBox="1">
            <a:spLocks/>
          </p:cNvSpPr>
          <p:nvPr/>
        </p:nvSpPr>
        <p:spPr>
          <a:xfrm flipH="1">
            <a:off x="6648698" y="1789677"/>
            <a:ext cx="1733700" cy="500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algn="ctr"/>
            <a:r>
              <a:rPr lang="en-US" dirty="0"/>
              <a:t>FY25</a:t>
            </a:r>
          </a:p>
        </p:txBody>
      </p:sp>
      <p:sp>
        <p:nvSpPr>
          <p:cNvPr id="40" name="Google Shape;1913;p57">
            <a:extLst>
              <a:ext uri="{FF2B5EF4-FFF2-40B4-BE49-F238E27FC236}">
                <a16:creationId xmlns:a16="http://schemas.microsoft.com/office/drawing/2014/main" id="{FB0D41AA-3EF7-4A50-97C1-D41217E65660}"/>
              </a:ext>
            </a:extLst>
          </p:cNvPr>
          <p:cNvSpPr txBox="1">
            <a:spLocks/>
          </p:cNvSpPr>
          <p:nvPr/>
        </p:nvSpPr>
        <p:spPr>
          <a:xfrm flipH="1">
            <a:off x="3428553" y="3063872"/>
            <a:ext cx="1733700" cy="371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1pPr>
            <a:lvl2pPr marL="914400" marR="0" lvl="1"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2pPr>
            <a:lvl3pPr marL="1371600" marR="0" lvl="2"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3pPr>
            <a:lvl4pPr marL="1828800" marR="0" lvl="3"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4pPr>
            <a:lvl5pPr marL="2286000" marR="0" lvl="4"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5pPr>
            <a:lvl6pPr marL="2743200" marR="0" lvl="5"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6pPr>
            <a:lvl7pPr marL="3200400" marR="0" lvl="6"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7pPr>
            <a:lvl8pPr marL="3657600" marR="0" lvl="7"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8pPr>
            <a:lvl9pPr marL="4114800" marR="0" lvl="8" indent="-330200" algn="l" rtl="0">
              <a:lnSpc>
                <a:spcPct val="100000"/>
              </a:lnSpc>
              <a:spcBef>
                <a:spcPts val="1600"/>
              </a:spcBef>
              <a:spcAft>
                <a:spcPts val="160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9pPr>
          </a:lstStyle>
          <a:p>
            <a:pPr marL="0" indent="0" algn="ctr">
              <a:spcAft>
                <a:spcPts val="1600"/>
              </a:spcAft>
              <a:buFont typeface="Open Sans"/>
              <a:buNone/>
            </a:pPr>
            <a:r>
              <a:rPr lang="en-US" sz="2400" b="1" dirty="0">
                <a:solidFill>
                  <a:schemeClr val="lt1"/>
                </a:solidFill>
                <a:latin typeface="Pathway Gothic One"/>
                <a:ea typeface="Pathway Gothic One"/>
                <a:cs typeface="Pathway Gothic One"/>
                <a:sym typeface="Pathway Gothic One"/>
              </a:rPr>
              <a:t>Re-Assess</a:t>
            </a:r>
          </a:p>
          <a:p>
            <a:pPr marL="0" indent="0" algn="ctr">
              <a:spcAft>
                <a:spcPts val="1600"/>
              </a:spcAft>
              <a:buFont typeface="Open Sans"/>
              <a:buNone/>
            </a:pPr>
            <a:endParaRPr lang="en-US" sz="2400" b="1" dirty="0">
              <a:solidFill>
                <a:schemeClr val="lt1"/>
              </a:solidFill>
              <a:latin typeface="Pathway Gothic One"/>
              <a:ea typeface="Pathway Gothic One"/>
              <a:cs typeface="Pathway Gothic One"/>
              <a:sym typeface="Pathway Gothic One"/>
            </a:endParaRPr>
          </a:p>
        </p:txBody>
      </p:sp>
      <p:sp>
        <p:nvSpPr>
          <p:cNvPr id="42" name="Google Shape;1940;p57">
            <a:extLst>
              <a:ext uri="{FF2B5EF4-FFF2-40B4-BE49-F238E27FC236}">
                <a16:creationId xmlns:a16="http://schemas.microsoft.com/office/drawing/2014/main" id="{2C9C0C75-601B-49C1-912C-FA15D2D666EA}"/>
              </a:ext>
            </a:extLst>
          </p:cNvPr>
          <p:cNvSpPr txBox="1">
            <a:spLocks/>
          </p:cNvSpPr>
          <p:nvPr/>
        </p:nvSpPr>
        <p:spPr>
          <a:xfrm flipH="1">
            <a:off x="4864632" y="3043310"/>
            <a:ext cx="2092197" cy="371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1pPr>
            <a:lvl2pPr marL="914400" marR="0" lvl="1"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2pPr>
            <a:lvl3pPr marL="1371600" marR="0" lvl="2"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3pPr>
            <a:lvl4pPr marL="1828800" marR="0" lvl="3"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4pPr>
            <a:lvl5pPr marL="2286000" marR="0" lvl="4"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5pPr>
            <a:lvl6pPr marL="2743200" marR="0" lvl="5"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6pPr>
            <a:lvl7pPr marL="3200400" marR="0" lvl="6"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7pPr>
            <a:lvl8pPr marL="3657600" marR="0" lvl="7"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8pPr>
            <a:lvl9pPr marL="4114800" marR="0" lvl="8" indent="-330200" algn="l" rtl="0">
              <a:lnSpc>
                <a:spcPct val="100000"/>
              </a:lnSpc>
              <a:spcBef>
                <a:spcPts val="1600"/>
              </a:spcBef>
              <a:spcAft>
                <a:spcPts val="160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9pPr>
          </a:lstStyle>
          <a:p>
            <a:pPr marL="0" indent="0" algn="ctr">
              <a:spcAft>
                <a:spcPts val="1600"/>
              </a:spcAft>
              <a:buFont typeface="Open Sans"/>
              <a:buNone/>
            </a:pPr>
            <a:r>
              <a:rPr lang="en-US" sz="2400" b="1" dirty="0">
                <a:solidFill>
                  <a:schemeClr val="lt1"/>
                </a:solidFill>
                <a:latin typeface="Pathway Gothic One"/>
                <a:ea typeface="Pathway Gothic One"/>
                <a:cs typeface="Pathway Gothic One"/>
                <a:sym typeface="Pathway Gothic One"/>
              </a:rPr>
              <a:t>Implement</a:t>
            </a:r>
          </a:p>
        </p:txBody>
      </p:sp>
      <p:sp>
        <p:nvSpPr>
          <p:cNvPr id="44" name="Google Shape;1913;p57">
            <a:extLst>
              <a:ext uri="{FF2B5EF4-FFF2-40B4-BE49-F238E27FC236}">
                <a16:creationId xmlns:a16="http://schemas.microsoft.com/office/drawing/2014/main" id="{F951EFEA-32F9-4FE0-BE4C-DCFDB32723EE}"/>
              </a:ext>
            </a:extLst>
          </p:cNvPr>
          <p:cNvSpPr txBox="1">
            <a:spLocks/>
          </p:cNvSpPr>
          <p:nvPr/>
        </p:nvSpPr>
        <p:spPr>
          <a:xfrm flipH="1">
            <a:off x="6813960" y="3068693"/>
            <a:ext cx="1733700" cy="371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1pPr>
            <a:lvl2pPr marL="914400" marR="0" lvl="1"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2pPr>
            <a:lvl3pPr marL="1371600" marR="0" lvl="2"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3pPr>
            <a:lvl4pPr marL="1828800" marR="0" lvl="3"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4pPr>
            <a:lvl5pPr marL="2286000" marR="0" lvl="4"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5pPr>
            <a:lvl6pPr marL="2743200" marR="0" lvl="5"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6pPr>
            <a:lvl7pPr marL="3200400" marR="0" lvl="6"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7pPr>
            <a:lvl8pPr marL="3657600" marR="0" lvl="7"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8pPr>
            <a:lvl9pPr marL="4114800" marR="0" lvl="8" indent="-330200" algn="l" rtl="0">
              <a:lnSpc>
                <a:spcPct val="100000"/>
              </a:lnSpc>
              <a:spcBef>
                <a:spcPts val="1600"/>
              </a:spcBef>
              <a:spcAft>
                <a:spcPts val="160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9pPr>
          </a:lstStyle>
          <a:p>
            <a:pPr marL="0" indent="0" algn="ctr">
              <a:spcAft>
                <a:spcPts val="1600"/>
              </a:spcAft>
              <a:buFont typeface="Open Sans"/>
              <a:buNone/>
            </a:pPr>
            <a:r>
              <a:rPr lang="en-US" sz="2400" b="1" dirty="0">
                <a:solidFill>
                  <a:schemeClr val="lt1"/>
                </a:solidFill>
                <a:latin typeface="Pathway Gothic One"/>
                <a:ea typeface="Pathway Gothic One"/>
                <a:cs typeface="Pathway Gothic One"/>
                <a:sym typeface="Pathway Gothic One"/>
              </a:rPr>
              <a:t>Re-Assess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1000"/>
                                  </p:stCondLst>
                                  <p:childTnLst>
                                    <p:animMotion origin="layout" path="M -2.77778E-7 1.23457E-7 L 0.08385 0.00247 " pathEditMode="relative" rAng="0" ptsTypes="AA">
                                      <p:cBhvr>
                                        <p:cTn id="6" dur="2000" fill="hold"/>
                                        <p:tgtEl>
                                          <p:spTgt spid="3"/>
                                        </p:tgtEl>
                                        <p:attrNameLst>
                                          <p:attrName>ppt_x</p:attrName>
                                          <p:attrName>ppt_y</p:attrName>
                                        </p:attrNameLst>
                                      </p:cBhvr>
                                      <p:rCtr x="4184" y="123"/>
                                    </p:animMotion>
                                  </p:childTnLst>
                                </p:cTn>
                              </p:par>
                            </p:childTnLst>
                          </p:cTn>
                        </p:par>
                        <p:par>
                          <p:cTn id="7" fill="hold">
                            <p:stCondLst>
                              <p:cond delay="3000"/>
                            </p:stCondLst>
                            <p:childTnLst>
                              <p:par>
                                <p:cTn id="8" presetID="53" presetClass="entr" presetSubtype="16" fill="hold" grpId="0" nodeType="afterEffect">
                                  <p:stCondLst>
                                    <p:cond delay="0"/>
                                  </p:stCondLst>
                                  <p:childTnLst>
                                    <p:set>
                                      <p:cBhvr>
                                        <p:cTn id="9" dur="1" fill="hold">
                                          <p:stCondLst>
                                            <p:cond delay="0"/>
                                          </p:stCondLst>
                                        </p:cTn>
                                        <p:tgtEl>
                                          <p:spTgt spid="1913">
                                            <p:txEl>
                                              <p:pRg st="0" end="0"/>
                                            </p:txEl>
                                          </p:spTgt>
                                        </p:tgtEl>
                                        <p:attrNameLst>
                                          <p:attrName>style.visibility</p:attrName>
                                        </p:attrNameLst>
                                      </p:cBhvr>
                                      <p:to>
                                        <p:strVal val="visible"/>
                                      </p:to>
                                    </p:set>
                                    <p:anim calcmode="lin" valueType="num">
                                      <p:cBhvr>
                                        <p:cTn id="10" dur="500" fill="hold"/>
                                        <p:tgtEl>
                                          <p:spTgt spid="1913">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1913">
                                            <p:txEl>
                                              <p:pRg st="0" end="0"/>
                                            </p:txEl>
                                          </p:spTgt>
                                        </p:tgtEl>
                                        <p:attrNameLst>
                                          <p:attrName>ppt_h</p:attrName>
                                        </p:attrNameLst>
                                      </p:cBhvr>
                                      <p:tavLst>
                                        <p:tav tm="0">
                                          <p:val>
                                            <p:fltVal val="0"/>
                                          </p:val>
                                        </p:tav>
                                        <p:tav tm="100000">
                                          <p:val>
                                            <p:strVal val="#ppt_h"/>
                                          </p:val>
                                        </p:tav>
                                      </p:tavLst>
                                    </p:anim>
                                    <p:animEffect transition="in" filter="fade">
                                      <p:cBhvr>
                                        <p:cTn id="12" dur="500"/>
                                        <p:tgtEl>
                                          <p:spTgt spid="1913">
                                            <p:txEl>
                                              <p:pRg st="0" end="0"/>
                                            </p:txEl>
                                          </p:spTgt>
                                        </p:tgtEl>
                                      </p:cBhvr>
                                    </p:animEffect>
                                  </p:childTnLst>
                                </p:cTn>
                              </p:par>
                            </p:childTnLst>
                          </p:cTn>
                        </p:par>
                        <p:par>
                          <p:cTn id="13" fill="hold">
                            <p:stCondLst>
                              <p:cond delay="3500"/>
                            </p:stCondLst>
                            <p:childTnLst>
                              <p:par>
                                <p:cTn id="14" presetID="42" presetClass="path" presetSubtype="0" accel="50000" decel="50000" fill="hold" nodeType="afterEffect">
                                  <p:stCondLst>
                                    <p:cond delay="0"/>
                                  </p:stCondLst>
                                  <p:childTnLst>
                                    <p:animMotion origin="layout" path="M 0.08385 0.00247 L 0.24184 0.00154 " pathEditMode="relative" rAng="0" ptsTypes="AA">
                                      <p:cBhvr>
                                        <p:cTn id="15" dur="2000" fill="hold"/>
                                        <p:tgtEl>
                                          <p:spTgt spid="3"/>
                                        </p:tgtEl>
                                        <p:attrNameLst>
                                          <p:attrName>ppt_x</p:attrName>
                                          <p:attrName>ppt_y</p:attrName>
                                        </p:attrNameLst>
                                      </p:cBhvr>
                                      <p:rCtr x="7899" y="-62"/>
                                    </p:animMotion>
                                  </p:childTnLst>
                                </p:cTn>
                              </p:par>
                            </p:childTnLst>
                          </p:cTn>
                        </p:par>
                        <p:par>
                          <p:cTn id="16" fill="hold">
                            <p:stCondLst>
                              <p:cond delay="5500"/>
                            </p:stCondLst>
                            <p:childTnLst>
                              <p:par>
                                <p:cTn id="17" presetID="53" presetClass="entr" presetSubtype="16" fill="hold" grpId="0" nodeType="afterEffect">
                                  <p:stCondLst>
                                    <p:cond delay="0"/>
                                  </p:stCondLst>
                                  <p:childTnLst>
                                    <p:set>
                                      <p:cBhvr>
                                        <p:cTn id="18" dur="1" fill="hold">
                                          <p:stCondLst>
                                            <p:cond delay="0"/>
                                          </p:stCondLst>
                                        </p:cTn>
                                        <p:tgtEl>
                                          <p:spTgt spid="1940">
                                            <p:txEl>
                                              <p:pRg st="0" end="0"/>
                                            </p:txEl>
                                          </p:spTgt>
                                        </p:tgtEl>
                                        <p:attrNameLst>
                                          <p:attrName>style.visibility</p:attrName>
                                        </p:attrNameLst>
                                      </p:cBhvr>
                                      <p:to>
                                        <p:strVal val="visible"/>
                                      </p:to>
                                    </p:set>
                                    <p:anim calcmode="lin" valueType="num">
                                      <p:cBhvr>
                                        <p:cTn id="19" dur="500" fill="hold"/>
                                        <p:tgtEl>
                                          <p:spTgt spid="1940">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1940">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1940">
                                            <p:txEl>
                                              <p:pRg st="0" end="0"/>
                                            </p:txEl>
                                          </p:spTgt>
                                        </p:tgtEl>
                                      </p:cBhvr>
                                    </p:animEffect>
                                  </p:childTnLst>
                                </p:cTn>
                              </p:par>
                            </p:childTnLst>
                          </p:cTn>
                        </p:par>
                        <p:par>
                          <p:cTn id="22" fill="hold">
                            <p:stCondLst>
                              <p:cond delay="6000"/>
                            </p:stCondLst>
                            <p:childTnLst>
                              <p:par>
                                <p:cTn id="23" presetID="42" presetClass="path" presetSubtype="0" accel="50000" decel="50000" fill="hold" nodeType="afterEffect">
                                  <p:stCondLst>
                                    <p:cond delay="0"/>
                                  </p:stCondLst>
                                  <p:childTnLst>
                                    <p:animMotion origin="layout" path="M 0.24184 0.00154 L 0.43611 0.0037 " pathEditMode="relative" rAng="0" ptsTypes="AA">
                                      <p:cBhvr>
                                        <p:cTn id="24" dur="2000" fill="hold"/>
                                        <p:tgtEl>
                                          <p:spTgt spid="3"/>
                                        </p:tgtEl>
                                        <p:attrNameLst>
                                          <p:attrName>ppt_x</p:attrName>
                                          <p:attrName>ppt_y</p:attrName>
                                        </p:attrNameLst>
                                      </p:cBhvr>
                                      <p:rCtr x="9705" y="93"/>
                                    </p:animMotion>
                                  </p:childTnLst>
                                </p:cTn>
                              </p:par>
                            </p:childTnLst>
                          </p:cTn>
                        </p:par>
                        <p:par>
                          <p:cTn id="25" fill="hold">
                            <p:stCondLst>
                              <p:cond delay="8000"/>
                            </p:stCondLst>
                            <p:childTnLst>
                              <p:par>
                                <p:cTn id="26" presetID="53" presetClass="entr" presetSubtype="16" fill="hold" grpId="0" nodeType="afterEffect">
                                  <p:stCondLst>
                                    <p:cond delay="0"/>
                                  </p:stCondLst>
                                  <p:childTnLst>
                                    <p:set>
                                      <p:cBhvr>
                                        <p:cTn id="27" dur="1" fill="hold">
                                          <p:stCondLst>
                                            <p:cond delay="0"/>
                                          </p:stCondLst>
                                        </p:cTn>
                                        <p:tgtEl>
                                          <p:spTgt spid="40">
                                            <p:txEl>
                                              <p:pRg st="0" end="0"/>
                                            </p:txEl>
                                          </p:spTgt>
                                        </p:tgtEl>
                                        <p:attrNameLst>
                                          <p:attrName>style.visibility</p:attrName>
                                        </p:attrNameLst>
                                      </p:cBhvr>
                                      <p:to>
                                        <p:strVal val="visible"/>
                                      </p:to>
                                    </p:set>
                                    <p:anim calcmode="lin" valueType="num">
                                      <p:cBhvr>
                                        <p:cTn id="28"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29"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30" dur="500"/>
                                        <p:tgtEl>
                                          <p:spTgt spid="40">
                                            <p:txEl>
                                              <p:pRg st="0" end="0"/>
                                            </p:txEl>
                                          </p:spTgt>
                                        </p:tgtEl>
                                      </p:cBhvr>
                                    </p:animEffect>
                                  </p:childTnLst>
                                </p:cTn>
                              </p:par>
                            </p:childTnLst>
                          </p:cTn>
                        </p:par>
                        <p:par>
                          <p:cTn id="31" fill="hold">
                            <p:stCondLst>
                              <p:cond delay="8500"/>
                            </p:stCondLst>
                            <p:childTnLst>
                              <p:par>
                                <p:cTn id="32" presetID="42" presetClass="path" presetSubtype="0" accel="50000" decel="50000" fill="hold" nodeType="afterEffect">
                                  <p:stCondLst>
                                    <p:cond delay="0"/>
                                  </p:stCondLst>
                                  <p:childTnLst>
                                    <p:animMotion origin="layout" path="M 0.43611 0.0037 L 0.61129 0.0071 " pathEditMode="relative" rAng="0" ptsTypes="AA">
                                      <p:cBhvr>
                                        <p:cTn id="33" dur="2000" fill="hold"/>
                                        <p:tgtEl>
                                          <p:spTgt spid="3"/>
                                        </p:tgtEl>
                                        <p:attrNameLst>
                                          <p:attrName>ppt_x</p:attrName>
                                          <p:attrName>ppt_y</p:attrName>
                                        </p:attrNameLst>
                                      </p:cBhvr>
                                      <p:rCtr x="8750" y="154"/>
                                    </p:animMotion>
                                  </p:childTnLst>
                                </p:cTn>
                              </p:par>
                            </p:childTnLst>
                          </p:cTn>
                        </p:par>
                        <p:par>
                          <p:cTn id="34" fill="hold">
                            <p:stCondLst>
                              <p:cond delay="10500"/>
                            </p:stCondLst>
                            <p:childTnLst>
                              <p:par>
                                <p:cTn id="35" presetID="53" presetClass="entr" presetSubtype="16"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11000"/>
                            </p:stCondLst>
                            <p:childTnLst>
                              <p:par>
                                <p:cTn id="41" presetID="42" presetClass="path" presetSubtype="0" accel="50000" decel="50000" fill="hold" nodeType="afterEffect">
                                  <p:stCondLst>
                                    <p:cond delay="0"/>
                                  </p:stCondLst>
                                  <p:childTnLst>
                                    <p:animMotion origin="layout" path="M 0.61129 0.0071 L 0.78976 0.00617 " pathEditMode="relative" rAng="0" ptsTypes="AA">
                                      <p:cBhvr>
                                        <p:cTn id="42" dur="2000" fill="hold"/>
                                        <p:tgtEl>
                                          <p:spTgt spid="3"/>
                                        </p:tgtEl>
                                        <p:attrNameLst>
                                          <p:attrName>ppt_x</p:attrName>
                                          <p:attrName>ppt_y</p:attrName>
                                        </p:attrNameLst>
                                      </p:cBhvr>
                                      <p:rCtr x="8924" y="-62"/>
                                    </p:animMotion>
                                  </p:childTnLst>
                                </p:cTn>
                              </p:par>
                            </p:childTnLst>
                          </p:cTn>
                        </p:par>
                        <p:par>
                          <p:cTn id="43" fill="hold">
                            <p:stCondLst>
                              <p:cond delay="13000"/>
                            </p:stCondLst>
                            <p:childTnLst>
                              <p:par>
                                <p:cTn id="44" presetID="53" presetClass="entr" presetSubtype="16" fill="hold" grpId="0" nodeType="afterEffect">
                                  <p:stCondLst>
                                    <p:cond delay="0"/>
                                  </p:stCondLst>
                                  <p:childTnLst>
                                    <p:set>
                                      <p:cBhvr>
                                        <p:cTn id="45" dur="1" fill="hold">
                                          <p:stCondLst>
                                            <p:cond delay="0"/>
                                          </p:stCondLst>
                                        </p:cTn>
                                        <p:tgtEl>
                                          <p:spTgt spid="44">
                                            <p:txEl>
                                              <p:pRg st="0" end="0"/>
                                            </p:txEl>
                                          </p:spTgt>
                                        </p:tgtEl>
                                        <p:attrNameLst>
                                          <p:attrName>style.visibility</p:attrName>
                                        </p:attrNameLst>
                                      </p:cBhvr>
                                      <p:to>
                                        <p:strVal val="visible"/>
                                      </p:to>
                                    </p:set>
                                    <p:anim calcmode="lin" valueType="num">
                                      <p:cBhvr>
                                        <p:cTn id="4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3" grpId="0" build="p"/>
      <p:bldP spid="1940" grpId="0" build="p"/>
      <p:bldP spid="40" grpId="0" build="p"/>
      <p:bldP spid="42" grpId="0"/>
      <p:bldP spid="4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837473B0-CC2E-450A-ABE3-18F120FF3D39}">
                <a1611:picAttrSrcUrl xmlns:a1611="http://schemas.microsoft.com/office/drawing/2016/11/main" r:id="rId4"/>
              </a:ext>
            </a:extLst>
          </a:blip>
          <a:srcRect/>
          <a:stretch>
            <a:fillRect/>
          </a:stretch>
        </a:blipFill>
        <a:effectLst/>
      </p:bgPr>
    </p:bg>
    <p:spTree>
      <p:nvGrpSpPr>
        <p:cNvPr id="1" name="Shape 1818"/>
        <p:cNvGrpSpPr/>
        <p:nvPr/>
      </p:nvGrpSpPr>
      <p:grpSpPr>
        <a:xfrm>
          <a:off x="0" y="0"/>
          <a:ext cx="0" cy="0"/>
          <a:chOff x="0" y="0"/>
          <a:chExt cx="0" cy="0"/>
        </a:xfrm>
      </p:grpSpPr>
      <p:sp>
        <p:nvSpPr>
          <p:cNvPr id="1819" name="Google Shape;1819;p52"/>
          <p:cNvSpPr txBox="1">
            <a:spLocks noGrp="1"/>
          </p:cNvSpPr>
          <p:nvPr>
            <p:ph type="title"/>
          </p:nvPr>
        </p:nvSpPr>
        <p:spPr>
          <a:xfrm>
            <a:off x="606391" y="553453"/>
            <a:ext cx="2950143" cy="150036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dirty="0"/>
              <a:t>…BUT OUR FUTURE IS OPEN</a:t>
            </a:r>
            <a:endParaRPr sz="4000" dirty="0"/>
          </a:p>
        </p:txBody>
      </p:sp>
      <p:grpSp>
        <p:nvGrpSpPr>
          <p:cNvPr id="5" name="Group 4">
            <a:extLst>
              <a:ext uri="{FF2B5EF4-FFF2-40B4-BE49-F238E27FC236}">
                <a16:creationId xmlns:a16="http://schemas.microsoft.com/office/drawing/2014/main" id="{DA67050F-B996-4C0C-9350-BC8F5D20973C}"/>
              </a:ext>
            </a:extLst>
          </p:cNvPr>
          <p:cNvGrpSpPr/>
          <p:nvPr/>
        </p:nvGrpSpPr>
        <p:grpSpPr>
          <a:xfrm>
            <a:off x="6102721" y="2619910"/>
            <a:ext cx="2414427" cy="2167848"/>
            <a:chOff x="4674738" y="1720921"/>
            <a:chExt cx="2414427" cy="2167848"/>
          </a:xfrm>
        </p:grpSpPr>
        <p:pic>
          <p:nvPicPr>
            <p:cNvPr id="4" name="Graphic 3" descr="Sign with solid fill">
              <a:extLst>
                <a:ext uri="{FF2B5EF4-FFF2-40B4-BE49-F238E27FC236}">
                  <a16:creationId xmlns:a16="http://schemas.microsoft.com/office/drawing/2014/main" id="{8F5D6521-BE30-41CB-B6CA-D5AEE985549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674738" y="1720921"/>
              <a:ext cx="2414427" cy="2167848"/>
            </a:xfrm>
            <a:prstGeom prst="rect">
              <a:avLst/>
            </a:prstGeom>
          </p:spPr>
        </p:pic>
        <p:sp>
          <p:nvSpPr>
            <p:cNvPr id="3" name="TextBox 2">
              <a:extLst>
                <a:ext uri="{FF2B5EF4-FFF2-40B4-BE49-F238E27FC236}">
                  <a16:creationId xmlns:a16="http://schemas.microsoft.com/office/drawing/2014/main" id="{9183A8B2-336A-42AE-A597-617F637B099D}"/>
                </a:ext>
              </a:extLst>
            </p:cNvPr>
            <p:cNvSpPr txBox="1"/>
            <p:nvPr/>
          </p:nvSpPr>
          <p:spPr>
            <a:xfrm>
              <a:off x="5250094" y="2208945"/>
              <a:ext cx="1263722" cy="738664"/>
            </a:xfrm>
            <a:prstGeom prst="rect">
              <a:avLst/>
            </a:prstGeom>
            <a:solidFill>
              <a:schemeClr val="tx1">
                <a:lumMod val="65000"/>
              </a:schemeClr>
            </a:solidFill>
          </p:spPr>
          <p:txBody>
            <a:bodyPr wrap="square" lIns="0" tIns="0" rIns="0" bIns="0" rtlCol="0">
              <a:spAutoFit/>
            </a:bodyPr>
            <a:lstStyle/>
            <a:p>
              <a:pPr algn="ctr"/>
              <a:r>
                <a:rPr lang="en-US" sz="1600" b="1" dirty="0">
                  <a:solidFill>
                    <a:srgbClr val="BD1717"/>
                  </a:solidFill>
                  <a:latin typeface="Pathway Gothic One" panose="020B0604020202020204" charset="0"/>
                </a:rPr>
                <a:t>EMPOWER PLUS 10.0</a:t>
              </a:r>
            </a:p>
            <a:p>
              <a:pPr algn="ctr"/>
              <a:r>
                <a:rPr lang="en-US" sz="1600" b="1" dirty="0">
                  <a:solidFill>
                    <a:srgbClr val="BD1717"/>
                  </a:solidFill>
                  <a:latin typeface="Pathway Gothic One" panose="020B0604020202020204" charset="0"/>
                </a:rPr>
                <a:t>2 km</a:t>
              </a:r>
            </a:p>
            <a:p>
              <a:pPr algn="ctr"/>
              <a:r>
                <a:rPr lang="en-US" sz="1600" b="1" dirty="0">
                  <a:solidFill>
                    <a:srgbClr val="BD1717"/>
                  </a:solidFill>
                  <a:latin typeface="Pathway Gothic One" panose="020B0604020202020204" charset="0"/>
                  <a:sym typeface="Wingdings" panose="05000000000000000000" pitchFamily="2" charset="2"/>
                </a:rPr>
                <a:t></a:t>
              </a:r>
              <a:endParaRPr lang="en-US" sz="1600" b="1" dirty="0">
                <a:solidFill>
                  <a:srgbClr val="BD1717"/>
                </a:solidFill>
                <a:latin typeface="Pathway Gothic One" panose="020B0604020202020204" charset="0"/>
              </a:endParaRPr>
            </a:p>
          </p:txBody>
        </p:sp>
      </p:grpSp>
      <p:pic>
        <p:nvPicPr>
          <p:cNvPr id="7" name="Picture 6" descr="Astronaut in a spacesuit in a white futuristic tunnel">
            <a:extLst>
              <a:ext uri="{FF2B5EF4-FFF2-40B4-BE49-F238E27FC236}">
                <a16:creationId xmlns:a16="http://schemas.microsoft.com/office/drawing/2014/main" id="{F57E76BE-5608-4B96-BA9E-4ADE73E528FF}"/>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9963" b="90769" l="9961" r="89990">
                        <a14:foregroundMark x1="49268" y1="37289" x2="46729" y2="79341"/>
                        <a14:foregroundMark x1="46729" y1="79341" x2="44385" y2="88278"/>
                        <a14:foregroundMark x1="44385" y1="88278" x2="43896" y2="88864"/>
                        <a14:foregroundMark x1="51709" y1="38168" x2="52734" y2="47912"/>
                        <a14:foregroundMark x1="52734" y1="47912" x2="55664" y2="57436"/>
                        <a14:foregroundMark x1="55664" y1="57436" x2="54541" y2="66886"/>
                        <a14:foregroundMark x1="54541" y1="66886" x2="50781" y2="57875"/>
                        <a14:foregroundMark x1="50781" y1="57875" x2="51318" y2="48425"/>
                        <a14:foregroundMark x1="51318" y1="48425" x2="50586" y2="43370"/>
                        <a14:foregroundMark x1="51953" y1="65934" x2="54004" y2="85128"/>
                        <a14:foregroundMark x1="54004" y1="85128" x2="56396" y2="90769"/>
                        <a14:foregroundMark x1="57080" y1="59560" x2="57275" y2="49963"/>
                        <a14:foregroundMark x1="57275" y1="49963" x2="55664" y2="40366"/>
                        <a14:foregroundMark x1="47998" y1="38755" x2="44775" y2="47253"/>
                        <a14:foregroundMark x1="44775" y1="47253" x2="43652" y2="64322"/>
                        <a14:foregroundMark x1="43652" y1="64322" x2="42822" y2="55751"/>
                        <a14:foregroundMark x1="42822" y1="55751" x2="45752" y2="42125"/>
                      </a14:backgroundRemoval>
                    </a14:imgEffect>
                  </a14:imgLayer>
                </a14:imgProps>
              </a:ext>
            </a:extLst>
          </a:blip>
          <a:stretch>
            <a:fillRect/>
          </a:stretch>
        </p:blipFill>
        <p:spPr>
          <a:xfrm>
            <a:off x="6375115" y="3236738"/>
            <a:ext cx="2327097" cy="155102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30"/>
        <p:cNvGrpSpPr/>
        <p:nvPr/>
      </p:nvGrpSpPr>
      <p:grpSpPr>
        <a:xfrm>
          <a:off x="0" y="0"/>
          <a:ext cx="0" cy="0"/>
          <a:chOff x="0" y="0"/>
          <a:chExt cx="0" cy="0"/>
        </a:xfrm>
      </p:grpSpPr>
      <p:grpSp>
        <p:nvGrpSpPr>
          <p:cNvPr id="32" name="Google Shape;2315;p73">
            <a:extLst>
              <a:ext uri="{FF2B5EF4-FFF2-40B4-BE49-F238E27FC236}">
                <a16:creationId xmlns:a16="http://schemas.microsoft.com/office/drawing/2014/main" id="{103332FA-D501-47A1-9D57-1B60F55395C3}"/>
              </a:ext>
            </a:extLst>
          </p:cNvPr>
          <p:cNvGrpSpPr/>
          <p:nvPr/>
        </p:nvGrpSpPr>
        <p:grpSpPr>
          <a:xfrm>
            <a:off x="-887872" y="778117"/>
            <a:ext cx="4374599" cy="3725560"/>
            <a:chOff x="83453" y="531537"/>
            <a:chExt cx="4374599" cy="3725560"/>
          </a:xfrm>
        </p:grpSpPr>
        <p:sp>
          <p:nvSpPr>
            <p:cNvPr id="33" name="Google Shape;2316;p73">
              <a:extLst>
                <a:ext uri="{FF2B5EF4-FFF2-40B4-BE49-F238E27FC236}">
                  <a16:creationId xmlns:a16="http://schemas.microsoft.com/office/drawing/2014/main" id="{52C012B0-F7F5-4DC9-8892-A144CD02846A}"/>
                </a:ext>
              </a:extLst>
            </p:cNvPr>
            <p:cNvSpPr/>
            <p:nvPr/>
          </p:nvSpPr>
          <p:spPr>
            <a:xfrm>
              <a:off x="83453" y="531537"/>
              <a:ext cx="2438650" cy="2439800"/>
            </a:xfrm>
            <a:custGeom>
              <a:avLst/>
              <a:gdLst/>
              <a:ahLst/>
              <a:cxnLst/>
              <a:rect l="l" t="t" r="r" b="b"/>
              <a:pathLst>
                <a:path w="97546" h="97592" extrusionOk="0">
                  <a:moveTo>
                    <a:pt x="0" y="19436"/>
                  </a:moveTo>
                  <a:cubicBezTo>
                    <a:pt x="7509" y="16246"/>
                    <a:pt x="35427" y="1893"/>
                    <a:pt x="45055" y="298"/>
                  </a:cubicBezTo>
                  <a:cubicBezTo>
                    <a:pt x="54683" y="-1297"/>
                    <a:pt x="57789" y="3753"/>
                    <a:pt x="57769" y="9867"/>
                  </a:cubicBezTo>
                  <a:cubicBezTo>
                    <a:pt x="57750" y="15981"/>
                    <a:pt x="44368" y="29870"/>
                    <a:pt x="44938" y="36980"/>
                  </a:cubicBezTo>
                  <a:cubicBezTo>
                    <a:pt x="45508" y="44091"/>
                    <a:pt x="57841" y="42894"/>
                    <a:pt x="61191" y="52530"/>
                  </a:cubicBezTo>
                  <a:cubicBezTo>
                    <a:pt x="64541" y="62166"/>
                    <a:pt x="58981" y="87949"/>
                    <a:pt x="65040" y="94794"/>
                  </a:cubicBezTo>
                  <a:cubicBezTo>
                    <a:pt x="71099" y="101639"/>
                    <a:pt x="92128" y="93797"/>
                    <a:pt x="97546" y="93598"/>
                  </a:cubicBezTo>
                </a:path>
              </a:pathLst>
            </a:custGeom>
            <a:noFill/>
            <a:ln w="19050" cap="rnd" cmpd="sng">
              <a:solidFill>
                <a:schemeClr val="dk2"/>
              </a:solidFill>
              <a:prstDash val="dash"/>
              <a:round/>
              <a:headEnd type="none" w="med" len="med"/>
              <a:tailEnd type="none" w="med" len="med"/>
            </a:ln>
          </p:spPr>
        </p:sp>
        <p:grpSp>
          <p:nvGrpSpPr>
            <p:cNvPr id="34" name="Google Shape;2317;p73">
              <a:extLst>
                <a:ext uri="{FF2B5EF4-FFF2-40B4-BE49-F238E27FC236}">
                  <a16:creationId xmlns:a16="http://schemas.microsoft.com/office/drawing/2014/main" id="{C0EA68B7-B2F4-4813-9169-57A99F06E7E9}"/>
                </a:ext>
              </a:extLst>
            </p:cNvPr>
            <p:cNvGrpSpPr/>
            <p:nvPr/>
          </p:nvGrpSpPr>
          <p:grpSpPr>
            <a:xfrm>
              <a:off x="3534346" y="886403"/>
              <a:ext cx="923706" cy="922479"/>
              <a:chOff x="3736688" y="1365065"/>
              <a:chExt cx="454558" cy="453953"/>
            </a:xfrm>
          </p:grpSpPr>
          <p:sp>
            <p:nvSpPr>
              <p:cNvPr id="82" name="Google Shape;2318;p73">
                <a:extLst>
                  <a:ext uri="{FF2B5EF4-FFF2-40B4-BE49-F238E27FC236}">
                    <a16:creationId xmlns:a16="http://schemas.microsoft.com/office/drawing/2014/main" id="{77BCA41C-5FC0-4A08-A141-29859F919B18}"/>
                  </a:ext>
                </a:extLst>
              </p:cNvPr>
              <p:cNvSpPr/>
              <p:nvPr/>
            </p:nvSpPr>
            <p:spPr>
              <a:xfrm>
                <a:off x="3736688" y="1365065"/>
                <a:ext cx="454558" cy="453953"/>
              </a:xfrm>
              <a:custGeom>
                <a:avLst/>
                <a:gdLst/>
                <a:ahLst/>
                <a:cxnLst/>
                <a:rect l="l" t="t" r="r" b="b"/>
                <a:pathLst>
                  <a:path w="27840" h="27803" extrusionOk="0">
                    <a:moveTo>
                      <a:pt x="13939" y="0"/>
                    </a:moveTo>
                    <a:cubicBezTo>
                      <a:pt x="8467" y="0"/>
                      <a:pt x="3179" y="3236"/>
                      <a:pt x="999" y="8799"/>
                    </a:cubicBezTo>
                    <a:cubicBezTo>
                      <a:pt x="482" y="10056"/>
                      <a:pt x="186" y="11387"/>
                      <a:pt x="75" y="12755"/>
                    </a:cubicBezTo>
                    <a:cubicBezTo>
                      <a:pt x="1" y="13125"/>
                      <a:pt x="1" y="13495"/>
                      <a:pt x="1" y="13901"/>
                    </a:cubicBezTo>
                    <a:cubicBezTo>
                      <a:pt x="1" y="14456"/>
                      <a:pt x="38" y="15010"/>
                      <a:pt x="112" y="15565"/>
                    </a:cubicBezTo>
                    <a:cubicBezTo>
                      <a:pt x="186" y="16156"/>
                      <a:pt x="297" y="16748"/>
                      <a:pt x="445" y="17339"/>
                    </a:cubicBezTo>
                    <a:cubicBezTo>
                      <a:pt x="519" y="17635"/>
                      <a:pt x="629" y="18005"/>
                      <a:pt x="703" y="18264"/>
                    </a:cubicBezTo>
                    <a:cubicBezTo>
                      <a:pt x="777" y="18523"/>
                      <a:pt x="888" y="18781"/>
                      <a:pt x="999" y="19040"/>
                    </a:cubicBezTo>
                    <a:cubicBezTo>
                      <a:pt x="1184" y="19484"/>
                      <a:pt x="1369" y="19890"/>
                      <a:pt x="1554" y="20260"/>
                    </a:cubicBezTo>
                    <a:cubicBezTo>
                      <a:pt x="1997" y="21147"/>
                      <a:pt x="2552" y="21998"/>
                      <a:pt x="3180" y="22737"/>
                    </a:cubicBezTo>
                    <a:cubicBezTo>
                      <a:pt x="3365" y="22959"/>
                      <a:pt x="3550" y="23181"/>
                      <a:pt x="3772" y="23403"/>
                    </a:cubicBezTo>
                    <a:cubicBezTo>
                      <a:pt x="4511" y="24179"/>
                      <a:pt x="5325" y="24881"/>
                      <a:pt x="6249" y="25473"/>
                    </a:cubicBezTo>
                    <a:cubicBezTo>
                      <a:pt x="6841" y="25880"/>
                      <a:pt x="7469" y="26249"/>
                      <a:pt x="8135" y="26545"/>
                    </a:cubicBezTo>
                    <a:cubicBezTo>
                      <a:pt x="9096" y="26989"/>
                      <a:pt x="10131" y="27322"/>
                      <a:pt x="11166" y="27543"/>
                    </a:cubicBezTo>
                    <a:cubicBezTo>
                      <a:pt x="12053" y="27691"/>
                      <a:pt x="12978" y="27802"/>
                      <a:pt x="13902" y="27802"/>
                    </a:cubicBezTo>
                    <a:cubicBezTo>
                      <a:pt x="20150" y="27802"/>
                      <a:pt x="25622" y="23661"/>
                      <a:pt x="27285" y="17672"/>
                    </a:cubicBezTo>
                    <a:cubicBezTo>
                      <a:pt x="27544" y="16896"/>
                      <a:pt x="27692" y="16119"/>
                      <a:pt x="27766" y="15306"/>
                    </a:cubicBezTo>
                    <a:cubicBezTo>
                      <a:pt x="27803" y="15195"/>
                      <a:pt x="27803" y="15084"/>
                      <a:pt x="27803" y="14936"/>
                    </a:cubicBezTo>
                    <a:cubicBezTo>
                      <a:pt x="27840" y="14604"/>
                      <a:pt x="27840" y="14271"/>
                      <a:pt x="27840" y="13901"/>
                    </a:cubicBezTo>
                    <a:cubicBezTo>
                      <a:pt x="27840" y="13864"/>
                      <a:pt x="27840" y="13864"/>
                      <a:pt x="27840" y="13827"/>
                    </a:cubicBezTo>
                    <a:cubicBezTo>
                      <a:pt x="27840" y="11387"/>
                      <a:pt x="27174" y="8947"/>
                      <a:pt x="25917" y="6840"/>
                    </a:cubicBezTo>
                    <a:cubicBezTo>
                      <a:pt x="24845" y="5028"/>
                      <a:pt x="23329" y="3438"/>
                      <a:pt x="21555" y="2292"/>
                    </a:cubicBezTo>
                    <a:cubicBezTo>
                      <a:pt x="19184" y="732"/>
                      <a:pt x="16541" y="0"/>
                      <a:pt x="13939"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319;p73">
                <a:extLst>
                  <a:ext uri="{FF2B5EF4-FFF2-40B4-BE49-F238E27FC236}">
                    <a16:creationId xmlns:a16="http://schemas.microsoft.com/office/drawing/2014/main" id="{75BA975D-868A-4DDB-BE6A-948F381C9160}"/>
                  </a:ext>
                </a:extLst>
              </p:cNvPr>
              <p:cNvSpPr/>
              <p:nvPr/>
            </p:nvSpPr>
            <p:spPr>
              <a:xfrm>
                <a:off x="3762648" y="1476728"/>
                <a:ext cx="428597" cy="259591"/>
              </a:xfrm>
              <a:custGeom>
                <a:avLst/>
                <a:gdLst/>
                <a:ahLst/>
                <a:cxnLst/>
                <a:rect l="l" t="t" r="r" b="b"/>
                <a:pathLst>
                  <a:path w="26250" h="15899" extrusionOk="0">
                    <a:moveTo>
                      <a:pt x="24327" y="1"/>
                    </a:moveTo>
                    <a:cubicBezTo>
                      <a:pt x="21518" y="2219"/>
                      <a:pt x="18819" y="4548"/>
                      <a:pt x="16268" y="7062"/>
                    </a:cubicBezTo>
                    <a:cubicBezTo>
                      <a:pt x="11646" y="11684"/>
                      <a:pt x="4585" y="11794"/>
                      <a:pt x="1" y="13458"/>
                    </a:cubicBezTo>
                    <a:cubicBezTo>
                      <a:pt x="444" y="14308"/>
                      <a:pt x="999" y="15159"/>
                      <a:pt x="1627" y="15898"/>
                    </a:cubicBezTo>
                    <a:lnTo>
                      <a:pt x="1886" y="15787"/>
                    </a:lnTo>
                    <a:cubicBezTo>
                      <a:pt x="3380" y="14944"/>
                      <a:pt x="4564" y="14733"/>
                      <a:pt x="5574" y="14733"/>
                    </a:cubicBezTo>
                    <a:cubicBezTo>
                      <a:pt x="6586" y="14733"/>
                      <a:pt x="7423" y="14945"/>
                      <a:pt x="8220" y="14945"/>
                    </a:cubicBezTo>
                    <a:cubicBezTo>
                      <a:pt x="9068" y="14945"/>
                      <a:pt x="9872" y="14705"/>
                      <a:pt x="10796" y="13717"/>
                    </a:cubicBezTo>
                    <a:cubicBezTo>
                      <a:pt x="13495" y="10833"/>
                      <a:pt x="17192" y="7062"/>
                      <a:pt x="21739" y="7062"/>
                    </a:cubicBezTo>
                    <a:cubicBezTo>
                      <a:pt x="22346" y="7062"/>
                      <a:pt x="22958" y="7068"/>
                      <a:pt x="23567" y="7068"/>
                    </a:cubicBezTo>
                    <a:cubicBezTo>
                      <a:pt x="24480" y="7068"/>
                      <a:pt x="25385" y="7055"/>
                      <a:pt x="26250" y="6988"/>
                    </a:cubicBezTo>
                    <a:cubicBezTo>
                      <a:pt x="26250" y="4511"/>
                      <a:pt x="25584" y="2108"/>
                      <a:pt x="24327"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320;p73">
                <a:extLst>
                  <a:ext uri="{FF2B5EF4-FFF2-40B4-BE49-F238E27FC236}">
                    <a16:creationId xmlns:a16="http://schemas.microsoft.com/office/drawing/2014/main" id="{C854B668-8132-47F1-8FB5-FCFF3F408AC8}"/>
                  </a:ext>
                </a:extLst>
              </p:cNvPr>
              <p:cNvSpPr/>
              <p:nvPr/>
            </p:nvSpPr>
            <p:spPr>
              <a:xfrm>
                <a:off x="3739104" y="1401883"/>
                <a:ext cx="406277" cy="246300"/>
              </a:xfrm>
              <a:custGeom>
                <a:avLst/>
                <a:gdLst/>
                <a:ahLst/>
                <a:cxnLst/>
                <a:rect l="l" t="t" r="r" b="b"/>
                <a:pathLst>
                  <a:path w="24883" h="15085" extrusionOk="0">
                    <a:moveTo>
                      <a:pt x="21407" y="0"/>
                    </a:moveTo>
                    <a:cubicBezTo>
                      <a:pt x="21111" y="555"/>
                      <a:pt x="20815" y="1220"/>
                      <a:pt x="20409" y="2034"/>
                    </a:cubicBezTo>
                    <a:cubicBezTo>
                      <a:pt x="18116" y="6840"/>
                      <a:pt x="11684" y="6729"/>
                      <a:pt x="9059" y="8319"/>
                    </a:cubicBezTo>
                    <a:cubicBezTo>
                      <a:pt x="7247" y="9391"/>
                      <a:pt x="2737" y="11572"/>
                      <a:pt x="1" y="13310"/>
                    </a:cubicBezTo>
                    <a:cubicBezTo>
                      <a:pt x="75" y="13901"/>
                      <a:pt x="186" y="14493"/>
                      <a:pt x="334" y="15084"/>
                    </a:cubicBezTo>
                    <a:cubicBezTo>
                      <a:pt x="1886" y="14382"/>
                      <a:pt x="4031" y="13162"/>
                      <a:pt x="6545" y="11720"/>
                    </a:cubicBezTo>
                    <a:cubicBezTo>
                      <a:pt x="11647" y="8799"/>
                      <a:pt x="11573" y="9206"/>
                      <a:pt x="16490" y="8023"/>
                    </a:cubicBezTo>
                    <a:cubicBezTo>
                      <a:pt x="19337" y="7358"/>
                      <a:pt x="22627" y="5065"/>
                      <a:pt x="24882" y="3291"/>
                    </a:cubicBezTo>
                    <a:cubicBezTo>
                      <a:pt x="23921" y="1997"/>
                      <a:pt x="22738" y="888"/>
                      <a:pt x="21407"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321;p73">
                <a:extLst>
                  <a:ext uri="{FF2B5EF4-FFF2-40B4-BE49-F238E27FC236}">
                    <a16:creationId xmlns:a16="http://schemas.microsoft.com/office/drawing/2014/main" id="{2D31F7A4-2EDD-4C59-A15B-BFBDC0D96E1C}"/>
                  </a:ext>
                </a:extLst>
              </p:cNvPr>
              <p:cNvSpPr/>
              <p:nvPr/>
            </p:nvSpPr>
            <p:spPr>
              <a:xfrm>
                <a:off x="3870100" y="1653604"/>
                <a:ext cx="312704" cy="160581"/>
              </a:xfrm>
              <a:custGeom>
                <a:avLst/>
                <a:gdLst/>
                <a:ahLst/>
                <a:cxnLst/>
                <a:rect l="l" t="t" r="r" b="b"/>
                <a:pathLst>
                  <a:path w="19152" h="9835" extrusionOk="0">
                    <a:moveTo>
                      <a:pt x="19151" y="0"/>
                    </a:moveTo>
                    <a:lnTo>
                      <a:pt x="19151" y="0"/>
                    </a:lnTo>
                    <a:cubicBezTo>
                      <a:pt x="16637" y="1220"/>
                      <a:pt x="13643" y="2551"/>
                      <a:pt x="11572" y="2847"/>
                    </a:cubicBezTo>
                    <a:cubicBezTo>
                      <a:pt x="7543" y="3512"/>
                      <a:pt x="8652" y="6877"/>
                      <a:pt x="5509" y="7616"/>
                    </a:cubicBezTo>
                    <a:cubicBezTo>
                      <a:pt x="4030" y="7949"/>
                      <a:pt x="1738" y="8356"/>
                      <a:pt x="0" y="8873"/>
                    </a:cubicBezTo>
                    <a:cubicBezTo>
                      <a:pt x="962" y="9317"/>
                      <a:pt x="1960" y="9650"/>
                      <a:pt x="3032" y="9834"/>
                    </a:cubicBezTo>
                    <a:cubicBezTo>
                      <a:pt x="6729" y="8430"/>
                      <a:pt x="11203" y="5916"/>
                      <a:pt x="12386" y="5324"/>
                    </a:cubicBezTo>
                    <a:cubicBezTo>
                      <a:pt x="12620" y="5201"/>
                      <a:pt x="12932" y="5151"/>
                      <a:pt x="13303" y="5151"/>
                    </a:cubicBezTo>
                    <a:cubicBezTo>
                      <a:pt x="14045" y="5151"/>
                      <a:pt x="15023" y="5349"/>
                      <a:pt x="16083" y="5546"/>
                    </a:cubicBezTo>
                    <a:cubicBezTo>
                      <a:pt x="17525" y="3956"/>
                      <a:pt x="18560" y="2071"/>
                      <a:pt x="19151"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322;p73">
                <a:extLst>
                  <a:ext uri="{FF2B5EF4-FFF2-40B4-BE49-F238E27FC236}">
                    <a16:creationId xmlns:a16="http://schemas.microsoft.com/office/drawing/2014/main" id="{DD52A7EE-A188-4942-A374-7E1F40B1C49D}"/>
                  </a:ext>
                </a:extLst>
              </p:cNvPr>
              <p:cNvSpPr/>
              <p:nvPr/>
            </p:nvSpPr>
            <p:spPr>
              <a:xfrm>
                <a:off x="3738500" y="1482117"/>
                <a:ext cx="195310" cy="91222"/>
              </a:xfrm>
              <a:custGeom>
                <a:avLst/>
                <a:gdLst/>
                <a:ahLst/>
                <a:cxnLst/>
                <a:rect l="l" t="t" r="r" b="b"/>
                <a:pathLst>
                  <a:path w="11962" h="5587" extrusionOk="0">
                    <a:moveTo>
                      <a:pt x="11064" y="1"/>
                    </a:moveTo>
                    <a:cubicBezTo>
                      <a:pt x="9323" y="1"/>
                      <a:pt x="4693" y="796"/>
                      <a:pt x="925" y="1630"/>
                    </a:cubicBezTo>
                    <a:cubicBezTo>
                      <a:pt x="408" y="2887"/>
                      <a:pt x="112" y="4218"/>
                      <a:pt x="1" y="5586"/>
                    </a:cubicBezTo>
                    <a:cubicBezTo>
                      <a:pt x="1480" y="5327"/>
                      <a:pt x="2959" y="4847"/>
                      <a:pt x="3772" y="4033"/>
                    </a:cubicBezTo>
                    <a:cubicBezTo>
                      <a:pt x="5620" y="2074"/>
                      <a:pt x="9687" y="1815"/>
                      <a:pt x="11610" y="373"/>
                    </a:cubicBezTo>
                    <a:cubicBezTo>
                      <a:pt x="11962" y="112"/>
                      <a:pt x="11715" y="1"/>
                      <a:pt x="11064"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2323;p73">
              <a:extLst>
                <a:ext uri="{FF2B5EF4-FFF2-40B4-BE49-F238E27FC236}">
                  <a16:creationId xmlns:a16="http://schemas.microsoft.com/office/drawing/2014/main" id="{DCBB1921-6E16-4444-8059-73B6FF917D4E}"/>
                </a:ext>
              </a:extLst>
            </p:cNvPr>
            <p:cNvGrpSpPr/>
            <p:nvPr/>
          </p:nvGrpSpPr>
          <p:grpSpPr>
            <a:xfrm>
              <a:off x="951177" y="2050714"/>
              <a:ext cx="2952880" cy="2206383"/>
              <a:chOff x="643051" y="1208500"/>
              <a:chExt cx="2082573" cy="1556092"/>
            </a:xfrm>
          </p:grpSpPr>
          <p:sp>
            <p:nvSpPr>
              <p:cNvPr id="36" name="Google Shape;2324;p73">
                <a:extLst>
                  <a:ext uri="{FF2B5EF4-FFF2-40B4-BE49-F238E27FC236}">
                    <a16:creationId xmlns:a16="http://schemas.microsoft.com/office/drawing/2014/main" id="{446FD379-AAFE-4CCD-94A7-034148A33F36}"/>
                  </a:ext>
                </a:extLst>
              </p:cNvPr>
              <p:cNvSpPr/>
              <p:nvPr/>
            </p:nvSpPr>
            <p:spPr>
              <a:xfrm flipH="1">
                <a:off x="1093967" y="1230298"/>
                <a:ext cx="865031" cy="956938"/>
              </a:xfrm>
              <a:custGeom>
                <a:avLst/>
                <a:gdLst/>
                <a:ahLst/>
                <a:cxnLst/>
                <a:rect l="l" t="t" r="r" b="b"/>
                <a:pathLst>
                  <a:path w="52980" h="58609" extrusionOk="0">
                    <a:moveTo>
                      <a:pt x="33077" y="1"/>
                    </a:moveTo>
                    <a:cubicBezTo>
                      <a:pt x="26753" y="1"/>
                      <a:pt x="5768" y="7404"/>
                      <a:pt x="5768" y="7404"/>
                    </a:cubicBezTo>
                    <a:lnTo>
                      <a:pt x="0" y="11729"/>
                    </a:lnTo>
                    <a:lnTo>
                      <a:pt x="34864" y="58608"/>
                    </a:lnTo>
                    <a:cubicBezTo>
                      <a:pt x="45659" y="56168"/>
                      <a:pt x="52979" y="47591"/>
                      <a:pt x="52979" y="44744"/>
                    </a:cubicBezTo>
                    <a:cubicBezTo>
                      <a:pt x="52979" y="43968"/>
                      <a:pt x="51907" y="40419"/>
                      <a:pt x="50280" y="35613"/>
                    </a:cubicBezTo>
                    <a:cubicBezTo>
                      <a:pt x="48321" y="29919"/>
                      <a:pt x="45585" y="22488"/>
                      <a:pt x="42849" y="15907"/>
                    </a:cubicBezTo>
                    <a:cubicBezTo>
                      <a:pt x="39374" y="7589"/>
                      <a:pt x="35936" y="638"/>
                      <a:pt x="34198" y="121"/>
                    </a:cubicBezTo>
                    <a:cubicBezTo>
                      <a:pt x="33909" y="39"/>
                      <a:pt x="33530" y="1"/>
                      <a:pt x="33077"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325;p73">
                <a:extLst>
                  <a:ext uri="{FF2B5EF4-FFF2-40B4-BE49-F238E27FC236}">
                    <a16:creationId xmlns:a16="http://schemas.microsoft.com/office/drawing/2014/main" id="{9189846A-5484-4DBC-A9E1-26DFBE39CCE9}"/>
                  </a:ext>
                </a:extLst>
              </p:cNvPr>
              <p:cNvSpPr/>
              <p:nvPr/>
            </p:nvSpPr>
            <p:spPr>
              <a:xfrm flipH="1">
                <a:off x="1217714" y="1357587"/>
                <a:ext cx="767850" cy="908119"/>
              </a:xfrm>
              <a:custGeom>
                <a:avLst/>
                <a:gdLst/>
                <a:ahLst/>
                <a:cxnLst/>
                <a:rect l="l" t="t" r="r" b="b"/>
                <a:pathLst>
                  <a:path w="47028" h="55619" extrusionOk="0">
                    <a:moveTo>
                      <a:pt x="26432" y="1"/>
                    </a:moveTo>
                    <a:cubicBezTo>
                      <a:pt x="24852" y="1"/>
                      <a:pt x="22353" y="511"/>
                      <a:pt x="19484" y="1235"/>
                    </a:cubicBezTo>
                    <a:cubicBezTo>
                      <a:pt x="11203" y="3416"/>
                      <a:pt x="0" y="7557"/>
                      <a:pt x="0" y="7557"/>
                    </a:cubicBezTo>
                    <a:lnTo>
                      <a:pt x="19336" y="55618"/>
                    </a:lnTo>
                    <a:cubicBezTo>
                      <a:pt x="19336" y="55618"/>
                      <a:pt x="37489" y="51404"/>
                      <a:pt x="44254" y="47633"/>
                    </a:cubicBezTo>
                    <a:cubicBezTo>
                      <a:pt x="45659" y="46856"/>
                      <a:pt x="46584" y="46080"/>
                      <a:pt x="46694" y="45378"/>
                    </a:cubicBezTo>
                    <a:cubicBezTo>
                      <a:pt x="47027" y="43714"/>
                      <a:pt x="44513" y="36209"/>
                      <a:pt x="41186" y="27780"/>
                    </a:cubicBezTo>
                    <a:cubicBezTo>
                      <a:pt x="38413" y="20718"/>
                      <a:pt x="35086" y="12991"/>
                      <a:pt x="32350" y="7520"/>
                    </a:cubicBezTo>
                    <a:cubicBezTo>
                      <a:pt x="30353" y="3490"/>
                      <a:pt x="28653" y="680"/>
                      <a:pt x="27802" y="236"/>
                    </a:cubicBezTo>
                    <a:cubicBezTo>
                      <a:pt x="27498" y="74"/>
                      <a:pt x="27031" y="1"/>
                      <a:pt x="26432"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326;p73">
                <a:extLst>
                  <a:ext uri="{FF2B5EF4-FFF2-40B4-BE49-F238E27FC236}">
                    <a16:creationId xmlns:a16="http://schemas.microsoft.com/office/drawing/2014/main" id="{AC7645E3-FB5A-4E0F-B50B-641C56843601}"/>
                  </a:ext>
                </a:extLst>
              </p:cNvPr>
              <p:cNvSpPr/>
              <p:nvPr/>
            </p:nvSpPr>
            <p:spPr>
              <a:xfrm flipH="1">
                <a:off x="1211689" y="2408947"/>
                <a:ext cx="665215" cy="355646"/>
              </a:xfrm>
              <a:custGeom>
                <a:avLst/>
                <a:gdLst/>
                <a:ahLst/>
                <a:cxnLst/>
                <a:rect l="l" t="t" r="r" b="b"/>
                <a:pathLst>
                  <a:path w="40742" h="21782" extrusionOk="0">
                    <a:moveTo>
                      <a:pt x="9535" y="1"/>
                    </a:moveTo>
                    <a:cubicBezTo>
                      <a:pt x="4025" y="1"/>
                      <a:pt x="0" y="173"/>
                      <a:pt x="0" y="173"/>
                    </a:cubicBezTo>
                    <a:cubicBezTo>
                      <a:pt x="0" y="173"/>
                      <a:pt x="9317" y="15479"/>
                      <a:pt x="21147" y="20507"/>
                    </a:cubicBezTo>
                    <a:cubicBezTo>
                      <a:pt x="23212" y="21391"/>
                      <a:pt x="25142" y="21782"/>
                      <a:pt x="26925" y="21782"/>
                    </a:cubicBezTo>
                    <a:cubicBezTo>
                      <a:pt x="35355" y="21782"/>
                      <a:pt x="40467" y="13038"/>
                      <a:pt x="40742" y="6384"/>
                    </a:cubicBezTo>
                    <a:cubicBezTo>
                      <a:pt x="40742" y="6237"/>
                      <a:pt x="40742" y="6089"/>
                      <a:pt x="40705" y="5941"/>
                    </a:cubicBezTo>
                    <a:cubicBezTo>
                      <a:pt x="40076" y="1726"/>
                      <a:pt x="27506" y="395"/>
                      <a:pt x="16489" y="99"/>
                    </a:cubicBezTo>
                    <a:cubicBezTo>
                      <a:pt x="14046" y="27"/>
                      <a:pt x="11678" y="1"/>
                      <a:pt x="9535"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327;p73">
                <a:extLst>
                  <a:ext uri="{FF2B5EF4-FFF2-40B4-BE49-F238E27FC236}">
                    <a16:creationId xmlns:a16="http://schemas.microsoft.com/office/drawing/2014/main" id="{A25E3A20-1FB8-4224-AC7E-C830ED1596C9}"/>
                  </a:ext>
                </a:extLst>
              </p:cNvPr>
              <p:cNvSpPr/>
              <p:nvPr/>
            </p:nvSpPr>
            <p:spPr>
              <a:xfrm flipH="1">
                <a:off x="1418134" y="2470926"/>
                <a:ext cx="298810" cy="185333"/>
              </a:xfrm>
              <a:custGeom>
                <a:avLst/>
                <a:gdLst/>
                <a:ahLst/>
                <a:cxnLst/>
                <a:rect l="l" t="t" r="r" b="b"/>
                <a:pathLst>
                  <a:path w="18301" h="11351" fill="none" extrusionOk="0">
                    <a:moveTo>
                      <a:pt x="0" y="8615"/>
                    </a:moveTo>
                    <a:cubicBezTo>
                      <a:pt x="0" y="8615"/>
                      <a:pt x="16970" y="11351"/>
                      <a:pt x="18301" y="1"/>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328;p73">
                <a:extLst>
                  <a:ext uri="{FF2B5EF4-FFF2-40B4-BE49-F238E27FC236}">
                    <a16:creationId xmlns:a16="http://schemas.microsoft.com/office/drawing/2014/main" id="{41919F1C-1FF5-42FF-BE25-69B66B6CFA4C}"/>
                  </a:ext>
                </a:extLst>
              </p:cNvPr>
              <p:cNvSpPr/>
              <p:nvPr/>
            </p:nvSpPr>
            <p:spPr>
              <a:xfrm flipH="1">
                <a:off x="1248507" y="2486013"/>
                <a:ext cx="99614" cy="247509"/>
              </a:xfrm>
              <a:custGeom>
                <a:avLst/>
                <a:gdLst/>
                <a:ahLst/>
                <a:cxnLst/>
                <a:rect l="l" t="t" r="r" b="b"/>
                <a:pathLst>
                  <a:path w="6101" h="15159" fill="none" extrusionOk="0">
                    <a:moveTo>
                      <a:pt x="1" y="1"/>
                    </a:moveTo>
                    <a:cubicBezTo>
                      <a:pt x="1" y="1"/>
                      <a:pt x="6101" y="6803"/>
                      <a:pt x="925" y="15159"/>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329;p73">
                <a:extLst>
                  <a:ext uri="{FF2B5EF4-FFF2-40B4-BE49-F238E27FC236}">
                    <a16:creationId xmlns:a16="http://schemas.microsoft.com/office/drawing/2014/main" id="{0E98FC8D-5E58-41E8-993B-0C9EEC281AE6}"/>
                  </a:ext>
                </a:extLst>
              </p:cNvPr>
              <p:cNvSpPr/>
              <p:nvPr/>
            </p:nvSpPr>
            <p:spPr>
              <a:xfrm flipH="1">
                <a:off x="643051" y="2033170"/>
                <a:ext cx="247509" cy="186052"/>
              </a:xfrm>
              <a:custGeom>
                <a:avLst/>
                <a:gdLst/>
                <a:ahLst/>
                <a:cxnLst/>
                <a:rect l="l" t="t" r="r" b="b"/>
                <a:pathLst>
                  <a:path w="15159" h="11395" extrusionOk="0">
                    <a:moveTo>
                      <a:pt x="4491" y="0"/>
                    </a:moveTo>
                    <a:cubicBezTo>
                      <a:pt x="2787" y="0"/>
                      <a:pt x="1436" y="277"/>
                      <a:pt x="999" y="821"/>
                    </a:cubicBezTo>
                    <a:cubicBezTo>
                      <a:pt x="111" y="1967"/>
                      <a:pt x="0" y="4444"/>
                      <a:pt x="37" y="6293"/>
                    </a:cubicBezTo>
                    <a:cubicBezTo>
                      <a:pt x="74" y="7550"/>
                      <a:pt x="185" y="8511"/>
                      <a:pt x="185" y="8511"/>
                    </a:cubicBezTo>
                    <a:lnTo>
                      <a:pt x="1849" y="9213"/>
                    </a:lnTo>
                    <a:lnTo>
                      <a:pt x="6914" y="11395"/>
                    </a:lnTo>
                    <a:lnTo>
                      <a:pt x="7247" y="9546"/>
                    </a:lnTo>
                    <a:lnTo>
                      <a:pt x="7284" y="9287"/>
                    </a:lnTo>
                    <a:lnTo>
                      <a:pt x="7579" y="7698"/>
                    </a:lnTo>
                    <a:cubicBezTo>
                      <a:pt x="8836" y="8067"/>
                      <a:pt x="10167" y="8252"/>
                      <a:pt x="11498" y="8252"/>
                    </a:cubicBezTo>
                    <a:cubicBezTo>
                      <a:pt x="13051" y="8252"/>
                      <a:pt x="14604" y="7772"/>
                      <a:pt x="15010" y="6256"/>
                    </a:cubicBezTo>
                    <a:cubicBezTo>
                      <a:pt x="15121" y="5886"/>
                      <a:pt x="15158" y="5516"/>
                      <a:pt x="15158" y="5147"/>
                    </a:cubicBezTo>
                    <a:cubicBezTo>
                      <a:pt x="15027" y="1676"/>
                      <a:pt x="8687" y="0"/>
                      <a:pt x="4491"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330;p73">
                <a:extLst>
                  <a:ext uri="{FF2B5EF4-FFF2-40B4-BE49-F238E27FC236}">
                    <a16:creationId xmlns:a16="http://schemas.microsoft.com/office/drawing/2014/main" id="{05B4070F-268F-46D8-A785-D1CF0B92A644}"/>
                  </a:ext>
                </a:extLst>
              </p:cNvPr>
              <p:cNvSpPr/>
              <p:nvPr/>
            </p:nvSpPr>
            <p:spPr>
              <a:xfrm flipH="1">
                <a:off x="735416" y="2117191"/>
                <a:ext cx="771458" cy="424760"/>
              </a:xfrm>
              <a:custGeom>
                <a:avLst/>
                <a:gdLst/>
                <a:ahLst/>
                <a:cxnLst/>
                <a:rect l="l" t="t" r="r" b="b"/>
                <a:pathLst>
                  <a:path w="47249" h="26015" extrusionOk="0">
                    <a:moveTo>
                      <a:pt x="10019" y="1"/>
                    </a:moveTo>
                    <a:lnTo>
                      <a:pt x="8097" y="3883"/>
                    </a:lnTo>
                    <a:lnTo>
                      <a:pt x="0" y="20372"/>
                    </a:lnTo>
                    <a:cubicBezTo>
                      <a:pt x="0" y="20372"/>
                      <a:pt x="20075" y="25252"/>
                      <a:pt x="29983" y="25917"/>
                    </a:cubicBezTo>
                    <a:cubicBezTo>
                      <a:pt x="30898" y="25982"/>
                      <a:pt x="31781" y="26015"/>
                      <a:pt x="32629" y="26015"/>
                    </a:cubicBezTo>
                    <a:cubicBezTo>
                      <a:pt x="41000" y="26015"/>
                      <a:pt x="46070" y="22799"/>
                      <a:pt x="46842" y="15011"/>
                    </a:cubicBezTo>
                    <a:cubicBezTo>
                      <a:pt x="47249" y="10944"/>
                      <a:pt x="46768" y="7654"/>
                      <a:pt x="45622" y="5214"/>
                    </a:cubicBezTo>
                    <a:cubicBezTo>
                      <a:pt x="45474" y="4844"/>
                      <a:pt x="45252" y="4474"/>
                      <a:pt x="45031" y="4104"/>
                    </a:cubicBezTo>
                    <a:cubicBezTo>
                      <a:pt x="43921" y="2219"/>
                      <a:pt x="41962" y="999"/>
                      <a:pt x="39744" y="851"/>
                    </a:cubicBezTo>
                    <a:cubicBezTo>
                      <a:pt x="39608" y="836"/>
                      <a:pt x="39470" y="829"/>
                      <a:pt x="39332" y="829"/>
                    </a:cubicBezTo>
                    <a:cubicBezTo>
                      <a:pt x="38794" y="829"/>
                      <a:pt x="38247" y="941"/>
                      <a:pt x="37747" y="1147"/>
                    </a:cubicBezTo>
                    <a:cubicBezTo>
                      <a:pt x="35196" y="2293"/>
                      <a:pt x="35529" y="6360"/>
                      <a:pt x="31167" y="6914"/>
                    </a:cubicBezTo>
                    <a:cubicBezTo>
                      <a:pt x="30947" y="6942"/>
                      <a:pt x="30709" y="6956"/>
                      <a:pt x="30454" y="6956"/>
                    </a:cubicBezTo>
                    <a:cubicBezTo>
                      <a:pt x="24642" y="6956"/>
                      <a:pt x="10019" y="1"/>
                      <a:pt x="10019"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331;p73">
                <a:extLst>
                  <a:ext uri="{FF2B5EF4-FFF2-40B4-BE49-F238E27FC236}">
                    <a16:creationId xmlns:a16="http://schemas.microsoft.com/office/drawing/2014/main" id="{C4FDF717-7B13-4FEC-8555-149C04E94BDA}"/>
                  </a:ext>
                </a:extLst>
              </p:cNvPr>
              <p:cNvSpPr/>
              <p:nvPr/>
            </p:nvSpPr>
            <p:spPr>
              <a:xfrm flipH="1">
                <a:off x="1140452" y="2173929"/>
                <a:ext cx="164206" cy="321162"/>
              </a:xfrm>
              <a:custGeom>
                <a:avLst/>
                <a:gdLst/>
                <a:ahLst/>
                <a:cxnLst/>
                <a:rect l="l" t="t" r="r" b="b"/>
                <a:pathLst>
                  <a:path w="10057" h="19670" fill="none" extrusionOk="0">
                    <a:moveTo>
                      <a:pt x="0" y="19669"/>
                    </a:moveTo>
                    <a:cubicBezTo>
                      <a:pt x="0" y="19669"/>
                      <a:pt x="6766" y="18597"/>
                      <a:pt x="8430" y="11351"/>
                    </a:cubicBezTo>
                    <a:cubicBezTo>
                      <a:pt x="10056" y="4105"/>
                      <a:pt x="5694" y="1"/>
                      <a:pt x="5694" y="1"/>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332;p73">
                <a:extLst>
                  <a:ext uri="{FF2B5EF4-FFF2-40B4-BE49-F238E27FC236}">
                    <a16:creationId xmlns:a16="http://schemas.microsoft.com/office/drawing/2014/main" id="{C6994DC7-20D9-41BB-90D6-DA0BE9948548}"/>
                  </a:ext>
                </a:extLst>
              </p:cNvPr>
              <p:cNvSpPr/>
              <p:nvPr/>
            </p:nvSpPr>
            <p:spPr>
              <a:xfrm flipH="1">
                <a:off x="874248" y="2230683"/>
                <a:ext cx="145494" cy="309684"/>
              </a:xfrm>
              <a:custGeom>
                <a:avLst/>
                <a:gdLst/>
                <a:ahLst/>
                <a:cxnLst/>
                <a:rect l="l" t="t" r="r" b="b"/>
                <a:pathLst>
                  <a:path w="8911" h="18967" fill="none" extrusionOk="0">
                    <a:moveTo>
                      <a:pt x="1" y="0"/>
                    </a:moveTo>
                    <a:cubicBezTo>
                      <a:pt x="1" y="0"/>
                      <a:pt x="8911" y="10907"/>
                      <a:pt x="185" y="18966"/>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333;p73">
                <a:extLst>
                  <a:ext uri="{FF2B5EF4-FFF2-40B4-BE49-F238E27FC236}">
                    <a16:creationId xmlns:a16="http://schemas.microsoft.com/office/drawing/2014/main" id="{2CAD706E-2911-40DE-9B10-56DDAD25AD1B}"/>
                  </a:ext>
                </a:extLst>
              </p:cNvPr>
              <p:cNvSpPr/>
              <p:nvPr/>
            </p:nvSpPr>
            <p:spPr>
              <a:xfrm flipH="1">
                <a:off x="745669" y="2195057"/>
                <a:ext cx="195603" cy="190771"/>
              </a:xfrm>
              <a:custGeom>
                <a:avLst/>
                <a:gdLst/>
                <a:ahLst/>
                <a:cxnLst/>
                <a:rect l="l" t="t" r="r" b="b"/>
                <a:pathLst>
                  <a:path w="11980" h="11684" fill="none" extrusionOk="0">
                    <a:moveTo>
                      <a:pt x="1" y="223"/>
                    </a:moveTo>
                    <a:cubicBezTo>
                      <a:pt x="1" y="223"/>
                      <a:pt x="10796" y="1"/>
                      <a:pt x="11979" y="11684"/>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334;p73">
                <a:extLst>
                  <a:ext uri="{FF2B5EF4-FFF2-40B4-BE49-F238E27FC236}">
                    <a16:creationId xmlns:a16="http://schemas.microsoft.com/office/drawing/2014/main" id="{0ADCDA68-B71F-4165-B57A-A84355C5DC47}"/>
                  </a:ext>
                </a:extLst>
              </p:cNvPr>
              <p:cNvSpPr/>
              <p:nvPr/>
            </p:nvSpPr>
            <p:spPr>
              <a:xfrm flipH="1">
                <a:off x="1975293" y="1377735"/>
                <a:ext cx="686947" cy="609865"/>
              </a:xfrm>
              <a:custGeom>
                <a:avLst/>
                <a:gdLst/>
                <a:ahLst/>
                <a:cxnLst/>
                <a:rect l="l" t="t" r="r" b="b"/>
                <a:pathLst>
                  <a:path w="42073" h="37352" extrusionOk="0">
                    <a:moveTo>
                      <a:pt x="5027" y="1"/>
                    </a:moveTo>
                    <a:cubicBezTo>
                      <a:pt x="4868" y="1"/>
                      <a:pt x="4708" y="13"/>
                      <a:pt x="4548" y="38"/>
                    </a:cubicBezTo>
                    <a:cubicBezTo>
                      <a:pt x="3993" y="111"/>
                      <a:pt x="3439" y="259"/>
                      <a:pt x="2921" y="481"/>
                    </a:cubicBezTo>
                    <a:cubicBezTo>
                      <a:pt x="1036" y="1295"/>
                      <a:pt x="0" y="3254"/>
                      <a:pt x="333" y="5250"/>
                    </a:cubicBezTo>
                    <a:cubicBezTo>
                      <a:pt x="1146" y="9946"/>
                      <a:pt x="4067" y="22257"/>
                      <a:pt x="13162" y="28986"/>
                    </a:cubicBezTo>
                    <a:cubicBezTo>
                      <a:pt x="23074" y="36320"/>
                      <a:pt x="30369" y="37351"/>
                      <a:pt x="33688" y="37351"/>
                    </a:cubicBezTo>
                    <a:cubicBezTo>
                      <a:pt x="34987" y="37351"/>
                      <a:pt x="35677" y="37193"/>
                      <a:pt x="35677" y="37193"/>
                    </a:cubicBezTo>
                    <a:cubicBezTo>
                      <a:pt x="35677" y="37193"/>
                      <a:pt x="42073" y="33681"/>
                      <a:pt x="41371" y="27359"/>
                    </a:cubicBezTo>
                    <a:cubicBezTo>
                      <a:pt x="41112" y="25436"/>
                      <a:pt x="40409" y="23588"/>
                      <a:pt x="39263" y="21998"/>
                    </a:cubicBezTo>
                    <a:cubicBezTo>
                      <a:pt x="39263" y="21998"/>
                      <a:pt x="37456" y="22283"/>
                      <a:pt x="34745" y="22283"/>
                    </a:cubicBezTo>
                    <a:cubicBezTo>
                      <a:pt x="29762" y="22283"/>
                      <a:pt x="21727" y="21321"/>
                      <a:pt x="16267" y="15861"/>
                    </a:cubicBezTo>
                    <a:cubicBezTo>
                      <a:pt x="10796" y="10426"/>
                      <a:pt x="8836" y="5361"/>
                      <a:pt x="8134" y="2515"/>
                    </a:cubicBezTo>
                    <a:cubicBezTo>
                      <a:pt x="7875" y="1368"/>
                      <a:pt x="7062" y="481"/>
                      <a:pt x="5953" y="148"/>
                    </a:cubicBezTo>
                    <a:cubicBezTo>
                      <a:pt x="5657" y="50"/>
                      <a:pt x="5345" y="1"/>
                      <a:pt x="5027"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335;p73">
                <a:extLst>
                  <a:ext uri="{FF2B5EF4-FFF2-40B4-BE49-F238E27FC236}">
                    <a16:creationId xmlns:a16="http://schemas.microsoft.com/office/drawing/2014/main" id="{6796B52D-BC06-45F5-86C7-F5A8EE36B1FD}"/>
                  </a:ext>
                </a:extLst>
              </p:cNvPr>
              <p:cNvSpPr/>
              <p:nvPr/>
            </p:nvSpPr>
            <p:spPr>
              <a:xfrm flipH="1">
                <a:off x="2379725" y="1636705"/>
                <a:ext cx="147307" cy="152123"/>
              </a:xfrm>
              <a:custGeom>
                <a:avLst/>
                <a:gdLst/>
                <a:ahLst/>
                <a:cxnLst/>
                <a:rect l="l" t="t" r="r" b="b"/>
                <a:pathLst>
                  <a:path w="9022" h="9317" fill="none" extrusionOk="0">
                    <a:moveTo>
                      <a:pt x="1" y="8392"/>
                    </a:moveTo>
                    <a:cubicBezTo>
                      <a:pt x="1" y="8392"/>
                      <a:pt x="4622" y="9317"/>
                      <a:pt x="7173" y="6285"/>
                    </a:cubicBezTo>
                    <a:cubicBezTo>
                      <a:pt x="8689" y="4547"/>
                      <a:pt x="9022" y="2070"/>
                      <a:pt x="7986" y="0"/>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336;p73">
                <a:extLst>
                  <a:ext uri="{FF2B5EF4-FFF2-40B4-BE49-F238E27FC236}">
                    <a16:creationId xmlns:a16="http://schemas.microsoft.com/office/drawing/2014/main" id="{62F72A38-2F77-4698-8B22-49F04DD085AC}"/>
                  </a:ext>
                </a:extLst>
              </p:cNvPr>
              <p:cNvSpPr/>
              <p:nvPr/>
            </p:nvSpPr>
            <p:spPr>
              <a:xfrm flipH="1">
                <a:off x="2173885" y="1724221"/>
                <a:ext cx="107468" cy="223964"/>
              </a:xfrm>
              <a:custGeom>
                <a:avLst/>
                <a:gdLst/>
                <a:ahLst/>
                <a:cxnLst/>
                <a:rect l="l" t="t" r="r" b="b"/>
                <a:pathLst>
                  <a:path w="6582" h="13717" fill="none" extrusionOk="0">
                    <a:moveTo>
                      <a:pt x="2700" y="1"/>
                    </a:moveTo>
                    <a:cubicBezTo>
                      <a:pt x="2700" y="1"/>
                      <a:pt x="6582" y="6508"/>
                      <a:pt x="1" y="13717"/>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337;p73">
                <a:extLst>
                  <a:ext uri="{FF2B5EF4-FFF2-40B4-BE49-F238E27FC236}">
                    <a16:creationId xmlns:a16="http://schemas.microsoft.com/office/drawing/2014/main" id="{99E9339F-563C-4140-9E8C-B1AE0E77A5CA}"/>
                  </a:ext>
                </a:extLst>
              </p:cNvPr>
              <p:cNvSpPr/>
              <p:nvPr/>
            </p:nvSpPr>
            <p:spPr>
              <a:xfrm flipH="1">
                <a:off x="1333018" y="1603495"/>
                <a:ext cx="831821" cy="886877"/>
              </a:xfrm>
              <a:custGeom>
                <a:avLst/>
                <a:gdLst/>
                <a:ahLst/>
                <a:cxnLst/>
                <a:rect l="l" t="t" r="r" b="b"/>
                <a:pathLst>
                  <a:path w="50946" h="54318" extrusionOk="0">
                    <a:moveTo>
                      <a:pt x="24844" y="1"/>
                    </a:moveTo>
                    <a:cubicBezTo>
                      <a:pt x="24031" y="777"/>
                      <a:pt x="23144" y="1479"/>
                      <a:pt x="22220" y="2108"/>
                    </a:cubicBezTo>
                    <a:cubicBezTo>
                      <a:pt x="21295" y="2810"/>
                      <a:pt x="20149" y="3587"/>
                      <a:pt x="18818" y="4363"/>
                    </a:cubicBezTo>
                    <a:cubicBezTo>
                      <a:pt x="15491" y="6323"/>
                      <a:pt x="10980" y="8356"/>
                      <a:pt x="5952" y="9021"/>
                    </a:cubicBezTo>
                    <a:cubicBezTo>
                      <a:pt x="4938" y="9159"/>
                      <a:pt x="3923" y="9235"/>
                      <a:pt x="2894" y="9235"/>
                    </a:cubicBezTo>
                    <a:cubicBezTo>
                      <a:pt x="2535" y="9235"/>
                      <a:pt x="2175" y="9225"/>
                      <a:pt x="1812" y="9206"/>
                    </a:cubicBezTo>
                    <a:cubicBezTo>
                      <a:pt x="1812" y="9206"/>
                      <a:pt x="1701" y="9761"/>
                      <a:pt x="1553" y="10759"/>
                    </a:cubicBezTo>
                    <a:cubicBezTo>
                      <a:pt x="851" y="15454"/>
                      <a:pt x="0" y="30095"/>
                      <a:pt x="12977" y="45068"/>
                    </a:cubicBezTo>
                    <a:cubicBezTo>
                      <a:pt x="18648" y="51651"/>
                      <a:pt x="25003" y="54317"/>
                      <a:pt x="30856" y="54317"/>
                    </a:cubicBezTo>
                    <a:cubicBezTo>
                      <a:pt x="39465" y="54317"/>
                      <a:pt x="46989" y="48550"/>
                      <a:pt x="49652" y="41001"/>
                    </a:cubicBezTo>
                    <a:cubicBezTo>
                      <a:pt x="50724" y="37933"/>
                      <a:pt x="50946" y="34642"/>
                      <a:pt x="50280" y="31500"/>
                    </a:cubicBezTo>
                    <a:cubicBezTo>
                      <a:pt x="48173" y="21185"/>
                      <a:pt x="30131" y="4696"/>
                      <a:pt x="25769" y="851"/>
                    </a:cubicBezTo>
                    <a:lnTo>
                      <a:pt x="24844" y="1"/>
                    </a:ln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338;p73">
                <a:extLst>
                  <a:ext uri="{FF2B5EF4-FFF2-40B4-BE49-F238E27FC236}">
                    <a16:creationId xmlns:a16="http://schemas.microsoft.com/office/drawing/2014/main" id="{15656DFE-2C82-4B43-B453-FEA6DB5E515A}"/>
                  </a:ext>
                </a:extLst>
              </p:cNvPr>
              <p:cNvSpPr/>
              <p:nvPr/>
            </p:nvSpPr>
            <p:spPr>
              <a:xfrm flipH="1">
                <a:off x="1751933" y="1208500"/>
                <a:ext cx="575283" cy="545322"/>
              </a:xfrm>
              <a:custGeom>
                <a:avLst/>
                <a:gdLst/>
                <a:ahLst/>
                <a:cxnLst/>
                <a:rect l="l" t="t" r="r" b="b"/>
                <a:pathLst>
                  <a:path w="35234" h="33399" extrusionOk="0">
                    <a:moveTo>
                      <a:pt x="18530" y="1"/>
                    </a:moveTo>
                    <a:cubicBezTo>
                      <a:pt x="12223" y="1"/>
                      <a:pt x="6278" y="3579"/>
                      <a:pt x="3475" y="9515"/>
                    </a:cubicBezTo>
                    <a:cubicBezTo>
                      <a:pt x="0" y="16762"/>
                      <a:pt x="2181" y="25450"/>
                      <a:pt x="8688" y="30219"/>
                    </a:cubicBezTo>
                    <a:cubicBezTo>
                      <a:pt x="9169" y="30552"/>
                      <a:pt x="9649" y="30884"/>
                      <a:pt x="10204" y="31180"/>
                    </a:cubicBezTo>
                    <a:cubicBezTo>
                      <a:pt x="11942" y="32215"/>
                      <a:pt x="13901" y="32881"/>
                      <a:pt x="15897" y="33213"/>
                    </a:cubicBezTo>
                    <a:cubicBezTo>
                      <a:pt x="16748" y="33324"/>
                      <a:pt x="17635" y="33398"/>
                      <a:pt x="18522" y="33398"/>
                    </a:cubicBezTo>
                    <a:cubicBezTo>
                      <a:pt x="21887" y="33398"/>
                      <a:pt x="25177" y="32400"/>
                      <a:pt x="27987" y="30478"/>
                    </a:cubicBezTo>
                    <a:cubicBezTo>
                      <a:pt x="28431" y="30145"/>
                      <a:pt x="28837" y="29849"/>
                      <a:pt x="29281" y="29479"/>
                    </a:cubicBezTo>
                    <a:cubicBezTo>
                      <a:pt x="30353" y="28555"/>
                      <a:pt x="31351" y="27483"/>
                      <a:pt x="32165" y="26337"/>
                    </a:cubicBezTo>
                    <a:cubicBezTo>
                      <a:pt x="34161" y="23490"/>
                      <a:pt x="35233" y="20126"/>
                      <a:pt x="35233" y="16688"/>
                    </a:cubicBezTo>
                    <a:cubicBezTo>
                      <a:pt x="35233" y="9146"/>
                      <a:pt x="30131" y="2528"/>
                      <a:pt x="22848" y="568"/>
                    </a:cubicBezTo>
                    <a:cubicBezTo>
                      <a:pt x="21412" y="185"/>
                      <a:pt x="19962" y="1"/>
                      <a:pt x="18530"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339;p73">
                <a:extLst>
                  <a:ext uri="{FF2B5EF4-FFF2-40B4-BE49-F238E27FC236}">
                    <a16:creationId xmlns:a16="http://schemas.microsoft.com/office/drawing/2014/main" id="{9EE5E3F6-8B8D-4965-A415-622F41C3D361}"/>
                  </a:ext>
                </a:extLst>
              </p:cNvPr>
              <p:cNvSpPr/>
              <p:nvPr/>
            </p:nvSpPr>
            <p:spPr>
              <a:xfrm flipH="1">
                <a:off x="1811692" y="1307559"/>
                <a:ext cx="516129" cy="395860"/>
              </a:xfrm>
              <a:custGeom>
                <a:avLst/>
                <a:gdLst/>
                <a:ahLst/>
                <a:cxnLst/>
                <a:rect l="l" t="t" r="r" b="b"/>
                <a:pathLst>
                  <a:path w="31611" h="24245" extrusionOk="0">
                    <a:moveTo>
                      <a:pt x="13669" y="1"/>
                    </a:moveTo>
                    <a:cubicBezTo>
                      <a:pt x="10981" y="1"/>
                      <a:pt x="8318" y="604"/>
                      <a:pt x="5878" y="1785"/>
                    </a:cubicBezTo>
                    <a:lnTo>
                      <a:pt x="3401" y="3559"/>
                    </a:lnTo>
                    <a:cubicBezTo>
                      <a:pt x="0" y="10805"/>
                      <a:pt x="2218" y="19457"/>
                      <a:pt x="8688" y="24152"/>
                    </a:cubicBezTo>
                    <a:cubicBezTo>
                      <a:pt x="9392" y="24214"/>
                      <a:pt x="10098" y="24244"/>
                      <a:pt x="10804" y="24244"/>
                    </a:cubicBezTo>
                    <a:cubicBezTo>
                      <a:pt x="12621" y="24244"/>
                      <a:pt x="14436" y="24044"/>
                      <a:pt x="16193" y="23671"/>
                    </a:cubicBezTo>
                    <a:cubicBezTo>
                      <a:pt x="25769" y="21527"/>
                      <a:pt x="31610" y="9807"/>
                      <a:pt x="31610" y="9807"/>
                    </a:cubicBezTo>
                    <a:lnTo>
                      <a:pt x="30575" y="4262"/>
                    </a:lnTo>
                    <a:cubicBezTo>
                      <a:pt x="30575" y="4262"/>
                      <a:pt x="23033" y="1563"/>
                      <a:pt x="16970" y="306"/>
                    </a:cubicBezTo>
                    <a:cubicBezTo>
                      <a:pt x="15874" y="102"/>
                      <a:pt x="14770" y="1"/>
                      <a:pt x="13669"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340;p73">
                <a:extLst>
                  <a:ext uri="{FF2B5EF4-FFF2-40B4-BE49-F238E27FC236}">
                    <a16:creationId xmlns:a16="http://schemas.microsoft.com/office/drawing/2014/main" id="{78F98E2C-D99F-4C6E-B892-F24F1F4569F3}"/>
                  </a:ext>
                </a:extLst>
              </p:cNvPr>
              <p:cNvSpPr/>
              <p:nvPr/>
            </p:nvSpPr>
            <p:spPr>
              <a:xfrm flipH="1">
                <a:off x="1735034" y="1562791"/>
                <a:ext cx="460599" cy="216388"/>
              </a:xfrm>
              <a:custGeom>
                <a:avLst/>
                <a:gdLst/>
                <a:ahLst/>
                <a:cxnLst/>
                <a:rect l="l" t="t" r="r" b="b"/>
                <a:pathLst>
                  <a:path w="28210" h="13253" extrusionOk="0">
                    <a:moveTo>
                      <a:pt x="26593" y="1"/>
                    </a:moveTo>
                    <a:cubicBezTo>
                      <a:pt x="26485" y="1"/>
                      <a:pt x="26414" y="17"/>
                      <a:pt x="26398" y="17"/>
                    </a:cubicBezTo>
                    <a:cubicBezTo>
                      <a:pt x="23884" y="2457"/>
                      <a:pt x="20963" y="4453"/>
                      <a:pt x="17821" y="6006"/>
                    </a:cubicBezTo>
                    <a:cubicBezTo>
                      <a:pt x="13084" y="8302"/>
                      <a:pt x="7860" y="9484"/>
                      <a:pt x="2588" y="9484"/>
                    </a:cubicBezTo>
                    <a:cubicBezTo>
                      <a:pt x="2428" y="9484"/>
                      <a:pt x="2268" y="9483"/>
                      <a:pt x="2108" y="9481"/>
                    </a:cubicBezTo>
                    <a:lnTo>
                      <a:pt x="2108" y="9481"/>
                    </a:lnTo>
                    <a:cubicBezTo>
                      <a:pt x="1" y="11699"/>
                      <a:pt x="2810" y="13252"/>
                      <a:pt x="2810" y="13252"/>
                    </a:cubicBezTo>
                    <a:lnTo>
                      <a:pt x="3439" y="13252"/>
                    </a:lnTo>
                    <a:cubicBezTo>
                      <a:pt x="6766" y="13141"/>
                      <a:pt x="10094" y="12513"/>
                      <a:pt x="13273" y="11478"/>
                    </a:cubicBezTo>
                    <a:cubicBezTo>
                      <a:pt x="15565" y="10738"/>
                      <a:pt x="17784" y="9851"/>
                      <a:pt x="19928" y="8779"/>
                    </a:cubicBezTo>
                    <a:cubicBezTo>
                      <a:pt x="20372" y="8520"/>
                      <a:pt x="20815" y="8298"/>
                      <a:pt x="21259" y="8076"/>
                    </a:cubicBezTo>
                    <a:cubicBezTo>
                      <a:pt x="24364" y="6376"/>
                      <a:pt x="26694" y="4638"/>
                      <a:pt x="27692" y="3344"/>
                    </a:cubicBezTo>
                    <a:cubicBezTo>
                      <a:pt x="28024" y="3011"/>
                      <a:pt x="28209" y="2531"/>
                      <a:pt x="28209" y="2087"/>
                    </a:cubicBezTo>
                    <a:cubicBezTo>
                      <a:pt x="27833" y="205"/>
                      <a:pt x="26980" y="1"/>
                      <a:pt x="26593"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341;p73">
                <a:extLst>
                  <a:ext uri="{FF2B5EF4-FFF2-40B4-BE49-F238E27FC236}">
                    <a16:creationId xmlns:a16="http://schemas.microsoft.com/office/drawing/2014/main" id="{8EA8D824-C97E-43B7-98CF-F0E246C0E3EC}"/>
                  </a:ext>
                </a:extLst>
              </p:cNvPr>
              <p:cNvSpPr/>
              <p:nvPr/>
            </p:nvSpPr>
            <p:spPr>
              <a:xfrm flipH="1">
                <a:off x="1686150" y="1854579"/>
                <a:ext cx="447912" cy="357687"/>
              </a:xfrm>
              <a:custGeom>
                <a:avLst/>
                <a:gdLst/>
                <a:ahLst/>
                <a:cxnLst/>
                <a:rect l="l" t="t" r="r" b="b"/>
                <a:pathLst>
                  <a:path w="27433" h="21907" extrusionOk="0">
                    <a:moveTo>
                      <a:pt x="20257" y="0"/>
                    </a:moveTo>
                    <a:cubicBezTo>
                      <a:pt x="16314" y="0"/>
                      <a:pt x="1812" y="4439"/>
                      <a:pt x="1812" y="4439"/>
                    </a:cubicBezTo>
                    <a:cubicBezTo>
                      <a:pt x="1" y="6916"/>
                      <a:pt x="4511" y="20891"/>
                      <a:pt x="6323" y="21778"/>
                    </a:cubicBezTo>
                    <a:cubicBezTo>
                      <a:pt x="6494" y="21866"/>
                      <a:pt x="6806" y="21906"/>
                      <a:pt x="7231" y="21906"/>
                    </a:cubicBezTo>
                    <a:cubicBezTo>
                      <a:pt x="11304" y="21906"/>
                      <a:pt x="25779" y="18159"/>
                      <a:pt x="26583" y="15715"/>
                    </a:cubicBezTo>
                    <a:cubicBezTo>
                      <a:pt x="27433" y="13016"/>
                      <a:pt x="22775" y="1296"/>
                      <a:pt x="21111" y="150"/>
                    </a:cubicBezTo>
                    <a:cubicBezTo>
                      <a:pt x="20956" y="47"/>
                      <a:pt x="20662" y="0"/>
                      <a:pt x="20257"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342;p73">
                <a:extLst>
                  <a:ext uri="{FF2B5EF4-FFF2-40B4-BE49-F238E27FC236}">
                    <a16:creationId xmlns:a16="http://schemas.microsoft.com/office/drawing/2014/main" id="{B460B73B-5A8F-404D-8CDA-25A96C1F0E11}"/>
                  </a:ext>
                </a:extLst>
              </p:cNvPr>
              <p:cNvSpPr/>
              <p:nvPr/>
            </p:nvSpPr>
            <p:spPr>
              <a:xfrm flipH="1">
                <a:off x="1950541" y="2063996"/>
                <a:ext cx="83319" cy="96153"/>
              </a:xfrm>
              <a:custGeom>
                <a:avLst/>
                <a:gdLst/>
                <a:ahLst/>
                <a:cxnLst/>
                <a:rect l="l" t="t" r="r" b="b"/>
                <a:pathLst>
                  <a:path w="5103" h="5889" extrusionOk="0">
                    <a:moveTo>
                      <a:pt x="2082" y="0"/>
                    </a:moveTo>
                    <a:cubicBezTo>
                      <a:pt x="1915" y="0"/>
                      <a:pt x="1751" y="26"/>
                      <a:pt x="1591" y="79"/>
                    </a:cubicBezTo>
                    <a:cubicBezTo>
                      <a:pt x="481" y="449"/>
                      <a:pt x="1" y="2039"/>
                      <a:pt x="555" y="3628"/>
                    </a:cubicBezTo>
                    <a:cubicBezTo>
                      <a:pt x="998" y="4989"/>
                      <a:pt x="2037" y="5889"/>
                      <a:pt x="3022" y="5889"/>
                    </a:cubicBezTo>
                    <a:cubicBezTo>
                      <a:pt x="3188" y="5889"/>
                      <a:pt x="3353" y="5863"/>
                      <a:pt x="3513" y="5810"/>
                    </a:cubicBezTo>
                    <a:cubicBezTo>
                      <a:pt x="4622" y="5403"/>
                      <a:pt x="5103" y="3813"/>
                      <a:pt x="4548" y="2260"/>
                    </a:cubicBezTo>
                    <a:cubicBezTo>
                      <a:pt x="4105" y="900"/>
                      <a:pt x="3067" y="0"/>
                      <a:pt x="2082"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343;p73">
                <a:extLst>
                  <a:ext uri="{FF2B5EF4-FFF2-40B4-BE49-F238E27FC236}">
                    <a16:creationId xmlns:a16="http://schemas.microsoft.com/office/drawing/2014/main" id="{B799528D-D479-4B6C-96E9-9EA7D8AC9A72}"/>
                  </a:ext>
                </a:extLst>
              </p:cNvPr>
              <p:cNvSpPr/>
              <p:nvPr/>
            </p:nvSpPr>
            <p:spPr>
              <a:xfrm flipH="1">
                <a:off x="1783935" y="2028973"/>
                <a:ext cx="83319" cy="96169"/>
              </a:xfrm>
              <a:custGeom>
                <a:avLst/>
                <a:gdLst/>
                <a:ahLst/>
                <a:cxnLst/>
                <a:rect l="l" t="t" r="r" b="b"/>
                <a:pathLst>
                  <a:path w="5103" h="5890" extrusionOk="0">
                    <a:moveTo>
                      <a:pt x="2045" y="1"/>
                    </a:moveTo>
                    <a:cubicBezTo>
                      <a:pt x="1878" y="1"/>
                      <a:pt x="1714" y="27"/>
                      <a:pt x="1553" y="80"/>
                    </a:cubicBezTo>
                    <a:cubicBezTo>
                      <a:pt x="444" y="450"/>
                      <a:pt x="1" y="2039"/>
                      <a:pt x="518" y="3629"/>
                    </a:cubicBezTo>
                    <a:cubicBezTo>
                      <a:pt x="993" y="4989"/>
                      <a:pt x="2036" y="5889"/>
                      <a:pt x="3022" y="5889"/>
                    </a:cubicBezTo>
                    <a:cubicBezTo>
                      <a:pt x="3188" y="5889"/>
                      <a:pt x="3353" y="5864"/>
                      <a:pt x="3513" y="5810"/>
                    </a:cubicBezTo>
                    <a:cubicBezTo>
                      <a:pt x="4622" y="5404"/>
                      <a:pt x="5103" y="3851"/>
                      <a:pt x="4548" y="2261"/>
                    </a:cubicBezTo>
                    <a:cubicBezTo>
                      <a:pt x="4074" y="901"/>
                      <a:pt x="3031" y="1"/>
                      <a:pt x="2045"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344;p73">
                <a:extLst>
                  <a:ext uri="{FF2B5EF4-FFF2-40B4-BE49-F238E27FC236}">
                    <a16:creationId xmlns:a16="http://schemas.microsoft.com/office/drawing/2014/main" id="{C6C8ADD1-92BC-4B77-AC4A-F2962C96EB0D}"/>
                  </a:ext>
                </a:extLst>
              </p:cNvPr>
              <p:cNvSpPr/>
              <p:nvPr/>
            </p:nvSpPr>
            <p:spPr>
              <a:xfrm flipH="1">
                <a:off x="1961456" y="1976633"/>
                <a:ext cx="105655" cy="47350"/>
              </a:xfrm>
              <a:custGeom>
                <a:avLst/>
                <a:gdLst/>
                <a:ahLst/>
                <a:cxnLst/>
                <a:rect l="l" t="t" r="r" b="b"/>
                <a:pathLst>
                  <a:path w="6471" h="2900" extrusionOk="0">
                    <a:moveTo>
                      <a:pt x="5149" y="0"/>
                    </a:moveTo>
                    <a:cubicBezTo>
                      <a:pt x="4613" y="0"/>
                      <a:pt x="3809" y="213"/>
                      <a:pt x="2552" y="453"/>
                    </a:cubicBezTo>
                    <a:cubicBezTo>
                      <a:pt x="1" y="971"/>
                      <a:pt x="1" y="1082"/>
                      <a:pt x="223" y="2265"/>
                    </a:cubicBezTo>
                    <a:cubicBezTo>
                      <a:pt x="223" y="2265"/>
                      <a:pt x="52" y="2899"/>
                      <a:pt x="1217" y="2899"/>
                    </a:cubicBezTo>
                    <a:cubicBezTo>
                      <a:pt x="1486" y="2899"/>
                      <a:pt x="1826" y="2866"/>
                      <a:pt x="2256" y="2783"/>
                    </a:cubicBezTo>
                    <a:cubicBezTo>
                      <a:pt x="4548" y="2339"/>
                      <a:pt x="6471" y="2043"/>
                      <a:pt x="6138" y="823"/>
                    </a:cubicBezTo>
                    <a:cubicBezTo>
                      <a:pt x="5953" y="213"/>
                      <a:pt x="5685" y="0"/>
                      <a:pt x="5149"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345;p73">
                <a:extLst>
                  <a:ext uri="{FF2B5EF4-FFF2-40B4-BE49-F238E27FC236}">
                    <a16:creationId xmlns:a16="http://schemas.microsoft.com/office/drawing/2014/main" id="{52439C1C-5DC0-4A0D-BC56-FEAC0EF2C1BC}"/>
                  </a:ext>
                </a:extLst>
              </p:cNvPr>
              <p:cNvSpPr/>
              <p:nvPr/>
            </p:nvSpPr>
            <p:spPr>
              <a:xfrm flipH="1">
                <a:off x="1799022" y="1921571"/>
                <a:ext cx="143682" cy="99075"/>
              </a:xfrm>
              <a:custGeom>
                <a:avLst/>
                <a:gdLst/>
                <a:ahLst/>
                <a:cxnLst/>
                <a:rect l="l" t="t" r="r" b="b"/>
                <a:pathLst>
                  <a:path w="8800" h="6068" extrusionOk="0">
                    <a:moveTo>
                      <a:pt x="6013" y="1"/>
                    </a:moveTo>
                    <a:cubicBezTo>
                      <a:pt x="4459" y="1"/>
                      <a:pt x="1129" y="731"/>
                      <a:pt x="370" y="1186"/>
                    </a:cubicBezTo>
                    <a:cubicBezTo>
                      <a:pt x="0" y="1408"/>
                      <a:pt x="1479" y="6029"/>
                      <a:pt x="1886" y="6066"/>
                    </a:cubicBezTo>
                    <a:cubicBezTo>
                      <a:pt x="1893" y="6067"/>
                      <a:pt x="1902" y="6067"/>
                      <a:pt x="1912" y="6067"/>
                    </a:cubicBezTo>
                    <a:cubicBezTo>
                      <a:pt x="2503" y="6067"/>
                      <a:pt x="8360" y="5059"/>
                      <a:pt x="8578" y="4551"/>
                    </a:cubicBezTo>
                    <a:cubicBezTo>
                      <a:pt x="8799" y="4070"/>
                      <a:pt x="7395" y="558"/>
                      <a:pt x="6729" y="114"/>
                    </a:cubicBezTo>
                    <a:cubicBezTo>
                      <a:pt x="6604" y="35"/>
                      <a:pt x="6350" y="1"/>
                      <a:pt x="6013"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346;p73">
                <a:extLst>
                  <a:ext uri="{FF2B5EF4-FFF2-40B4-BE49-F238E27FC236}">
                    <a16:creationId xmlns:a16="http://schemas.microsoft.com/office/drawing/2014/main" id="{D3920D61-4160-4C23-9DB1-1172CEAF0BD9}"/>
                  </a:ext>
                </a:extLst>
              </p:cNvPr>
              <p:cNvSpPr/>
              <p:nvPr/>
            </p:nvSpPr>
            <p:spPr>
              <a:xfrm flipH="1">
                <a:off x="814490" y="1811148"/>
                <a:ext cx="183521" cy="175178"/>
              </a:xfrm>
              <a:custGeom>
                <a:avLst/>
                <a:gdLst/>
                <a:ahLst/>
                <a:cxnLst/>
                <a:rect l="l" t="t" r="r" b="b"/>
                <a:pathLst>
                  <a:path w="11240" h="10729" extrusionOk="0">
                    <a:moveTo>
                      <a:pt x="2958" y="1"/>
                    </a:moveTo>
                    <a:lnTo>
                      <a:pt x="1" y="2330"/>
                    </a:lnTo>
                    <a:cubicBezTo>
                      <a:pt x="1" y="2330"/>
                      <a:pt x="37" y="3106"/>
                      <a:pt x="148" y="4178"/>
                    </a:cubicBezTo>
                    <a:cubicBezTo>
                      <a:pt x="333" y="6286"/>
                      <a:pt x="814" y="9613"/>
                      <a:pt x="2034" y="10500"/>
                    </a:cubicBezTo>
                    <a:cubicBezTo>
                      <a:pt x="2248" y="10658"/>
                      <a:pt x="2423" y="10729"/>
                      <a:pt x="2569" y="10729"/>
                    </a:cubicBezTo>
                    <a:cubicBezTo>
                      <a:pt x="3685" y="10729"/>
                      <a:pt x="3060" y="6625"/>
                      <a:pt x="4400" y="6396"/>
                    </a:cubicBezTo>
                    <a:cubicBezTo>
                      <a:pt x="4441" y="6389"/>
                      <a:pt x="4483" y="6386"/>
                      <a:pt x="4526" y="6386"/>
                    </a:cubicBezTo>
                    <a:cubicBezTo>
                      <a:pt x="5851" y="6386"/>
                      <a:pt x="8052" y="9608"/>
                      <a:pt x="9490" y="9608"/>
                    </a:cubicBezTo>
                    <a:cubicBezTo>
                      <a:pt x="9726" y="9608"/>
                      <a:pt x="9942" y="9521"/>
                      <a:pt x="10130" y="9317"/>
                    </a:cubicBezTo>
                    <a:cubicBezTo>
                      <a:pt x="10981" y="8356"/>
                      <a:pt x="11240" y="5361"/>
                      <a:pt x="8984" y="2995"/>
                    </a:cubicBezTo>
                    <a:cubicBezTo>
                      <a:pt x="7875" y="1775"/>
                      <a:pt x="6138" y="703"/>
                      <a:pt x="3550" y="148"/>
                    </a:cubicBezTo>
                    <a:cubicBezTo>
                      <a:pt x="3365" y="74"/>
                      <a:pt x="3180" y="38"/>
                      <a:pt x="2958"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347;p73">
                <a:extLst>
                  <a:ext uri="{FF2B5EF4-FFF2-40B4-BE49-F238E27FC236}">
                    <a16:creationId xmlns:a16="http://schemas.microsoft.com/office/drawing/2014/main" id="{D4F45759-F63E-4B11-B411-93614DFF0FD9}"/>
                  </a:ext>
                </a:extLst>
              </p:cNvPr>
              <p:cNvSpPr/>
              <p:nvPr/>
            </p:nvSpPr>
            <p:spPr>
              <a:xfrm flipH="1">
                <a:off x="949094" y="1543296"/>
                <a:ext cx="808897" cy="339416"/>
              </a:xfrm>
              <a:custGeom>
                <a:avLst/>
                <a:gdLst/>
                <a:ahLst/>
                <a:cxnLst/>
                <a:rect l="l" t="t" r="r" b="b"/>
                <a:pathLst>
                  <a:path w="49542" h="20788" extrusionOk="0">
                    <a:moveTo>
                      <a:pt x="20670" y="0"/>
                    </a:moveTo>
                    <a:cubicBezTo>
                      <a:pt x="18517" y="0"/>
                      <a:pt x="16368" y="142"/>
                      <a:pt x="14234" y="434"/>
                    </a:cubicBezTo>
                    <a:cubicBezTo>
                      <a:pt x="5065" y="1654"/>
                      <a:pt x="1479" y="5277"/>
                      <a:pt x="1479" y="5277"/>
                    </a:cubicBezTo>
                    <a:cubicBezTo>
                      <a:pt x="518" y="6904"/>
                      <a:pt x="0" y="8753"/>
                      <a:pt x="0" y="10638"/>
                    </a:cubicBezTo>
                    <a:cubicBezTo>
                      <a:pt x="37" y="12967"/>
                      <a:pt x="1516" y="16258"/>
                      <a:pt x="3661" y="17921"/>
                    </a:cubicBezTo>
                    <a:cubicBezTo>
                      <a:pt x="4503" y="18600"/>
                      <a:pt x="5461" y="19015"/>
                      <a:pt x="6488" y="19015"/>
                    </a:cubicBezTo>
                    <a:cubicBezTo>
                      <a:pt x="7308" y="19015"/>
                      <a:pt x="8172" y="18750"/>
                      <a:pt x="9058" y="18143"/>
                    </a:cubicBezTo>
                    <a:cubicBezTo>
                      <a:pt x="11018" y="16479"/>
                      <a:pt x="13236" y="15149"/>
                      <a:pt x="15602" y="14224"/>
                    </a:cubicBezTo>
                    <a:cubicBezTo>
                      <a:pt x="18419" y="13013"/>
                      <a:pt x="21435" y="12397"/>
                      <a:pt x="24466" y="12397"/>
                    </a:cubicBezTo>
                    <a:cubicBezTo>
                      <a:pt x="25134" y="12397"/>
                      <a:pt x="25804" y="12427"/>
                      <a:pt x="26471" y="12487"/>
                    </a:cubicBezTo>
                    <a:cubicBezTo>
                      <a:pt x="27396" y="12561"/>
                      <a:pt x="28357" y="12708"/>
                      <a:pt x="29244" y="12893"/>
                    </a:cubicBezTo>
                    <a:cubicBezTo>
                      <a:pt x="31647" y="13411"/>
                      <a:pt x="33976" y="14187"/>
                      <a:pt x="36195" y="15186"/>
                    </a:cubicBezTo>
                    <a:cubicBezTo>
                      <a:pt x="38783" y="16332"/>
                      <a:pt x="41186" y="17884"/>
                      <a:pt x="43256" y="19844"/>
                    </a:cubicBezTo>
                    <a:cubicBezTo>
                      <a:pt x="43894" y="20456"/>
                      <a:pt x="44726" y="20787"/>
                      <a:pt x="45570" y="20787"/>
                    </a:cubicBezTo>
                    <a:cubicBezTo>
                      <a:pt x="45948" y="20787"/>
                      <a:pt x="46328" y="20721"/>
                      <a:pt x="46694" y="20583"/>
                    </a:cubicBezTo>
                    <a:cubicBezTo>
                      <a:pt x="47027" y="20435"/>
                      <a:pt x="47323" y="20251"/>
                      <a:pt x="47619" y="20029"/>
                    </a:cubicBezTo>
                    <a:cubicBezTo>
                      <a:pt x="48025" y="19659"/>
                      <a:pt x="48432" y="19215"/>
                      <a:pt x="48765" y="18772"/>
                    </a:cubicBezTo>
                    <a:cubicBezTo>
                      <a:pt x="49245" y="18069"/>
                      <a:pt x="49504" y="17219"/>
                      <a:pt x="49541" y="16369"/>
                    </a:cubicBezTo>
                    <a:cubicBezTo>
                      <a:pt x="49541" y="15592"/>
                      <a:pt x="49319" y="14816"/>
                      <a:pt x="48950" y="14150"/>
                    </a:cubicBezTo>
                    <a:cubicBezTo>
                      <a:pt x="48765" y="13855"/>
                      <a:pt x="48580" y="13596"/>
                      <a:pt x="48358" y="13337"/>
                    </a:cubicBezTo>
                    <a:cubicBezTo>
                      <a:pt x="45733" y="10453"/>
                      <a:pt x="42776" y="7865"/>
                      <a:pt x="39522" y="5647"/>
                    </a:cubicBezTo>
                    <a:cubicBezTo>
                      <a:pt x="36195" y="3429"/>
                      <a:pt x="32202" y="1395"/>
                      <a:pt x="27765" y="545"/>
                    </a:cubicBezTo>
                    <a:cubicBezTo>
                      <a:pt x="26804" y="360"/>
                      <a:pt x="25843" y="212"/>
                      <a:pt x="24845" y="175"/>
                    </a:cubicBezTo>
                    <a:cubicBezTo>
                      <a:pt x="23452" y="59"/>
                      <a:pt x="22060" y="0"/>
                      <a:pt x="20670"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348;p73">
                <a:extLst>
                  <a:ext uri="{FF2B5EF4-FFF2-40B4-BE49-F238E27FC236}">
                    <a16:creationId xmlns:a16="http://schemas.microsoft.com/office/drawing/2014/main" id="{33E80124-69CA-4A65-A7E8-CBC9B96874F5}"/>
                  </a:ext>
                </a:extLst>
              </p:cNvPr>
              <p:cNvSpPr/>
              <p:nvPr/>
            </p:nvSpPr>
            <p:spPr>
              <a:xfrm flipH="1">
                <a:off x="1503233" y="1550382"/>
                <a:ext cx="54354" cy="225173"/>
              </a:xfrm>
              <a:custGeom>
                <a:avLst/>
                <a:gdLst/>
                <a:ahLst/>
                <a:cxnLst/>
                <a:rect l="l" t="t" r="r" b="b"/>
                <a:pathLst>
                  <a:path w="3329" h="13791" fill="none" extrusionOk="0">
                    <a:moveTo>
                      <a:pt x="1923" y="0"/>
                    </a:moveTo>
                    <a:cubicBezTo>
                      <a:pt x="1" y="5287"/>
                      <a:pt x="703" y="9021"/>
                      <a:pt x="1738" y="11313"/>
                    </a:cubicBezTo>
                    <a:cubicBezTo>
                      <a:pt x="2108" y="12201"/>
                      <a:pt x="2663" y="13051"/>
                      <a:pt x="3328" y="13790"/>
                    </a:cubicBez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349;p73">
                <a:extLst>
                  <a:ext uri="{FF2B5EF4-FFF2-40B4-BE49-F238E27FC236}">
                    <a16:creationId xmlns:a16="http://schemas.microsoft.com/office/drawing/2014/main" id="{85C04C47-DEB4-4D5C-9151-53687DEB17D6}"/>
                  </a:ext>
                </a:extLst>
              </p:cNvPr>
              <p:cNvSpPr/>
              <p:nvPr/>
            </p:nvSpPr>
            <p:spPr>
              <a:xfrm flipH="1">
                <a:off x="1304641" y="1552798"/>
                <a:ext cx="35022" cy="194379"/>
              </a:xfrm>
              <a:custGeom>
                <a:avLst/>
                <a:gdLst/>
                <a:ahLst/>
                <a:cxnLst/>
                <a:rect l="l" t="t" r="r" b="b"/>
                <a:pathLst>
                  <a:path w="2145" h="11905" fill="none" extrusionOk="0">
                    <a:moveTo>
                      <a:pt x="2144" y="0"/>
                    </a:moveTo>
                    <a:cubicBezTo>
                      <a:pt x="555" y="3180"/>
                      <a:pt x="0" y="6766"/>
                      <a:pt x="555" y="10278"/>
                    </a:cubicBezTo>
                    <a:cubicBezTo>
                      <a:pt x="592" y="10833"/>
                      <a:pt x="703" y="11350"/>
                      <a:pt x="850" y="11905"/>
                    </a:cubicBezTo>
                    <a:lnTo>
                      <a:pt x="850" y="11905"/>
                    </a:lnTo>
                    <a:lnTo>
                      <a:pt x="850" y="11905"/>
                    </a:lnTo>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350;p73">
                <a:extLst>
                  <a:ext uri="{FF2B5EF4-FFF2-40B4-BE49-F238E27FC236}">
                    <a16:creationId xmlns:a16="http://schemas.microsoft.com/office/drawing/2014/main" id="{B295F6A1-FA5D-4748-8D4C-BEADF757AB53}"/>
                  </a:ext>
                </a:extLst>
              </p:cNvPr>
              <p:cNvSpPr/>
              <p:nvPr/>
            </p:nvSpPr>
            <p:spPr>
              <a:xfrm flipH="1">
                <a:off x="1743492" y="1343349"/>
                <a:ext cx="118930" cy="137788"/>
              </a:xfrm>
              <a:custGeom>
                <a:avLst/>
                <a:gdLst/>
                <a:ahLst/>
                <a:cxnLst/>
                <a:rect l="l" t="t" r="r" b="b"/>
                <a:pathLst>
                  <a:path w="7284" h="8439" extrusionOk="0">
                    <a:moveTo>
                      <a:pt x="2939" y="1"/>
                    </a:moveTo>
                    <a:cubicBezTo>
                      <a:pt x="2706" y="1"/>
                      <a:pt x="2477" y="36"/>
                      <a:pt x="2256" y="110"/>
                    </a:cubicBezTo>
                    <a:cubicBezTo>
                      <a:pt x="666" y="665"/>
                      <a:pt x="0" y="2957"/>
                      <a:pt x="740" y="5212"/>
                    </a:cubicBezTo>
                    <a:cubicBezTo>
                      <a:pt x="1402" y="7134"/>
                      <a:pt x="2896" y="8439"/>
                      <a:pt x="4307" y="8439"/>
                    </a:cubicBezTo>
                    <a:cubicBezTo>
                      <a:pt x="4552" y="8439"/>
                      <a:pt x="4794" y="8400"/>
                      <a:pt x="5029" y="8318"/>
                    </a:cubicBezTo>
                    <a:cubicBezTo>
                      <a:pt x="6618" y="7800"/>
                      <a:pt x="7284" y="5508"/>
                      <a:pt x="6507" y="3253"/>
                    </a:cubicBezTo>
                    <a:cubicBezTo>
                      <a:pt x="5873" y="1287"/>
                      <a:pt x="4342" y="1"/>
                      <a:pt x="2939"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351;p73">
                <a:extLst>
                  <a:ext uri="{FF2B5EF4-FFF2-40B4-BE49-F238E27FC236}">
                    <a16:creationId xmlns:a16="http://schemas.microsoft.com/office/drawing/2014/main" id="{D4BE1097-4E6E-41AE-902F-9B600362A574}"/>
                  </a:ext>
                </a:extLst>
              </p:cNvPr>
              <p:cNvSpPr/>
              <p:nvPr/>
            </p:nvSpPr>
            <p:spPr>
              <a:xfrm flipH="1">
                <a:off x="1747116" y="1367612"/>
                <a:ext cx="62191" cy="72168"/>
              </a:xfrm>
              <a:custGeom>
                <a:avLst/>
                <a:gdLst/>
                <a:ahLst/>
                <a:cxnLst/>
                <a:rect l="l" t="t" r="r" b="b"/>
                <a:pathLst>
                  <a:path w="3809" h="4420" extrusionOk="0">
                    <a:moveTo>
                      <a:pt x="1558" y="1"/>
                    </a:moveTo>
                    <a:cubicBezTo>
                      <a:pt x="1431" y="1"/>
                      <a:pt x="1305" y="22"/>
                      <a:pt x="1184" y="66"/>
                    </a:cubicBezTo>
                    <a:cubicBezTo>
                      <a:pt x="334" y="362"/>
                      <a:pt x="1" y="1582"/>
                      <a:pt x="408" y="2728"/>
                    </a:cubicBezTo>
                    <a:cubicBezTo>
                      <a:pt x="722" y="3734"/>
                      <a:pt x="1518" y="4420"/>
                      <a:pt x="2250" y="4420"/>
                    </a:cubicBezTo>
                    <a:cubicBezTo>
                      <a:pt x="2378" y="4420"/>
                      <a:pt x="2504" y="4399"/>
                      <a:pt x="2626" y="4355"/>
                    </a:cubicBezTo>
                    <a:cubicBezTo>
                      <a:pt x="3476" y="4096"/>
                      <a:pt x="3809" y="2876"/>
                      <a:pt x="3439" y="1693"/>
                    </a:cubicBezTo>
                    <a:cubicBezTo>
                      <a:pt x="3062" y="686"/>
                      <a:pt x="2283" y="1"/>
                      <a:pt x="1558"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352;p73">
                <a:extLst>
                  <a:ext uri="{FF2B5EF4-FFF2-40B4-BE49-F238E27FC236}">
                    <a16:creationId xmlns:a16="http://schemas.microsoft.com/office/drawing/2014/main" id="{050376C3-4B94-4BA8-846A-910538665BC6}"/>
                  </a:ext>
                </a:extLst>
              </p:cNvPr>
              <p:cNvSpPr/>
              <p:nvPr/>
            </p:nvSpPr>
            <p:spPr>
              <a:xfrm flipH="1">
                <a:off x="1843694" y="1296228"/>
                <a:ext cx="450933" cy="80919"/>
              </a:xfrm>
              <a:custGeom>
                <a:avLst/>
                <a:gdLst/>
                <a:ahLst/>
                <a:cxnLst/>
                <a:rect l="l" t="t" r="r" b="b"/>
                <a:pathLst>
                  <a:path w="27618" h="4956" extrusionOk="0">
                    <a:moveTo>
                      <a:pt x="12661" y="1"/>
                    </a:moveTo>
                    <a:cubicBezTo>
                      <a:pt x="7206" y="1"/>
                      <a:pt x="3448" y="1730"/>
                      <a:pt x="2182" y="2700"/>
                    </a:cubicBezTo>
                    <a:cubicBezTo>
                      <a:pt x="0" y="4364"/>
                      <a:pt x="1036" y="4956"/>
                      <a:pt x="1036" y="4956"/>
                    </a:cubicBezTo>
                    <a:cubicBezTo>
                      <a:pt x="4154" y="2355"/>
                      <a:pt x="8085" y="1489"/>
                      <a:pt x="11941" y="1489"/>
                    </a:cubicBezTo>
                    <a:cubicBezTo>
                      <a:pt x="19652" y="1489"/>
                      <a:pt x="27063" y="4956"/>
                      <a:pt x="27063" y="4956"/>
                    </a:cubicBezTo>
                    <a:cubicBezTo>
                      <a:pt x="27433" y="4808"/>
                      <a:pt x="27618" y="4364"/>
                      <a:pt x="27507" y="3994"/>
                    </a:cubicBezTo>
                    <a:cubicBezTo>
                      <a:pt x="21825" y="979"/>
                      <a:pt x="16763" y="1"/>
                      <a:pt x="12661"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353;p73">
                <a:extLst>
                  <a:ext uri="{FF2B5EF4-FFF2-40B4-BE49-F238E27FC236}">
                    <a16:creationId xmlns:a16="http://schemas.microsoft.com/office/drawing/2014/main" id="{5C14BE0D-1F30-4D76-9093-238331147D90}"/>
                  </a:ext>
                </a:extLst>
              </p:cNvPr>
              <p:cNvSpPr/>
              <p:nvPr/>
            </p:nvSpPr>
            <p:spPr>
              <a:xfrm flipH="1">
                <a:off x="1811724" y="1467650"/>
                <a:ext cx="402408" cy="249174"/>
              </a:xfrm>
              <a:custGeom>
                <a:avLst/>
                <a:gdLst/>
                <a:ahLst/>
                <a:cxnLst/>
                <a:rect l="l" t="t" r="r" b="b"/>
                <a:pathLst>
                  <a:path w="24646" h="15261" extrusionOk="0">
                    <a:moveTo>
                      <a:pt x="23940" y="0"/>
                    </a:moveTo>
                    <a:cubicBezTo>
                      <a:pt x="23918" y="0"/>
                      <a:pt x="23895" y="1"/>
                      <a:pt x="23871" y="2"/>
                    </a:cubicBezTo>
                    <a:cubicBezTo>
                      <a:pt x="23871" y="2"/>
                      <a:pt x="17122" y="13909"/>
                      <a:pt x="4150" y="13909"/>
                    </a:cubicBezTo>
                    <a:cubicBezTo>
                      <a:pt x="3076" y="13909"/>
                      <a:pt x="1960" y="13814"/>
                      <a:pt x="801" y="13607"/>
                    </a:cubicBezTo>
                    <a:lnTo>
                      <a:pt x="801" y="13607"/>
                    </a:lnTo>
                    <a:cubicBezTo>
                      <a:pt x="801" y="13607"/>
                      <a:pt x="1" y="15261"/>
                      <a:pt x="4697" y="15261"/>
                    </a:cubicBezTo>
                    <a:cubicBezTo>
                      <a:pt x="5531" y="15261"/>
                      <a:pt x="6537" y="15209"/>
                      <a:pt x="7751" y="15086"/>
                    </a:cubicBezTo>
                    <a:cubicBezTo>
                      <a:pt x="15811" y="14310"/>
                      <a:pt x="23205" y="5030"/>
                      <a:pt x="24610" y="520"/>
                    </a:cubicBezTo>
                    <a:cubicBezTo>
                      <a:pt x="24646" y="520"/>
                      <a:pt x="24612" y="0"/>
                      <a:pt x="23940" y="0"/>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354;p73">
                <a:extLst>
                  <a:ext uri="{FF2B5EF4-FFF2-40B4-BE49-F238E27FC236}">
                    <a16:creationId xmlns:a16="http://schemas.microsoft.com/office/drawing/2014/main" id="{F5323E19-FB47-4D13-87B1-F103D27C2429}"/>
                  </a:ext>
                </a:extLst>
              </p:cNvPr>
              <p:cNvSpPr/>
              <p:nvPr/>
            </p:nvSpPr>
            <p:spPr>
              <a:xfrm flipH="1">
                <a:off x="2519766" y="1232338"/>
                <a:ext cx="205857" cy="189334"/>
              </a:xfrm>
              <a:custGeom>
                <a:avLst/>
                <a:gdLst/>
                <a:ahLst/>
                <a:cxnLst/>
                <a:rect l="l" t="t" r="r" b="b"/>
                <a:pathLst>
                  <a:path w="12608" h="11596" extrusionOk="0">
                    <a:moveTo>
                      <a:pt x="4842" y="1"/>
                    </a:moveTo>
                    <a:cubicBezTo>
                      <a:pt x="4757" y="1"/>
                      <a:pt x="4671" y="11"/>
                      <a:pt x="4585" y="33"/>
                    </a:cubicBezTo>
                    <a:cubicBezTo>
                      <a:pt x="2847" y="550"/>
                      <a:pt x="0" y="5024"/>
                      <a:pt x="4178" y="10200"/>
                    </a:cubicBezTo>
                    <a:cubicBezTo>
                      <a:pt x="4922" y="11141"/>
                      <a:pt x="5990" y="11596"/>
                      <a:pt x="7054" y="11596"/>
                    </a:cubicBezTo>
                    <a:cubicBezTo>
                      <a:pt x="8369" y="11596"/>
                      <a:pt x="9677" y="10900"/>
                      <a:pt x="10352" y="9571"/>
                    </a:cubicBezTo>
                    <a:cubicBezTo>
                      <a:pt x="11313" y="7649"/>
                      <a:pt x="12607" y="4728"/>
                      <a:pt x="12053" y="3323"/>
                    </a:cubicBezTo>
                    <a:cubicBezTo>
                      <a:pt x="11906" y="2943"/>
                      <a:pt x="11723" y="2789"/>
                      <a:pt x="11512" y="2789"/>
                    </a:cubicBezTo>
                    <a:cubicBezTo>
                      <a:pt x="10823" y="2789"/>
                      <a:pt x="9845" y="4444"/>
                      <a:pt x="8910" y="5209"/>
                    </a:cubicBezTo>
                    <a:cubicBezTo>
                      <a:pt x="8689" y="5430"/>
                      <a:pt x="8393" y="5578"/>
                      <a:pt x="8097" y="5578"/>
                    </a:cubicBezTo>
                    <a:cubicBezTo>
                      <a:pt x="8023" y="5578"/>
                      <a:pt x="7949" y="5578"/>
                      <a:pt x="7875" y="5541"/>
                    </a:cubicBezTo>
                    <a:cubicBezTo>
                      <a:pt x="6803" y="5098"/>
                      <a:pt x="6618" y="1770"/>
                      <a:pt x="5694" y="476"/>
                    </a:cubicBezTo>
                    <a:cubicBezTo>
                      <a:pt x="5515" y="178"/>
                      <a:pt x="5193" y="1"/>
                      <a:pt x="4842" y="1"/>
                    </a:cubicBezTo>
                    <a:close/>
                  </a:path>
                </a:pathLst>
              </a:custGeom>
              <a:solidFill>
                <a:schemeClr val="lt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7" name="Google Shape;2313;p73">
            <a:extLst>
              <a:ext uri="{FF2B5EF4-FFF2-40B4-BE49-F238E27FC236}">
                <a16:creationId xmlns:a16="http://schemas.microsoft.com/office/drawing/2014/main" id="{39FB3EA6-C2D6-4172-926D-3C1E8A10034F}"/>
              </a:ext>
            </a:extLst>
          </p:cNvPr>
          <p:cNvSpPr txBox="1">
            <a:spLocks noGrp="1"/>
          </p:cNvSpPr>
          <p:nvPr>
            <p:ph type="title"/>
          </p:nvPr>
        </p:nvSpPr>
        <p:spPr>
          <a:xfrm>
            <a:off x="3352811" y="399811"/>
            <a:ext cx="5354185" cy="207924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5400" dirty="0"/>
              <a:t>Join our breakout to keep exploring! </a:t>
            </a:r>
            <a:endParaRPr sz="5400" dirty="0"/>
          </a:p>
        </p:txBody>
      </p:sp>
      <p:sp>
        <p:nvSpPr>
          <p:cNvPr id="88" name="Google Shape;1809;p51">
            <a:extLst>
              <a:ext uri="{FF2B5EF4-FFF2-40B4-BE49-F238E27FC236}">
                <a16:creationId xmlns:a16="http://schemas.microsoft.com/office/drawing/2014/main" id="{65C3D5D9-FC69-4644-84DD-1A5C68B8D9A5}"/>
              </a:ext>
            </a:extLst>
          </p:cNvPr>
          <p:cNvSpPr txBox="1">
            <a:spLocks noGrp="1"/>
          </p:cNvSpPr>
          <p:nvPr>
            <p:ph type="subTitle" idx="1"/>
          </p:nvPr>
        </p:nvSpPr>
        <p:spPr>
          <a:xfrm>
            <a:off x="3115019" y="2536419"/>
            <a:ext cx="5591761" cy="2079240"/>
          </a:xfrm>
          <a:prstGeom prst="rect">
            <a:avLst/>
          </a:prstGeom>
        </p:spPr>
        <p:txBody>
          <a:bodyPr spcFirstLastPara="1" wrap="square" lIns="91425" tIns="91425" rIns="91425" bIns="91425" anchor="t" anchorCtr="0">
            <a:noAutofit/>
          </a:bodyPr>
          <a:lstStyle/>
          <a:p>
            <a:pPr marL="171450" lvl="0" indent="-171450" algn="l" rtl="0">
              <a:spcBef>
                <a:spcPts val="0"/>
              </a:spcBef>
              <a:spcAft>
                <a:spcPts val="1600"/>
              </a:spcAft>
              <a:buClr>
                <a:srgbClr val="BD1717"/>
              </a:buClr>
              <a:buFont typeface="Arial" panose="020B0604020202020204" pitchFamily="34" charset="0"/>
              <a:buChar char="•"/>
            </a:pPr>
            <a:r>
              <a:rPr lang="en-US" dirty="0"/>
              <a:t>How helpful are Consultant trainings and resources?</a:t>
            </a:r>
          </a:p>
          <a:p>
            <a:pPr marL="171450" lvl="0" indent="-171450" algn="l" rtl="0">
              <a:spcBef>
                <a:spcPts val="0"/>
              </a:spcBef>
              <a:spcAft>
                <a:spcPts val="1600"/>
              </a:spcAft>
              <a:buClr>
                <a:srgbClr val="BD1717"/>
              </a:buClr>
              <a:buFont typeface="Arial" panose="020B0604020202020204" pitchFamily="34" charset="0"/>
              <a:buChar char="•"/>
            </a:pPr>
            <a:r>
              <a:rPr lang="en-US" dirty="0"/>
              <a:t>What changes do you see in how ECEs engage?</a:t>
            </a:r>
          </a:p>
          <a:p>
            <a:pPr marL="171450" lvl="0" indent="-171450" algn="l" rtl="0">
              <a:spcBef>
                <a:spcPts val="0"/>
              </a:spcBef>
              <a:spcAft>
                <a:spcPts val="1600"/>
              </a:spcAft>
              <a:buClr>
                <a:srgbClr val="BD1717"/>
              </a:buClr>
              <a:buFont typeface="Arial" panose="020B0604020202020204" pitchFamily="34" charset="0"/>
              <a:buChar char="•"/>
            </a:pPr>
            <a:r>
              <a:rPr lang="en-US" dirty="0"/>
              <a:t>How will you use assessments with your ECE partners?</a:t>
            </a:r>
          </a:p>
          <a:p>
            <a:pPr marL="171450" lvl="0" indent="-171450" algn="l" rtl="0">
              <a:spcBef>
                <a:spcPts val="0"/>
              </a:spcBef>
              <a:spcAft>
                <a:spcPts val="1600"/>
              </a:spcAft>
              <a:buClr>
                <a:srgbClr val="BD1717"/>
              </a:buClr>
              <a:buFont typeface="Arial" panose="020B0604020202020204" pitchFamily="34" charset="0"/>
              <a:buChar char="•"/>
            </a:pPr>
            <a:r>
              <a:rPr lang="en-US" dirty="0"/>
              <a:t>What do you wish (upon a star) that you had to support your Go NAPSACC journey?</a:t>
            </a:r>
          </a:p>
        </p:txBody>
      </p:sp>
    </p:spTree>
    <p:extLst>
      <p:ext uri="{BB962C8B-B14F-4D97-AF65-F5344CB8AC3E}">
        <p14:creationId xmlns:p14="http://schemas.microsoft.com/office/powerpoint/2010/main" val="2646982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8">
                                            <p:txEl>
                                              <p:pRg st="0" end="0"/>
                                            </p:txEl>
                                          </p:spTgt>
                                        </p:tgtEl>
                                        <p:attrNameLst>
                                          <p:attrName>style.visibility</p:attrName>
                                        </p:attrNameLst>
                                      </p:cBhvr>
                                      <p:to>
                                        <p:strVal val="visible"/>
                                      </p:to>
                                    </p:set>
                                    <p:animEffect transition="in" filter="fade">
                                      <p:cBhvr>
                                        <p:cTn id="7" dur="1000"/>
                                        <p:tgtEl>
                                          <p:spTgt spid="88">
                                            <p:txEl>
                                              <p:pRg st="0" end="0"/>
                                            </p:txEl>
                                          </p:spTgt>
                                        </p:tgtEl>
                                      </p:cBhvr>
                                    </p:animEffect>
                                    <p:anim calcmode="lin" valueType="num">
                                      <p:cBhvr>
                                        <p:cTn id="8" dur="1000" fill="hold"/>
                                        <p:tgtEl>
                                          <p:spTgt spid="8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8">
                                            <p:txEl>
                                              <p:pRg st="1" end="1"/>
                                            </p:txEl>
                                          </p:spTgt>
                                        </p:tgtEl>
                                        <p:attrNameLst>
                                          <p:attrName>style.visibility</p:attrName>
                                        </p:attrNameLst>
                                      </p:cBhvr>
                                      <p:to>
                                        <p:strVal val="visible"/>
                                      </p:to>
                                    </p:set>
                                    <p:animEffect transition="in" filter="fade">
                                      <p:cBhvr>
                                        <p:cTn id="14" dur="1000"/>
                                        <p:tgtEl>
                                          <p:spTgt spid="88">
                                            <p:txEl>
                                              <p:pRg st="1" end="1"/>
                                            </p:txEl>
                                          </p:spTgt>
                                        </p:tgtEl>
                                      </p:cBhvr>
                                    </p:animEffect>
                                    <p:anim calcmode="lin" valueType="num">
                                      <p:cBhvr>
                                        <p:cTn id="15" dur="1000" fill="hold"/>
                                        <p:tgtEl>
                                          <p:spTgt spid="8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8">
                                            <p:txEl>
                                              <p:pRg st="2" end="2"/>
                                            </p:txEl>
                                          </p:spTgt>
                                        </p:tgtEl>
                                        <p:attrNameLst>
                                          <p:attrName>style.visibility</p:attrName>
                                        </p:attrNameLst>
                                      </p:cBhvr>
                                      <p:to>
                                        <p:strVal val="visible"/>
                                      </p:to>
                                    </p:set>
                                    <p:animEffect transition="in" filter="fade">
                                      <p:cBhvr>
                                        <p:cTn id="21" dur="1000"/>
                                        <p:tgtEl>
                                          <p:spTgt spid="88">
                                            <p:txEl>
                                              <p:pRg st="2" end="2"/>
                                            </p:txEl>
                                          </p:spTgt>
                                        </p:tgtEl>
                                      </p:cBhvr>
                                    </p:animEffect>
                                    <p:anim calcmode="lin" valueType="num">
                                      <p:cBhvr>
                                        <p:cTn id="22" dur="1000" fill="hold"/>
                                        <p:tgtEl>
                                          <p:spTgt spid="8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8">
                                            <p:txEl>
                                              <p:pRg st="3" end="3"/>
                                            </p:txEl>
                                          </p:spTgt>
                                        </p:tgtEl>
                                        <p:attrNameLst>
                                          <p:attrName>style.visibility</p:attrName>
                                        </p:attrNameLst>
                                      </p:cBhvr>
                                      <p:to>
                                        <p:strVal val="visible"/>
                                      </p:to>
                                    </p:set>
                                    <p:animEffect transition="in" filter="fade">
                                      <p:cBhvr>
                                        <p:cTn id="28" dur="1000"/>
                                        <p:tgtEl>
                                          <p:spTgt spid="88">
                                            <p:txEl>
                                              <p:pRg st="3" end="3"/>
                                            </p:txEl>
                                          </p:spTgt>
                                        </p:tgtEl>
                                      </p:cBhvr>
                                    </p:animEffect>
                                    <p:anim calcmode="lin" valueType="num">
                                      <p:cBhvr>
                                        <p:cTn id="29" dur="1000" fill="hold"/>
                                        <p:tgtEl>
                                          <p:spTgt spid="8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97"/>
        <p:cNvGrpSpPr/>
        <p:nvPr/>
      </p:nvGrpSpPr>
      <p:grpSpPr>
        <a:xfrm>
          <a:off x="0" y="0"/>
          <a:ext cx="0" cy="0"/>
          <a:chOff x="0" y="0"/>
          <a:chExt cx="0" cy="0"/>
        </a:xfrm>
      </p:grpSpPr>
      <p:grpSp>
        <p:nvGrpSpPr>
          <p:cNvPr id="1498" name="Google Shape;1498;p45"/>
          <p:cNvGrpSpPr/>
          <p:nvPr/>
        </p:nvGrpSpPr>
        <p:grpSpPr>
          <a:xfrm>
            <a:off x="7105649" y="288338"/>
            <a:ext cx="1495200" cy="1495200"/>
            <a:chOff x="5599211" y="647686"/>
            <a:chExt cx="1495200" cy="1495200"/>
          </a:xfrm>
        </p:grpSpPr>
        <p:sp>
          <p:nvSpPr>
            <p:cNvPr id="1499" name="Google Shape;1499;p45"/>
            <p:cNvSpPr/>
            <p:nvPr/>
          </p:nvSpPr>
          <p:spPr>
            <a:xfrm>
              <a:off x="5599211" y="647686"/>
              <a:ext cx="1495200" cy="14952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00" name="Google Shape;1500;p45"/>
            <p:cNvSpPr/>
            <p:nvPr/>
          </p:nvSpPr>
          <p:spPr>
            <a:xfrm>
              <a:off x="5669711" y="718252"/>
              <a:ext cx="1354200" cy="1354200"/>
            </a:xfrm>
            <a:prstGeom prst="ellipse">
              <a:avLst/>
            </a:pr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501" name="Google Shape;1501;p45"/>
          <p:cNvSpPr txBox="1">
            <a:spLocks noGrp="1"/>
          </p:cNvSpPr>
          <p:nvPr>
            <p:ph type="title"/>
          </p:nvPr>
        </p:nvSpPr>
        <p:spPr>
          <a:xfrm>
            <a:off x="3707321" y="740603"/>
            <a:ext cx="4718242" cy="1739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Data </a:t>
            </a:r>
            <a:br>
              <a:rPr lang="en" dirty="0"/>
            </a:br>
            <a:r>
              <a:rPr lang="en" dirty="0"/>
              <a:t>Capsule</a:t>
            </a:r>
            <a:br>
              <a:rPr lang="en" sz="4000" dirty="0"/>
            </a:br>
            <a:endParaRPr sz="4000" dirty="0"/>
          </a:p>
        </p:txBody>
      </p:sp>
      <p:sp>
        <p:nvSpPr>
          <p:cNvPr id="1502" name="Google Shape;1502;p45"/>
          <p:cNvSpPr txBox="1">
            <a:spLocks noGrp="1"/>
          </p:cNvSpPr>
          <p:nvPr>
            <p:ph type="title" idx="2"/>
          </p:nvPr>
        </p:nvSpPr>
        <p:spPr>
          <a:xfrm>
            <a:off x="7318235" y="505920"/>
            <a:ext cx="1107600" cy="92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35" name="Google Shape;1503;p45">
            <a:extLst>
              <a:ext uri="{FF2B5EF4-FFF2-40B4-BE49-F238E27FC236}">
                <a16:creationId xmlns:a16="http://schemas.microsoft.com/office/drawing/2014/main" id="{B94AA166-BA74-4751-A252-D06EE3D66C61}"/>
              </a:ext>
            </a:extLst>
          </p:cNvPr>
          <p:cNvSpPr txBox="1">
            <a:spLocks noGrp="1"/>
          </p:cNvSpPr>
          <p:nvPr>
            <p:ph type="subTitle" idx="1"/>
          </p:nvPr>
        </p:nvSpPr>
        <p:spPr>
          <a:xfrm>
            <a:off x="5436313" y="2190750"/>
            <a:ext cx="3758665" cy="762000"/>
          </a:xfrm>
          <a:prstGeom prst="rect">
            <a:avLst/>
          </a:prstGeom>
        </p:spPr>
        <p:txBody>
          <a:bodyPr spcFirstLastPara="1" wrap="square" lIns="91425" tIns="91425" rIns="91425" bIns="91425" anchor="t" anchorCtr="0">
            <a:noAutofit/>
          </a:bodyPr>
          <a:lstStyle/>
          <a:p>
            <a:pPr marL="0" lvl="0" indent="0"/>
            <a:r>
              <a:rPr lang="en" sz="2400" dirty="0"/>
              <a:t>Insights from the </a:t>
            </a:r>
          </a:p>
          <a:p>
            <a:pPr marL="0" lvl="0" indent="0"/>
            <a:r>
              <a:rPr lang="en" sz="2400" dirty="0"/>
              <a:t>Trauma-Informed Approaches </a:t>
            </a:r>
          </a:p>
          <a:p>
            <a:pPr marL="0" lvl="0" indent="0"/>
            <a:r>
              <a:rPr lang="en" sz="2400" dirty="0"/>
              <a:t>LIA Survey</a:t>
            </a:r>
          </a:p>
          <a:p>
            <a:pPr marL="0" lvl="0" indent="0">
              <a:spcAft>
                <a:spcPts val="1600"/>
              </a:spcAft>
            </a:pPr>
            <a:endParaRPr lang="en" sz="2400" dirty="0"/>
          </a:p>
          <a:p>
            <a:pPr marL="0" lvl="0" indent="0">
              <a:spcAft>
                <a:spcPts val="1600"/>
              </a:spcAft>
            </a:pPr>
            <a:r>
              <a:rPr lang="en" sz="2400" i="1" dirty="0"/>
              <a:t>        Laurel Jacobs</a:t>
            </a:r>
            <a:endParaRPr sz="2400" i="1" dirty="0"/>
          </a:p>
        </p:txBody>
      </p:sp>
      <p:grpSp>
        <p:nvGrpSpPr>
          <p:cNvPr id="36" name="Google Shape;1433;p41">
            <a:extLst>
              <a:ext uri="{FF2B5EF4-FFF2-40B4-BE49-F238E27FC236}">
                <a16:creationId xmlns:a16="http://schemas.microsoft.com/office/drawing/2014/main" id="{1F4328A7-78C3-4455-943D-4740ECB899E1}"/>
              </a:ext>
            </a:extLst>
          </p:cNvPr>
          <p:cNvGrpSpPr/>
          <p:nvPr/>
        </p:nvGrpSpPr>
        <p:grpSpPr>
          <a:xfrm>
            <a:off x="-115709" y="198936"/>
            <a:ext cx="6461634" cy="4745628"/>
            <a:chOff x="4572002" y="1061168"/>
            <a:chExt cx="3907048" cy="3068542"/>
          </a:xfrm>
        </p:grpSpPr>
        <p:sp>
          <p:nvSpPr>
            <p:cNvPr id="37" name="Google Shape;1434;p41">
              <a:extLst>
                <a:ext uri="{FF2B5EF4-FFF2-40B4-BE49-F238E27FC236}">
                  <a16:creationId xmlns:a16="http://schemas.microsoft.com/office/drawing/2014/main" id="{3A181211-BE7A-4E8F-BF5A-6E4527909898}"/>
                </a:ext>
              </a:extLst>
            </p:cNvPr>
            <p:cNvSpPr/>
            <p:nvPr/>
          </p:nvSpPr>
          <p:spPr>
            <a:xfrm>
              <a:off x="7084950" y="3985410"/>
              <a:ext cx="1394100" cy="1443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38" name="Google Shape;1435;p41">
              <a:extLst>
                <a:ext uri="{FF2B5EF4-FFF2-40B4-BE49-F238E27FC236}">
                  <a16:creationId xmlns:a16="http://schemas.microsoft.com/office/drawing/2014/main" id="{F653E1E4-1F89-4554-90DC-6F83AEE68960}"/>
                </a:ext>
              </a:extLst>
            </p:cNvPr>
            <p:cNvGrpSpPr/>
            <p:nvPr/>
          </p:nvGrpSpPr>
          <p:grpSpPr>
            <a:xfrm>
              <a:off x="4572002" y="1061168"/>
              <a:ext cx="3849620" cy="3021164"/>
              <a:chOff x="4572002" y="1593763"/>
              <a:chExt cx="3849620" cy="3021164"/>
            </a:xfrm>
          </p:grpSpPr>
          <p:sp>
            <p:nvSpPr>
              <p:cNvPr id="39" name="Google Shape;1436;p41">
                <a:extLst>
                  <a:ext uri="{FF2B5EF4-FFF2-40B4-BE49-F238E27FC236}">
                    <a16:creationId xmlns:a16="http://schemas.microsoft.com/office/drawing/2014/main" id="{C868D506-6E97-42AB-AA5F-B1DCCE2D693B}"/>
                  </a:ext>
                </a:extLst>
              </p:cNvPr>
              <p:cNvSpPr/>
              <p:nvPr/>
            </p:nvSpPr>
            <p:spPr>
              <a:xfrm>
                <a:off x="5581875" y="1747800"/>
                <a:ext cx="1594875" cy="1756950"/>
              </a:xfrm>
              <a:custGeom>
                <a:avLst/>
                <a:gdLst/>
                <a:ahLst/>
                <a:cxnLst/>
                <a:rect l="l" t="t" r="r" b="b"/>
                <a:pathLst>
                  <a:path w="63795" h="70278" extrusionOk="0">
                    <a:moveTo>
                      <a:pt x="4884" y="0"/>
                    </a:moveTo>
                    <a:cubicBezTo>
                      <a:pt x="8724" y="1710"/>
                      <a:pt x="27143" y="4296"/>
                      <a:pt x="27926" y="10259"/>
                    </a:cubicBezTo>
                    <a:cubicBezTo>
                      <a:pt x="28709" y="16222"/>
                      <a:pt x="14236" y="27072"/>
                      <a:pt x="9584" y="35777"/>
                    </a:cubicBezTo>
                    <a:cubicBezTo>
                      <a:pt x="4932" y="44482"/>
                      <a:pt x="-317" y="56909"/>
                      <a:pt x="15" y="62491"/>
                    </a:cubicBezTo>
                    <a:cubicBezTo>
                      <a:pt x="347" y="68073"/>
                      <a:pt x="5615" y="72295"/>
                      <a:pt x="11578" y="69269"/>
                    </a:cubicBezTo>
                    <a:cubicBezTo>
                      <a:pt x="17541" y="66243"/>
                      <a:pt x="27090" y="47069"/>
                      <a:pt x="35793" y="44335"/>
                    </a:cubicBezTo>
                    <a:cubicBezTo>
                      <a:pt x="44496" y="41601"/>
                      <a:pt x="59128" y="51443"/>
                      <a:pt x="63795" y="52864"/>
                    </a:cubicBezTo>
                  </a:path>
                </a:pathLst>
              </a:custGeom>
              <a:noFill/>
              <a:ln w="19050" cap="rnd" cmpd="sng">
                <a:solidFill>
                  <a:schemeClr val="dk2"/>
                </a:solidFill>
                <a:prstDash val="dash"/>
                <a:round/>
                <a:headEnd type="none" w="med" len="med"/>
                <a:tailEnd type="none" w="med" len="med"/>
              </a:ln>
            </p:spPr>
          </p:sp>
          <p:grpSp>
            <p:nvGrpSpPr>
              <p:cNvPr id="40" name="Google Shape;1437;p41">
                <a:extLst>
                  <a:ext uri="{FF2B5EF4-FFF2-40B4-BE49-F238E27FC236}">
                    <a16:creationId xmlns:a16="http://schemas.microsoft.com/office/drawing/2014/main" id="{CD5E2FDA-2F17-4839-8A29-00B7A14837D7}"/>
                  </a:ext>
                </a:extLst>
              </p:cNvPr>
              <p:cNvGrpSpPr/>
              <p:nvPr/>
            </p:nvGrpSpPr>
            <p:grpSpPr>
              <a:xfrm flipH="1">
                <a:off x="7045385" y="2854843"/>
                <a:ext cx="1376237" cy="1760084"/>
                <a:chOff x="3078100" y="3253375"/>
                <a:chExt cx="1159425" cy="1482800"/>
              </a:xfrm>
            </p:grpSpPr>
            <p:sp>
              <p:nvSpPr>
                <p:cNvPr id="42" name="Google Shape;1438;p41">
                  <a:extLst>
                    <a:ext uri="{FF2B5EF4-FFF2-40B4-BE49-F238E27FC236}">
                      <a16:creationId xmlns:a16="http://schemas.microsoft.com/office/drawing/2014/main" id="{E52B1FD2-A1D0-4804-84BC-371E67F849C4}"/>
                    </a:ext>
                  </a:extLst>
                </p:cNvPr>
                <p:cNvSpPr/>
                <p:nvPr/>
              </p:nvSpPr>
              <p:spPr>
                <a:xfrm>
                  <a:off x="3078100" y="3253375"/>
                  <a:ext cx="1159425" cy="1482800"/>
                </a:xfrm>
                <a:custGeom>
                  <a:avLst/>
                  <a:gdLst/>
                  <a:ahLst/>
                  <a:cxnLst/>
                  <a:rect l="l" t="t" r="r" b="b"/>
                  <a:pathLst>
                    <a:path w="46377" h="59312" extrusionOk="0">
                      <a:moveTo>
                        <a:pt x="35725" y="638"/>
                      </a:moveTo>
                      <a:cubicBezTo>
                        <a:pt x="36371" y="1741"/>
                        <a:pt x="37132" y="2730"/>
                        <a:pt x="37855" y="3757"/>
                      </a:cubicBezTo>
                      <a:cubicBezTo>
                        <a:pt x="39225" y="5774"/>
                        <a:pt x="40632" y="7752"/>
                        <a:pt x="41964" y="9730"/>
                      </a:cubicBezTo>
                      <a:cubicBezTo>
                        <a:pt x="43333" y="11747"/>
                        <a:pt x="44817" y="13763"/>
                        <a:pt x="45692" y="15969"/>
                      </a:cubicBezTo>
                      <a:cubicBezTo>
                        <a:pt x="45730" y="16007"/>
                        <a:pt x="45806" y="16160"/>
                        <a:pt x="45768" y="16198"/>
                      </a:cubicBezTo>
                      <a:lnTo>
                        <a:pt x="45806" y="16198"/>
                      </a:lnTo>
                      <a:cubicBezTo>
                        <a:pt x="45806" y="16236"/>
                        <a:pt x="45578" y="16274"/>
                        <a:pt x="45540" y="16274"/>
                      </a:cubicBezTo>
                      <a:cubicBezTo>
                        <a:pt x="44741" y="16616"/>
                        <a:pt x="43980" y="16997"/>
                        <a:pt x="43181" y="17301"/>
                      </a:cubicBezTo>
                      <a:cubicBezTo>
                        <a:pt x="42420" y="17643"/>
                        <a:pt x="41621" y="17986"/>
                        <a:pt x="40822" y="18290"/>
                      </a:cubicBezTo>
                      <a:cubicBezTo>
                        <a:pt x="38540" y="19279"/>
                        <a:pt x="36257" y="20345"/>
                        <a:pt x="33936" y="21258"/>
                      </a:cubicBezTo>
                      <a:cubicBezTo>
                        <a:pt x="33137" y="21562"/>
                        <a:pt x="32415" y="21904"/>
                        <a:pt x="31654" y="22247"/>
                      </a:cubicBezTo>
                      <a:cubicBezTo>
                        <a:pt x="31464" y="22323"/>
                        <a:pt x="31311" y="22399"/>
                        <a:pt x="31121" y="22475"/>
                      </a:cubicBezTo>
                      <a:cubicBezTo>
                        <a:pt x="31043" y="22508"/>
                        <a:pt x="30973" y="22522"/>
                        <a:pt x="30910" y="22522"/>
                      </a:cubicBezTo>
                      <a:cubicBezTo>
                        <a:pt x="30608" y="22522"/>
                        <a:pt x="30460" y="22181"/>
                        <a:pt x="30208" y="21866"/>
                      </a:cubicBezTo>
                      <a:lnTo>
                        <a:pt x="30094" y="21714"/>
                      </a:lnTo>
                      <a:cubicBezTo>
                        <a:pt x="29675" y="21181"/>
                        <a:pt x="29257" y="20611"/>
                        <a:pt x="28838" y="20078"/>
                      </a:cubicBezTo>
                      <a:cubicBezTo>
                        <a:pt x="28078" y="18975"/>
                        <a:pt x="27393" y="17796"/>
                        <a:pt x="26670" y="16692"/>
                      </a:cubicBezTo>
                      <a:cubicBezTo>
                        <a:pt x="25415" y="14752"/>
                        <a:pt x="24349" y="12698"/>
                        <a:pt x="23474" y="10567"/>
                      </a:cubicBezTo>
                      <a:cubicBezTo>
                        <a:pt x="23474" y="10529"/>
                        <a:pt x="23436" y="10491"/>
                        <a:pt x="23436" y="10453"/>
                      </a:cubicBezTo>
                      <a:cubicBezTo>
                        <a:pt x="23436" y="10415"/>
                        <a:pt x="23626" y="10301"/>
                        <a:pt x="23664" y="10263"/>
                      </a:cubicBezTo>
                      <a:cubicBezTo>
                        <a:pt x="27507" y="7029"/>
                        <a:pt x="31540" y="3986"/>
                        <a:pt x="35458" y="828"/>
                      </a:cubicBezTo>
                      <a:cubicBezTo>
                        <a:pt x="35534" y="790"/>
                        <a:pt x="35648" y="714"/>
                        <a:pt x="35725" y="638"/>
                      </a:cubicBezTo>
                      <a:close/>
                      <a:moveTo>
                        <a:pt x="23588" y="12279"/>
                      </a:moveTo>
                      <a:cubicBezTo>
                        <a:pt x="23626" y="12431"/>
                        <a:pt x="23703" y="12584"/>
                        <a:pt x="23817" y="12736"/>
                      </a:cubicBezTo>
                      <a:lnTo>
                        <a:pt x="24083" y="13230"/>
                      </a:lnTo>
                      <a:cubicBezTo>
                        <a:pt x="24235" y="13573"/>
                        <a:pt x="24425" y="13915"/>
                        <a:pt x="24616" y="14257"/>
                      </a:cubicBezTo>
                      <a:cubicBezTo>
                        <a:pt x="25681" y="16236"/>
                        <a:pt x="26898" y="18138"/>
                        <a:pt x="28154" y="20002"/>
                      </a:cubicBezTo>
                      <a:cubicBezTo>
                        <a:pt x="28267" y="20153"/>
                        <a:pt x="29422" y="21867"/>
                        <a:pt x="29484" y="21867"/>
                      </a:cubicBezTo>
                      <a:cubicBezTo>
                        <a:pt x="29484" y="21867"/>
                        <a:pt x="29484" y="21867"/>
                        <a:pt x="29485" y="21867"/>
                      </a:cubicBezTo>
                      <a:lnTo>
                        <a:pt x="29485" y="21867"/>
                      </a:lnTo>
                      <a:lnTo>
                        <a:pt x="29371" y="21942"/>
                      </a:lnTo>
                      <a:cubicBezTo>
                        <a:pt x="27431" y="23160"/>
                        <a:pt x="25529" y="24453"/>
                        <a:pt x="23550" y="25633"/>
                      </a:cubicBezTo>
                      <a:cubicBezTo>
                        <a:pt x="22866" y="26089"/>
                        <a:pt x="22143" y="26470"/>
                        <a:pt x="21382" y="26774"/>
                      </a:cubicBezTo>
                      <a:cubicBezTo>
                        <a:pt x="21284" y="26807"/>
                        <a:pt x="21130" y="26980"/>
                        <a:pt x="20992" y="26980"/>
                      </a:cubicBezTo>
                      <a:cubicBezTo>
                        <a:pt x="20969" y="26980"/>
                        <a:pt x="20947" y="26975"/>
                        <a:pt x="20925" y="26964"/>
                      </a:cubicBezTo>
                      <a:cubicBezTo>
                        <a:pt x="20811" y="26850"/>
                        <a:pt x="20773" y="26812"/>
                        <a:pt x="20697" y="26774"/>
                      </a:cubicBezTo>
                      <a:cubicBezTo>
                        <a:pt x="20281" y="26496"/>
                        <a:pt x="19801" y="26361"/>
                        <a:pt x="19327" y="26361"/>
                      </a:cubicBezTo>
                      <a:cubicBezTo>
                        <a:pt x="18761" y="26361"/>
                        <a:pt x="18202" y="26554"/>
                        <a:pt x="17768" y="26926"/>
                      </a:cubicBezTo>
                      <a:cubicBezTo>
                        <a:pt x="17349" y="27269"/>
                        <a:pt x="17083" y="27687"/>
                        <a:pt x="16969" y="28182"/>
                      </a:cubicBezTo>
                      <a:cubicBezTo>
                        <a:pt x="16931" y="28258"/>
                        <a:pt x="16931" y="28372"/>
                        <a:pt x="16893" y="28448"/>
                      </a:cubicBezTo>
                      <a:cubicBezTo>
                        <a:pt x="16893" y="28486"/>
                        <a:pt x="16893" y="28524"/>
                        <a:pt x="16893" y="28562"/>
                      </a:cubicBezTo>
                      <a:lnTo>
                        <a:pt x="16893" y="28600"/>
                      </a:lnTo>
                      <a:cubicBezTo>
                        <a:pt x="16360" y="28866"/>
                        <a:pt x="15865" y="29133"/>
                        <a:pt x="15333" y="29323"/>
                      </a:cubicBezTo>
                      <a:cubicBezTo>
                        <a:pt x="15203" y="29366"/>
                        <a:pt x="15122" y="29393"/>
                        <a:pt x="15062" y="29393"/>
                      </a:cubicBezTo>
                      <a:cubicBezTo>
                        <a:pt x="14963" y="29393"/>
                        <a:pt x="14918" y="29321"/>
                        <a:pt x="14800" y="29133"/>
                      </a:cubicBezTo>
                      <a:cubicBezTo>
                        <a:pt x="14648" y="28904"/>
                        <a:pt x="14496" y="28676"/>
                        <a:pt x="14382" y="28448"/>
                      </a:cubicBezTo>
                      <a:cubicBezTo>
                        <a:pt x="13811" y="27459"/>
                        <a:pt x="13202" y="26432"/>
                        <a:pt x="12708" y="25404"/>
                      </a:cubicBezTo>
                      <a:cubicBezTo>
                        <a:pt x="12441" y="24872"/>
                        <a:pt x="12213" y="24301"/>
                        <a:pt x="12023" y="23768"/>
                      </a:cubicBezTo>
                      <a:cubicBezTo>
                        <a:pt x="11947" y="23502"/>
                        <a:pt x="11871" y="23198"/>
                        <a:pt x="11757" y="22932"/>
                      </a:cubicBezTo>
                      <a:cubicBezTo>
                        <a:pt x="11681" y="22665"/>
                        <a:pt x="11566" y="22513"/>
                        <a:pt x="11490" y="22247"/>
                      </a:cubicBezTo>
                      <a:cubicBezTo>
                        <a:pt x="11757" y="21980"/>
                        <a:pt x="12023" y="21752"/>
                        <a:pt x="12327" y="21562"/>
                      </a:cubicBezTo>
                      <a:cubicBezTo>
                        <a:pt x="12632" y="21296"/>
                        <a:pt x="12936" y="20991"/>
                        <a:pt x="13240" y="20725"/>
                      </a:cubicBezTo>
                      <a:cubicBezTo>
                        <a:pt x="13849" y="20192"/>
                        <a:pt x="14458" y="19698"/>
                        <a:pt x="15105" y="19165"/>
                      </a:cubicBezTo>
                      <a:cubicBezTo>
                        <a:pt x="17121" y="17491"/>
                        <a:pt x="19251" y="15969"/>
                        <a:pt x="21306" y="14295"/>
                      </a:cubicBezTo>
                      <a:cubicBezTo>
                        <a:pt x="22067" y="13611"/>
                        <a:pt x="22866" y="12964"/>
                        <a:pt x="23588" y="12279"/>
                      </a:cubicBezTo>
                      <a:close/>
                      <a:moveTo>
                        <a:pt x="19322" y="26933"/>
                      </a:moveTo>
                      <a:cubicBezTo>
                        <a:pt x="20337" y="26933"/>
                        <a:pt x="21320" y="27785"/>
                        <a:pt x="21192" y="29019"/>
                      </a:cubicBezTo>
                      <a:cubicBezTo>
                        <a:pt x="21116" y="29818"/>
                        <a:pt x="20545" y="30464"/>
                        <a:pt x="19784" y="30654"/>
                      </a:cubicBezTo>
                      <a:cubicBezTo>
                        <a:pt x="19628" y="30691"/>
                        <a:pt x="19477" y="30708"/>
                        <a:pt x="19331" y="30708"/>
                      </a:cubicBezTo>
                      <a:cubicBezTo>
                        <a:pt x="17796" y="30708"/>
                        <a:pt x="16846" y="28823"/>
                        <a:pt x="17958" y="27573"/>
                      </a:cubicBezTo>
                      <a:cubicBezTo>
                        <a:pt x="18340" y="27129"/>
                        <a:pt x="18835" y="26933"/>
                        <a:pt x="19322" y="26933"/>
                      </a:cubicBezTo>
                      <a:close/>
                      <a:moveTo>
                        <a:pt x="11338" y="23730"/>
                      </a:moveTo>
                      <a:cubicBezTo>
                        <a:pt x="11643" y="24529"/>
                        <a:pt x="11985" y="25366"/>
                        <a:pt x="12403" y="26127"/>
                      </a:cubicBezTo>
                      <a:cubicBezTo>
                        <a:pt x="12670" y="26698"/>
                        <a:pt x="12974" y="27231"/>
                        <a:pt x="13278" y="27763"/>
                      </a:cubicBezTo>
                      <a:cubicBezTo>
                        <a:pt x="13431" y="28067"/>
                        <a:pt x="13583" y="28334"/>
                        <a:pt x="13735" y="28600"/>
                      </a:cubicBezTo>
                      <a:cubicBezTo>
                        <a:pt x="13811" y="28714"/>
                        <a:pt x="13887" y="28866"/>
                        <a:pt x="13963" y="28981"/>
                      </a:cubicBezTo>
                      <a:cubicBezTo>
                        <a:pt x="13946" y="28977"/>
                        <a:pt x="13929" y="28976"/>
                        <a:pt x="13912" y="28976"/>
                      </a:cubicBezTo>
                      <a:cubicBezTo>
                        <a:pt x="13740" y="28976"/>
                        <a:pt x="13573" y="29140"/>
                        <a:pt x="13469" y="29209"/>
                      </a:cubicBezTo>
                      <a:lnTo>
                        <a:pt x="13507" y="29209"/>
                      </a:lnTo>
                      <a:cubicBezTo>
                        <a:pt x="13355" y="29285"/>
                        <a:pt x="13202" y="29361"/>
                        <a:pt x="13050" y="29437"/>
                      </a:cubicBezTo>
                      <a:lnTo>
                        <a:pt x="12099" y="29970"/>
                      </a:lnTo>
                      <a:cubicBezTo>
                        <a:pt x="11338" y="30426"/>
                        <a:pt x="10615" y="30959"/>
                        <a:pt x="9816" y="31377"/>
                      </a:cubicBezTo>
                      <a:cubicBezTo>
                        <a:pt x="9017" y="31834"/>
                        <a:pt x="8257" y="32214"/>
                        <a:pt x="7496" y="32709"/>
                      </a:cubicBezTo>
                      <a:cubicBezTo>
                        <a:pt x="7077" y="32937"/>
                        <a:pt x="6659" y="33203"/>
                        <a:pt x="6240" y="33432"/>
                      </a:cubicBezTo>
                      <a:lnTo>
                        <a:pt x="5708" y="33774"/>
                      </a:lnTo>
                      <a:lnTo>
                        <a:pt x="5365" y="33964"/>
                      </a:lnTo>
                      <a:cubicBezTo>
                        <a:pt x="5289" y="34002"/>
                        <a:pt x="5099" y="34155"/>
                        <a:pt x="5023" y="34155"/>
                      </a:cubicBezTo>
                      <a:cubicBezTo>
                        <a:pt x="4985" y="34155"/>
                        <a:pt x="4795" y="33850"/>
                        <a:pt x="4718" y="33736"/>
                      </a:cubicBezTo>
                      <a:cubicBezTo>
                        <a:pt x="4566" y="33546"/>
                        <a:pt x="4452" y="33356"/>
                        <a:pt x="4300" y="33165"/>
                      </a:cubicBezTo>
                      <a:cubicBezTo>
                        <a:pt x="4072" y="32785"/>
                        <a:pt x="3805" y="32405"/>
                        <a:pt x="3577" y="31986"/>
                      </a:cubicBezTo>
                      <a:cubicBezTo>
                        <a:pt x="3425" y="31720"/>
                        <a:pt x="3273" y="31415"/>
                        <a:pt x="3159" y="31111"/>
                      </a:cubicBezTo>
                      <a:cubicBezTo>
                        <a:pt x="3121" y="31035"/>
                        <a:pt x="3121" y="30959"/>
                        <a:pt x="3083" y="30845"/>
                      </a:cubicBezTo>
                      <a:cubicBezTo>
                        <a:pt x="3083" y="30731"/>
                        <a:pt x="3045" y="30693"/>
                        <a:pt x="3121" y="30578"/>
                      </a:cubicBezTo>
                      <a:cubicBezTo>
                        <a:pt x="3273" y="30426"/>
                        <a:pt x="3425" y="30274"/>
                        <a:pt x="3615" y="30122"/>
                      </a:cubicBezTo>
                      <a:cubicBezTo>
                        <a:pt x="4757" y="29057"/>
                        <a:pt x="8675" y="25823"/>
                        <a:pt x="9436" y="25214"/>
                      </a:cubicBezTo>
                      <a:cubicBezTo>
                        <a:pt x="10045" y="24682"/>
                        <a:pt x="10691" y="24187"/>
                        <a:pt x="11338" y="23730"/>
                      </a:cubicBezTo>
                      <a:close/>
                      <a:moveTo>
                        <a:pt x="3083" y="32290"/>
                      </a:moveTo>
                      <a:cubicBezTo>
                        <a:pt x="3121" y="32405"/>
                        <a:pt x="3197" y="32481"/>
                        <a:pt x="3235" y="32595"/>
                      </a:cubicBezTo>
                      <a:cubicBezTo>
                        <a:pt x="3311" y="32671"/>
                        <a:pt x="3387" y="32785"/>
                        <a:pt x="3425" y="32861"/>
                      </a:cubicBezTo>
                      <a:cubicBezTo>
                        <a:pt x="3501" y="32937"/>
                        <a:pt x="3653" y="33127"/>
                        <a:pt x="3615" y="33165"/>
                      </a:cubicBezTo>
                      <a:cubicBezTo>
                        <a:pt x="3615" y="33203"/>
                        <a:pt x="3387" y="33394"/>
                        <a:pt x="3349" y="33432"/>
                      </a:cubicBezTo>
                      <a:lnTo>
                        <a:pt x="3387" y="33432"/>
                      </a:lnTo>
                      <a:lnTo>
                        <a:pt x="3121" y="33660"/>
                      </a:lnTo>
                      <a:cubicBezTo>
                        <a:pt x="2930" y="33850"/>
                        <a:pt x="2740" y="34002"/>
                        <a:pt x="2550" y="34193"/>
                      </a:cubicBezTo>
                      <a:lnTo>
                        <a:pt x="2360" y="34345"/>
                      </a:lnTo>
                      <a:cubicBezTo>
                        <a:pt x="2246" y="34117"/>
                        <a:pt x="2093" y="33888"/>
                        <a:pt x="1979" y="33698"/>
                      </a:cubicBezTo>
                      <a:cubicBezTo>
                        <a:pt x="1941" y="33622"/>
                        <a:pt x="1827" y="33470"/>
                        <a:pt x="1865" y="33394"/>
                      </a:cubicBezTo>
                      <a:cubicBezTo>
                        <a:pt x="1903" y="33318"/>
                        <a:pt x="2017" y="33280"/>
                        <a:pt x="2055" y="33241"/>
                      </a:cubicBezTo>
                      <a:cubicBezTo>
                        <a:pt x="2360" y="32899"/>
                        <a:pt x="2702" y="32557"/>
                        <a:pt x="3083" y="32290"/>
                      </a:cubicBezTo>
                      <a:close/>
                      <a:moveTo>
                        <a:pt x="21039" y="33622"/>
                      </a:moveTo>
                      <a:cubicBezTo>
                        <a:pt x="20963" y="33888"/>
                        <a:pt x="20925" y="34193"/>
                        <a:pt x="20925" y="34459"/>
                      </a:cubicBezTo>
                      <a:lnTo>
                        <a:pt x="20963" y="34459"/>
                      </a:lnTo>
                      <a:cubicBezTo>
                        <a:pt x="20925" y="35676"/>
                        <a:pt x="20773" y="57362"/>
                        <a:pt x="20773" y="57932"/>
                      </a:cubicBezTo>
                      <a:cubicBezTo>
                        <a:pt x="20545" y="57932"/>
                        <a:pt x="20355" y="57970"/>
                        <a:pt x="20126" y="58008"/>
                      </a:cubicBezTo>
                      <a:cubicBezTo>
                        <a:pt x="20241" y="57818"/>
                        <a:pt x="18985" y="36856"/>
                        <a:pt x="18909" y="34725"/>
                      </a:cubicBezTo>
                      <a:lnTo>
                        <a:pt x="18909" y="34040"/>
                      </a:lnTo>
                      <a:cubicBezTo>
                        <a:pt x="18909" y="33926"/>
                        <a:pt x="18871" y="33926"/>
                        <a:pt x="18985" y="33888"/>
                      </a:cubicBezTo>
                      <a:cubicBezTo>
                        <a:pt x="19061" y="33888"/>
                        <a:pt x="19175" y="33850"/>
                        <a:pt x="19251" y="33850"/>
                      </a:cubicBezTo>
                      <a:lnTo>
                        <a:pt x="19442" y="33850"/>
                      </a:lnTo>
                      <a:cubicBezTo>
                        <a:pt x="19974" y="33774"/>
                        <a:pt x="20545" y="33736"/>
                        <a:pt x="21039" y="33622"/>
                      </a:cubicBezTo>
                      <a:close/>
                      <a:moveTo>
                        <a:pt x="21964" y="31129"/>
                      </a:moveTo>
                      <a:cubicBezTo>
                        <a:pt x="22061" y="31129"/>
                        <a:pt x="22139" y="31145"/>
                        <a:pt x="22181" y="31187"/>
                      </a:cubicBezTo>
                      <a:cubicBezTo>
                        <a:pt x="22257" y="31263"/>
                        <a:pt x="22295" y="31415"/>
                        <a:pt x="22333" y="31491"/>
                      </a:cubicBezTo>
                      <a:lnTo>
                        <a:pt x="22485" y="31720"/>
                      </a:lnTo>
                      <a:cubicBezTo>
                        <a:pt x="22599" y="31910"/>
                        <a:pt x="22713" y="32138"/>
                        <a:pt x="22828" y="32328"/>
                      </a:cubicBezTo>
                      <a:cubicBezTo>
                        <a:pt x="23322" y="33089"/>
                        <a:pt x="23741" y="33888"/>
                        <a:pt x="24235" y="34649"/>
                      </a:cubicBezTo>
                      <a:cubicBezTo>
                        <a:pt x="24882" y="35790"/>
                        <a:pt x="38502" y="57590"/>
                        <a:pt x="38958" y="58503"/>
                      </a:cubicBezTo>
                      <a:cubicBezTo>
                        <a:pt x="38616" y="58465"/>
                        <a:pt x="38273" y="58465"/>
                        <a:pt x="37969" y="58427"/>
                      </a:cubicBezTo>
                      <a:cubicBezTo>
                        <a:pt x="37817" y="58427"/>
                        <a:pt x="37627" y="58427"/>
                        <a:pt x="37551" y="58351"/>
                      </a:cubicBezTo>
                      <a:cubicBezTo>
                        <a:pt x="37436" y="58198"/>
                        <a:pt x="37360" y="58046"/>
                        <a:pt x="37246" y="57894"/>
                      </a:cubicBezTo>
                      <a:cubicBezTo>
                        <a:pt x="36980" y="57514"/>
                        <a:pt x="36714" y="57095"/>
                        <a:pt x="36485" y="56639"/>
                      </a:cubicBezTo>
                      <a:cubicBezTo>
                        <a:pt x="35801" y="55535"/>
                        <a:pt x="23588" y="36285"/>
                        <a:pt x="22942" y="35258"/>
                      </a:cubicBezTo>
                      <a:cubicBezTo>
                        <a:pt x="22713" y="34915"/>
                        <a:pt x="22485" y="34573"/>
                        <a:pt x="22257" y="34231"/>
                      </a:cubicBezTo>
                      <a:cubicBezTo>
                        <a:pt x="22105" y="34002"/>
                        <a:pt x="21991" y="33774"/>
                        <a:pt x="21876" y="33508"/>
                      </a:cubicBezTo>
                      <a:cubicBezTo>
                        <a:pt x="21876" y="33470"/>
                        <a:pt x="21838" y="33470"/>
                        <a:pt x="21838" y="33432"/>
                      </a:cubicBezTo>
                      <a:cubicBezTo>
                        <a:pt x="21838" y="33394"/>
                        <a:pt x="21838" y="33318"/>
                        <a:pt x="21800" y="33241"/>
                      </a:cubicBezTo>
                      <a:cubicBezTo>
                        <a:pt x="21724" y="33127"/>
                        <a:pt x="21648" y="33051"/>
                        <a:pt x="21496" y="33013"/>
                      </a:cubicBezTo>
                      <a:cubicBezTo>
                        <a:pt x="21388" y="33004"/>
                        <a:pt x="21278" y="33000"/>
                        <a:pt x="21168" y="33000"/>
                      </a:cubicBezTo>
                      <a:cubicBezTo>
                        <a:pt x="20810" y="33000"/>
                        <a:pt x="20446" y="33049"/>
                        <a:pt x="20126" y="33165"/>
                      </a:cubicBezTo>
                      <a:cubicBezTo>
                        <a:pt x="19404" y="33203"/>
                        <a:pt x="18681" y="33280"/>
                        <a:pt x="17996" y="33394"/>
                      </a:cubicBezTo>
                      <a:cubicBezTo>
                        <a:pt x="17844" y="33470"/>
                        <a:pt x="17806" y="33584"/>
                        <a:pt x="17730" y="33698"/>
                      </a:cubicBezTo>
                      <a:lnTo>
                        <a:pt x="17501" y="34231"/>
                      </a:lnTo>
                      <a:cubicBezTo>
                        <a:pt x="16969" y="35296"/>
                        <a:pt x="6849" y="58046"/>
                        <a:pt x="6621" y="58579"/>
                      </a:cubicBezTo>
                      <a:cubicBezTo>
                        <a:pt x="6481" y="58523"/>
                        <a:pt x="6322" y="58488"/>
                        <a:pt x="6157" y="58488"/>
                      </a:cubicBezTo>
                      <a:cubicBezTo>
                        <a:pt x="6096" y="58488"/>
                        <a:pt x="6035" y="58493"/>
                        <a:pt x="5974" y="58503"/>
                      </a:cubicBezTo>
                      <a:cubicBezTo>
                        <a:pt x="5670" y="58465"/>
                        <a:pt x="5365" y="58427"/>
                        <a:pt x="5061" y="58427"/>
                      </a:cubicBezTo>
                      <a:cubicBezTo>
                        <a:pt x="5175" y="58008"/>
                        <a:pt x="16360" y="33165"/>
                        <a:pt x="16855" y="32176"/>
                      </a:cubicBezTo>
                      <a:cubicBezTo>
                        <a:pt x="16893" y="32100"/>
                        <a:pt x="16931" y="31986"/>
                        <a:pt x="17007" y="31910"/>
                      </a:cubicBezTo>
                      <a:cubicBezTo>
                        <a:pt x="17045" y="31796"/>
                        <a:pt x="17045" y="31758"/>
                        <a:pt x="17159" y="31720"/>
                      </a:cubicBezTo>
                      <a:cubicBezTo>
                        <a:pt x="17844" y="31606"/>
                        <a:pt x="18529" y="31530"/>
                        <a:pt x="19213" y="31491"/>
                      </a:cubicBezTo>
                      <a:cubicBezTo>
                        <a:pt x="19822" y="31453"/>
                        <a:pt x="20431" y="31377"/>
                        <a:pt x="21039" y="31263"/>
                      </a:cubicBezTo>
                      <a:cubicBezTo>
                        <a:pt x="21039" y="31274"/>
                        <a:pt x="21052" y="31279"/>
                        <a:pt x="21075" y="31279"/>
                      </a:cubicBezTo>
                      <a:cubicBezTo>
                        <a:pt x="21129" y="31279"/>
                        <a:pt x="21236" y="31252"/>
                        <a:pt x="21344" y="31225"/>
                      </a:cubicBezTo>
                      <a:lnTo>
                        <a:pt x="21382" y="31225"/>
                      </a:lnTo>
                      <a:cubicBezTo>
                        <a:pt x="21574" y="31177"/>
                        <a:pt x="21797" y="31129"/>
                        <a:pt x="21964" y="31129"/>
                      </a:cubicBezTo>
                      <a:close/>
                      <a:moveTo>
                        <a:pt x="35755" y="1"/>
                      </a:moveTo>
                      <a:cubicBezTo>
                        <a:pt x="35632" y="1"/>
                        <a:pt x="35512" y="51"/>
                        <a:pt x="35420" y="143"/>
                      </a:cubicBezTo>
                      <a:cubicBezTo>
                        <a:pt x="35002" y="447"/>
                        <a:pt x="34621" y="828"/>
                        <a:pt x="34203" y="1132"/>
                      </a:cubicBezTo>
                      <a:cubicBezTo>
                        <a:pt x="33442" y="1779"/>
                        <a:pt x="32605" y="2388"/>
                        <a:pt x="31806" y="2996"/>
                      </a:cubicBezTo>
                      <a:cubicBezTo>
                        <a:pt x="30855" y="3719"/>
                        <a:pt x="29904" y="4442"/>
                        <a:pt x="28991" y="5241"/>
                      </a:cubicBezTo>
                      <a:cubicBezTo>
                        <a:pt x="28040" y="6002"/>
                        <a:pt x="27127" y="6763"/>
                        <a:pt x="26251" y="7448"/>
                      </a:cubicBezTo>
                      <a:cubicBezTo>
                        <a:pt x="25795" y="7828"/>
                        <a:pt x="25262" y="8208"/>
                        <a:pt x="24844" y="8551"/>
                      </a:cubicBezTo>
                      <a:cubicBezTo>
                        <a:pt x="24311" y="8969"/>
                        <a:pt x="23779" y="9388"/>
                        <a:pt x="23246" y="9844"/>
                      </a:cubicBezTo>
                      <a:cubicBezTo>
                        <a:pt x="23018" y="9997"/>
                        <a:pt x="22866" y="10263"/>
                        <a:pt x="22904" y="10567"/>
                      </a:cubicBezTo>
                      <a:cubicBezTo>
                        <a:pt x="22942" y="10795"/>
                        <a:pt x="23018" y="11024"/>
                        <a:pt x="23132" y="11214"/>
                      </a:cubicBezTo>
                      <a:cubicBezTo>
                        <a:pt x="23170" y="11328"/>
                        <a:pt x="23170" y="11442"/>
                        <a:pt x="23208" y="11556"/>
                      </a:cubicBezTo>
                      <a:cubicBezTo>
                        <a:pt x="23246" y="11632"/>
                        <a:pt x="23284" y="11708"/>
                        <a:pt x="23284" y="11785"/>
                      </a:cubicBezTo>
                      <a:cubicBezTo>
                        <a:pt x="23246" y="11823"/>
                        <a:pt x="23132" y="11899"/>
                        <a:pt x="23094" y="11937"/>
                      </a:cubicBezTo>
                      <a:cubicBezTo>
                        <a:pt x="22828" y="12165"/>
                        <a:pt x="22561" y="12393"/>
                        <a:pt x="22295" y="12622"/>
                      </a:cubicBezTo>
                      <a:cubicBezTo>
                        <a:pt x="21838" y="13002"/>
                        <a:pt x="21382" y="13420"/>
                        <a:pt x="20925" y="13801"/>
                      </a:cubicBezTo>
                      <a:cubicBezTo>
                        <a:pt x="18909" y="15551"/>
                        <a:pt x="16664" y="17073"/>
                        <a:pt x="14572" y="18785"/>
                      </a:cubicBezTo>
                      <a:cubicBezTo>
                        <a:pt x="13925" y="19355"/>
                        <a:pt x="13240" y="19964"/>
                        <a:pt x="12556" y="20535"/>
                      </a:cubicBezTo>
                      <a:lnTo>
                        <a:pt x="11604" y="21372"/>
                      </a:lnTo>
                      <a:cubicBezTo>
                        <a:pt x="11414" y="21562"/>
                        <a:pt x="10577" y="22018"/>
                        <a:pt x="11034" y="22817"/>
                      </a:cubicBezTo>
                      <a:cubicBezTo>
                        <a:pt x="11072" y="22893"/>
                        <a:pt x="11148" y="23046"/>
                        <a:pt x="11110" y="23122"/>
                      </a:cubicBezTo>
                      <a:cubicBezTo>
                        <a:pt x="11034" y="23198"/>
                        <a:pt x="10806" y="23350"/>
                        <a:pt x="10691" y="23426"/>
                      </a:cubicBezTo>
                      <a:cubicBezTo>
                        <a:pt x="10159" y="23807"/>
                        <a:pt x="9702" y="24225"/>
                        <a:pt x="9208" y="24644"/>
                      </a:cubicBezTo>
                      <a:cubicBezTo>
                        <a:pt x="8447" y="25252"/>
                        <a:pt x="2360" y="30122"/>
                        <a:pt x="2360" y="30236"/>
                      </a:cubicBezTo>
                      <a:cubicBezTo>
                        <a:pt x="2360" y="30578"/>
                        <a:pt x="2436" y="30883"/>
                        <a:pt x="2550" y="31149"/>
                      </a:cubicBezTo>
                      <a:cubicBezTo>
                        <a:pt x="2588" y="31263"/>
                        <a:pt x="2626" y="31339"/>
                        <a:pt x="2702" y="31453"/>
                      </a:cubicBezTo>
                      <a:cubicBezTo>
                        <a:pt x="2740" y="31530"/>
                        <a:pt x="2816" y="31644"/>
                        <a:pt x="2816" y="31720"/>
                      </a:cubicBezTo>
                      <a:cubicBezTo>
                        <a:pt x="2816" y="31796"/>
                        <a:pt x="2702" y="31834"/>
                        <a:pt x="2626" y="31872"/>
                      </a:cubicBezTo>
                      <a:cubicBezTo>
                        <a:pt x="2474" y="31986"/>
                        <a:pt x="2360" y="32100"/>
                        <a:pt x="2208" y="32252"/>
                      </a:cubicBezTo>
                      <a:cubicBezTo>
                        <a:pt x="1941" y="32443"/>
                        <a:pt x="1713" y="32709"/>
                        <a:pt x="1485" y="32937"/>
                      </a:cubicBezTo>
                      <a:cubicBezTo>
                        <a:pt x="1409" y="32785"/>
                        <a:pt x="1333" y="32595"/>
                        <a:pt x="1218" y="32519"/>
                      </a:cubicBezTo>
                      <a:cubicBezTo>
                        <a:pt x="1123" y="32481"/>
                        <a:pt x="1038" y="32462"/>
                        <a:pt x="952" y="32462"/>
                      </a:cubicBezTo>
                      <a:cubicBezTo>
                        <a:pt x="866" y="32462"/>
                        <a:pt x="781" y="32481"/>
                        <a:pt x="686" y="32519"/>
                      </a:cubicBezTo>
                      <a:cubicBezTo>
                        <a:pt x="381" y="32633"/>
                        <a:pt x="39" y="32785"/>
                        <a:pt x="1" y="33165"/>
                      </a:cubicBezTo>
                      <a:cubicBezTo>
                        <a:pt x="39" y="33470"/>
                        <a:pt x="153" y="33774"/>
                        <a:pt x="381" y="34002"/>
                      </a:cubicBezTo>
                      <a:cubicBezTo>
                        <a:pt x="572" y="34307"/>
                        <a:pt x="724" y="34573"/>
                        <a:pt x="914" y="34839"/>
                      </a:cubicBezTo>
                      <a:cubicBezTo>
                        <a:pt x="1142" y="35144"/>
                        <a:pt x="1333" y="35410"/>
                        <a:pt x="1599" y="35676"/>
                      </a:cubicBezTo>
                      <a:cubicBezTo>
                        <a:pt x="1760" y="35870"/>
                        <a:pt x="1948" y="36036"/>
                        <a:pt x="2187" y="36036"/>
                      </a:cubicBezTo>
                      <a:cubicBezTo>
                        <a:pt x="2230" y="36036"/>
                        <a:pt x="2275" y="36030"/>
                        <a:pt x="2322" y="36019"/>
                      </a:cubicBezTo>
                      <a:cubicBezTo>
                        <a:pt x="2626" y="35981"/>
                        <a:pt x="2892" y="35714"/>
                        <a:pt x="2892" y="35372"/>
                      </a:cubicBezTo>
                      <a:cubicBezTo>
                        <a:pt x="2892" y="35220"/>
                        <a:pt x="2854" y="35068"/>
                        <a:pt x="2778" y="34953"/>
                      </a:cubicBezTo>
                      <a:lnTo>
                        <a:pt x="2664" y="34801"/>
                      </a:lnTo>
                      <a:cubicBezTo>
                        <a:pt x="3121" y="34459"/>
                        <a:pt x="3577" y="34078"/>
                        <a:pt x="3996" y="33660"/>
                      </a:cubicBezTo>
                      <a:cubicBezTo>
                        <a:pt x="4186" y="34002"/>
                        <a:pt x="4414" y="34307"/>
                        <a:pt x="4642" y="34573"/>
                      </a:cubicBezTo>
                      <a:cubicBezTo>
                        <a:pt x="4718" y="34649"/>
                        <a:pt x="4795" y="34725"/>
                        <a:pt x="4909" y="34725"/>
                      </a:cubicBezTo>
                      <a:cubicBezTo>
                        <a:pt x="5023" y="34725"/>
                        <a:pt x="5061" y="34687"/>
                        <a:pt x="5137" y="34649"/>
                      </a:cubicBezTo>
                      <a:cubicBezTo>
                        <a:pt x="5213" y="34649"/>
                        <a:pt x="5289" y="34649"/>
                        <a:pt x="5327" y="34611"/>
                      </a:cubicBezTo>
                      <a:cubicBezTo>
                        <a:pt x="5479" y="34535"/>
                        <a:pt x="5593" y="34459"/>
                        <a:pt x="5670" y="34421"/>
                      </a:cubicBezTo>
                      <a:cubicBezTo>
                        <a:pt x="6430" y="33964"/>
                        <a:pt x="7229" y="33546"/>
                        <a:pt x="7952" y="33051"/>
                      </a:cubicBezTo>
                      <a:cubicBezTo>
                        <a:pt x="8523" y="32709"/>
                        <a:pt x="9094" y="32405"/>
                        <a:pt x="9664" y="32100"/>
                      </a:cubicBezTo>
                      <a:cubicBezTo>
                        <a:pt x="10463" y="31682"/>
                        <a:pt x="11186" y="31225"/>
                        <a:pt x="11909" y="30769"/>
                      </a:cubicBezTo>
                      <a:cubicBezTo>
                        <a:pt x="12327" y="30502"/>
                        <a:pt x="12784" y="30274"/>
                        <a:pt x="13202" y="30046"/>
                      </a:cubicBezTo>
                      <a:lnTo>
                        <a:pt x="13735" y="29741"/>
                      </a:lnTo>
                      <a:cubicBezTo>
                        <a:pt x="13925" y="29665"/>
                        <a:pt x="14077" y="29551"/>
                        <a:pt x="14230" y="29399"/>
                      </a:cubicBezTo>
                      <a:cubicBezTo>
                        <a:pt x="14268" y="29475"/>
                        <a:pt x="14344" y="29551"/>
                        <a:pt x="14382" y="29627"/>
                      </a:cubicBezTo>
                      <a:cubicBezTo>
                        <a:pt x="14417" y="29698"/>
                        <a:pt x="14744" y="30092"/>
                        <a:pt x="14974" y="30092"/>
                      </a:cubicBezTo>
                      <a:cubicBezTo>
                        <a:pt x="14993" y="30092"/>
                        <a:pt x="15011" y="30090"/>
                        <a:pt x="15028" y="30084"/>
                      </a:cubicBezTo>
                      <a:cubicBezTo>
                        <a:pt x="15371" y="29932"/>
                        <a:pt x="15675" y="29818"/>
                        <a:pt x="15980" y="29665"/>
                      </a:cubicBezTo>
                      <a:cubicBezTo>
                        <a:pt x="16284" y="29551"/>
                        <a:pt x="16588" y="29361"/>
                        <a:pt x="16893" y="29209"/>
                      </a:cubicBezTo>
                      <a:cubicBezTo>
                        <a:pt x="17045" y="29970"/>
                        <a:pt x="17539" y="30654"/>
                        <a:pt x="18262" y="31035"/>
                      </a:cubicBezTo>
                      <a:lnTo>
                        <a:pt x="17539" y="31073"/>
                      </a:lnTo>
                      <a:cubicBezTo>
                        <a:pt x="17273" y="31073"/>
                        <a:pt x="17007" y="31111"/>
                        <a:pt x="16740" y="31149"/>
                      </a:cubicBezTo>
                      <a:cubicBezTo>
                        <a:pt x="16588" y="31225"/>
                        <a:pt x="16588" y="31339"/>
                        <a:pt x="16550" y="31453"/>
                      </a:cubicBezTo>
                      <a:cubicBezTo>
                        <a:pt x="16474" y="31644"/>
                        <a:pt x="16360" y="31796"/>
                        <a:pt x="16284" y="31986"/>
                      </a:cubicBezTo>
                      <a:cubicBezTo>
                        <a:pt x="16170" y="32176"/>
                        <a:pt x="16094" y="32366"/>
                        <a:pt x="15980" y="32557"/>
                      </a:cubicBezTo>
                      <a:cubicBezTo>
                        <a:pt x="15333" y="33964"/>
                        <a:pt x="5061" y="56715"/>
                        <a:pt x="4566" y="58008"/>
                      </a:cubicBezTo>
                      <a:cubicBezTo>
                        <a:pt x="4528" y="58160"/>
                        <a:pt x="4528" y="58313"/>
                        <a:pt x="4490" y="58427"/>
                      </a:cubicBezTo>
                      <a:cubicBezTo>
                        <a:pt x="4490" y="58503"/>
                        <a:pt x="4414" y="58541"/>
                        <a:pt x="4376" y="58579"/>
                      </a:cubicBezTo>
                      <a:cubicBezTo>
                        <a:pt x="4338" y="58655"/>
                        <a:pt x="4376" y="58731"/>
                        <a:pt x="4414" y="58807"/>
                      </a:cubicBezTo>
                      <a:cubicBezTo>
                        <a:pt x="4490" y="58959"/>
                        <a:pt x="4642" y="58959"/>
                        <a:pt x="4795" y="58959"/>
                      </a:cubicBezTo>
                      <a:lnTo>
                        <a:pt x="5403" y="59035"/>
                      </a:lnTo>
                      <a:lnTo>
                        <a:pt x="5936" y="59073"/>
                      </a:lnTo>
                      <a:cubicBezTo>
                        <a:pt x="6088" y="59073"/>
                        <a:pt x="6354" y="59073"/>
                        <a:pt x="6469" y="59150"/>
                      </a:cubicBezTo>
                      <a:cubicBezTo>
                        <a:pt x="6562" y="59243"/>
                        <a:pt x="6605" y="59312"/>
                        <a:pt x="6702" y="59312"/>
                      </a:cubicBezTo>
                      <a:cubicBezTo>
                        <a:pt x="6723" y="59312"/>
                        <a:pt x="6746" y="59308"/>
                        <a:pt x="6773" y="59302"/>
                      </a:cubicBezTo>
                      <a:cubicBezTo>
                        <a:pt x="6925" y="59264"/>
                        <a:pt x="7001" y="59112"/>
                        <a:pt x="7077" y="58997"/>
                      </a:cubicBezTo>
                      <a:cubicBezTo>
                        <a:pt x="7610" y="57818"/>
                        <a:pt x="17501" y="35562"/>
                        <a:pt x="17996" y="34497"/>
                      </a:cubicBezTo>
                      <a:cubicBezTo>
                        <a:pt x="18072" y="34383"/>
                        <a:pt x="18224" y="33926"/>
                        <a:pt x="18338" y="33926"/>
                      </a:cubicBezTo>
                      <a:cubicBezTo>
                        <a:pt x="18262" y="35562"/>
                        <a:pt x="19556" y="57514"/>
                        <a:pt x="19594" y="57666"/>
                      </a:cubicBezTo>
                      <a:cubicBezTo>
                        <a:pt x="19594" y="57818"/>
                        <a:pt x="19632" y="57932"/>
                        <a:pt x="19708" y="58046"/>
                      </a:cubicBezTo>
                      <a:cubicBezTo>
                        <a:pt x="19442" y="58198"/>
                        <a:pt x="19556" y="58579"/>
                        <a:pt x="19860" y="58579"/>
                      </a:cubicBezTo>
                      <a:cubicBezTo>
                        <a:pt x="19904" y="58584"/>
                        <a:pt x="19946" y="58587"/>
                        <a:pt x="19988" y="58587"/>
                      </a:cubicBezTo>
                      <a:cubicBezTo>
                        <a:pt x="20241" y="58587"/>
                        <a:pt x="20474" y="58503"/>
                        <a:pt x="20735" y="58503"/>
                      </a:cubicBezTo>
                      <a:cubicBezTo>
                        <a:pt x="20786" y="58503"/>
                        <a:pt x="20837" y="58507"/>
                        <a:pt x="20886" y="58507"/>
                      </a:cubicBezTo>
                      <a:cubicBezTo>
                        <a:pt x="20984" y="58507"/>
                        <a:pt x="21077" y="58490"/>
                        <a:pt x="21154" y="58389"/>
                      </a:cubicBezTo>
                      <a:cubicBezTo>
                        <a:pt x="21154" y="58351"/>
                        <a:pt x="21192" y="58313"/>
                        <a:pt x="21192" y="58275"/>
                      </a:cubicBezTo>
                      <a:cubicBezTo>
                        <a:pt x="21192" y="58237"/>
                        <a:pt x="21230" y="58198"/>
                        <a:pt x="21268" y="58198"/>
                      </a:cubicBezTo>
                      <a:cubicBezTo>
                        <a:pt x="21306" y="58122"/>
                        <a:pt x="21382" y="58084"/>
                        <a:pt x="21382" y="57970"/>
                      </a:cubicBezTo>
                      <a:cubicBezTo>
                        <a:pt x="21420" y="57666"/>
                        <a:pt x="21420" y="36932"/>
                        <a:pt x="21496" y="36209"/>
                      </a:cubicBezTo>
                      <a:cubicBezTo>
                        <a:pt x="21534" y="35486"/>
                        <a:pt x="21534" y="34877"/>
                        <a:pt x="21572" y="34193"/>
                      </a:cubicBezTo>
                      <a:cubicBezTo>
                        <a:pt x="21800" y="34611"/>
                        <a:pt x="22029" y="34992"/>
                        <a:pt x="22295" y="35334"/>
                      </a:cubicBezTo>
                      <a:cubicBezTo>
                        <a:pt x="22675" y="35905"/>
                        <a:pt x="36181" y="57323"/>
                        <a:pt x="36638" y="58008"/>
                      </a:cubicBezTo>
                      <a:cubicBezTo>
                        <a:pt x="36790" y="58237"/>
                        <a:pt x="36980" y="58503"/>
                        <a:pt x="37094" y="58731"/>
                      </a:cubicBezTo>
                      <a:cubicBezTo>
                        <a:pt x="37170" y="58845"/>
                        <a:pt x="37284" y="58959"/>
                        <a:pt x="37398" y="58959"/>
                      </a:cubicBezTo>
                      <a:lnTo>
                        <a:pt x="37551" y="58959"/>
                      </a:lnTo>
                      <a:cubicBezTo>
                        <a:pt x="37817" y="58997"/>
                        <a:pt x="38045" y="59035"/>
                        <a:pt x="38273" y="59035"/>
                      </a:cubicBezTo>
                      <a:cubicBezTo>
                        <a:pt x="38540" y="59073"/>
                        <a:pt x="38844" y="59073"/>
                        <a:pt x="39148" y="59073"/>
                      </a:cubicBezTo>
                      <a:cubicBezTo>
                        <a:pt x="39225" y="59073"/>
                        <a:pt x="39263" y="59035"/>
                        <a:pt x="39339" y="58997"/>
                      </a:cubicBezTo>
                      <a:cubicBezTo>
                        <a:pt x="39415" y="58959"/>
                        <a:pt x="39491" y="58959"/>
                        <a:pt x="39529" y="58883"/>
                      </a:cubicBezTo>
                      <a:cubicBezTo>
                        <a:pt x="39681" y="58693"/>
                        <a:pt x="39529" y="58427"/>
                        <a:pt x="39491" y="58275"/>
                      </a:cubicBezTo>
                      <a:cubicBezTo>
                        <a:pt x="39034" y="57362"/>
                        <a:pt x="26175" y="36818"/>
                        <a:pt x="24273" y="33584"/>
                      </a:cubicBezTo>
                      <a:cubicBezTo>
                        <a:pt x="23817" y="32823"/>
                        <a:pt x="23322" y="32062"/>
                        <a:pt x="22866" y="31263"/>
                      </a:cubicBezTo>
                      <a:cubicBezTo>
                        <a:pt x="22751" y="31111"/>
                        <a:pt x="22675" y="30959"/>
                        <a:pt x="22599" y="30769"/>
                      </a:cubicBezTo>
                      <a:cubicBezTo>
                        <a:pt x="22545" y="30607"/>
                        <a:pt x="22434" y="30560"/>
                        <a:pt x="22278" y="30560"/>
                      </a:cubicBezTo>
                      <a:cubicBezTo>
                        <a:pt x="22215" y="30560"/>
                        <a:pt x="22144" y="30567"/>
                        <a:pt x="22067" y="30578"/>
                      </a:cubicBezTo>
                      <a:cubicBezTo>
                        <a:pt x="21686" y="30578"/>
                        <a:pt x="21306" y="30654"/>
                        <a:pt x="20887" y="30731"/>
                      </a:cubicBezTo>
                      <a:cubicBezTo>
                        <a:pt x="21686" y="30084"/>
                        <a:pt x="21991" y="29019"/>
                        <a:pt x="21648" y="28067"/>
                      </a:cubicBezTo>
                      <a:cubicBezTo>
                        <a:pt x="21610" y="27953"/>
                        <a:pt x="21572" y="27839"/>
                        <a:pt x="21534" y="27725"/>
                      </a:cubicBezTo>
                      <a:cubicBezTo>
                        <a:pt x="21458" y="27649"/>
                        <a:pt x="21420" y="27611"/>
                        <a:pt x="21420" y="27535"/>
                      </a:cubicBezTo>
                      <a:cubicBezTo>
                        <a:pt x="21420" y="27497"/>
                        <a:pt x="21534" y="27459"/>
                        <a:pt x="21534" y="27421"/>
                      </a:cubicBezTo>
                      <a:cubicBezTo>
                        <a:pt x="21800" y="27269"/>
                        <a:pt x="22067" y="27116"/>
                        <a:pt x="22295" y="26964"/>
                      </a:cubicBezTo>
                      <a:lnTo>
                        <a:pt x="23398" y="26356"/>
                      </a:lnTo>
                      <a:cubicBezTo>
                        <a:pt x="25072" y="25404"/>
                        <a:pt x="26632" y="24301"/>
                        <a:pt x="28268" y="23312"/>
                      </a:cubicBezTo>
                      <a:cubicBezTo>
                        <a:pt x="28724" y="23008"/>
                        <a:pt x="29219" y="22665"/>
                        <a:pt x="29675" y="22361"/>
                      </a:cubicBezTo>
                      <a:cubicBezTo>
                        <a:pt x="29718" y="22340"/>
                        <a:pt x="29746" y="22330"/>
                        <a:pt x="29766" y="22330"/>
                      </a:cubicBezTo>
                      <a:cubicBezTo>
                        <a:pt x="29818" y="22330"/>
                        <a:pt x="29821" y="22393"/>
                        <a:pt x="29904" y="22475"/>
                      </a:cubicBezTo>
                      <a:cubicBezTo>
                        <a:pt x="29980" y="22589"/>
                        <a:pt x="30056" y="22627"/>
                        <a:pt x="30094" y="22703"/>
                      </a:cubicBezTo>
                      <a:cubicBezTo>
                        <a:pt x="30170" y="22741"/>
                        <a:pt x="30208" y="22817"/>
                        <a:pt x="30284" y="22893"/>
                      </a:cubicBezTo>
                      <a:cubicBezTo>
                        <a:pt x="30398" y="23008"/>
                        <a:pt x="30512" y="23008"/>
                        <a:pt x="30627" y="23046"/>
                      </a:cubicBezTo>
                      <a:cubicBezTo>
                        <a:pt x="30682" y="23101"/>
                        <a:pt x="30758" y="23137"/>
                        <a:pt x="30840" y="23137"/>
                      </a:cubicBezTo>
                      <a:cubicBezTo>
                        <a:pt x="30870" y="23137"/>
                        <a:pt x="30900" y="23132"/>
                        <a:pt x="30931" y="23122"/>
                      </a:cubicBezTo>
                      <a:cubicBezTo>
                        <a:pt x="31045" y="23084"/>
                        <a:pt x="31159" y="23046"/>
                        <a:pt x="31273" y="23008"/>
                      </a:cubicBezTo>
                      <a:cubicBezTo>
                        <a:pt x="31540" y="22893"/>
                        <a:pt x="31844" y="22741"/>
                        <a:pt x="32110" y="22627"/>
                      </a:cubicBezTo>
                      <a:cubicBezTo>
                        <a:pt x="32605" y="22399"/>
                        <a:pt x="33099" y="22171"/>
                        <a:pt x="33632" y="21980"/>
                      </a:cubicBezTo>
                      <a:cubicBezTo>
                        <a:pt x="35725" y="21143"/>
                        <a:pt x="37741" y="20192"/>
                        <a:pt x="39795" y="19355"/>
                      </a:cubicBezTo>
                      <a:cubicBezTo>
                        <a:pt x="41013" y="18823"/>
                        <a:pt x="42230" y="18328"/>
                        <a:pt x="43447" y="17796"/>
                      </a:cubicBezTo>
                      <a:cubicBezTo>
                        <a:pt x="44018" y="17567"/>
                        <a:pt x="44589" y="17263"/>
                        <a:pt x="45198" y="17035"/>
                      </a:cubicBezTo>
                      <a:cubicBezTo>
                        <a:pt x="45464" y="16921"/>
                        <a:pt x="45692" y="16844"/>
                        <a:pt x="45958" y="16730"/>
                      </a:cubicBezTo>
                      <a:cubicBezTo>
                        <a:pt x="46073" y="16692"/>
                        <a:pt x="46149" y="16616"/>
                        <a:pt x="46187" y="16502"/>
                      </a:cubicBezTo>
                      <a:cubicBezTo>
                        <a:pt x="46263" y="16388"/>
                        <a:pt x="46339" y="16312"/>
                        <a:pt x="46377" y="16160"/>
                      </a:cubicBezTo>
                      <a:cubicBezTo>
                        <a:pt x="46339" y="15969"/>
                        <a:pt x="46301" y="15779"/>
                        <a:pt x="46187" y="15589"/>
                      </a:cubicBezTo>
                      <a:cubicBezTo>
                        <a:pt x="46111" y="15399"/>
                        <a:pt x="46034" y="15247"/>
                        <a:pt x="45958" y="15056"/>
                      </a:cubicBezTo>
                      <a:cubicBezTo>
                        <a:pt x="45730" y="14600"/>
                        <a:pt x="45502" y="14181"/>
                        <a:pt x="45236" y="13725"/>
                      </a:cubicBezTo>
                      <a:cubicBezTo>
                        <a:pt x="44703" y="12812"/>
                        <a:pt x="44170" y="11937"/>
                        <a:pt x="43600" y="11024"/>
                      </a:cubicBezTo>
                      <a:cubicBezTo>
                        <a:pt x="42496" y="9236"/>
                        <a:pt x="41241" y="7562"/>
                        <a:pt x="40062" y="5850"/>
                      </a:cubicBezTo>
                      <a:cubicBezTo>
                        <a:pt x="39453" y="4975"/>
                        <a:pt x="38806" y="4100"/>
                        <a:pt x="38197" y="3187"/>
                      </a:cubicBezTo>
                      <a:cubicBezTo>
                        <a:pt x="37589" y="2312"/>
                        <a:pt x="36942" y="1475"/>
                        <a:pt x="36371" y="562"/>
                      </a:cubicBezTo>
                      <a:cubicBezTo>
                        <a:pt x="36257" y="409"/>
                        <a:pt x="36181" y="143"/>
                        <a:pt x="35991" y="67"/>
                      </a:cubicBezTo>
                      <a:cubicBezTo>
                        <a:pt x="35916" y="22"/>
                        <a:pt x="35835" y="1"/>
                        <a:pt x="35755"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3" name="Google Shape;1439;p41">
                  <a:extLst>
                    <a:ext uri="{FF2B5EF4-FFF2-40B4-BE49-F238E27FC236}">
                      <a16:creationId xmlns:a16="http://schemas.microsoft.com/office/drawing/2014/main" id="{D4B195FB-2DCD-438D-B3D0-CAA4841515B5}"/>
                    </a:ext>
                  </a:extLst>
                </p:cNvPr>
                <p:cNvSpPr/>
                <p:nvPr/>
              </p:nvSpPr>
              <p:spPr>
                <a:xfrm>
                  <a:off x="3952175" y="3313500"/>
                  <a:ext cx="229250" cy="314825"/>
                </a:xfrm>
                <a:custGeom>
                  <a:avLst/>
                  <a:gdLst/>
                  <a:ahLst/>
                  <a:cxnLst/>
                  <a:rect l="l" t="t" r="r" b="b"/>
                  <a:pathLst>
                    <a:path w="9170" h="12593" extrusionOk="0">
                      <a:moveTo>
                        <a:pt x="279" y="1"/>
                      </a:moveTo>
                      <a:cubicBezTo>
                        <a:pt x="128" y="1"/>
                        <a:pt x="1" y="131"/>
                        <a:pt x="1" y="287"/>
                      </a:cubicBezTo>
                      <a:cubicBezTo>
                        <a:pt x="1" y="515"/>
                        <a:pt x="267" y="706"/>
                        <a:pt x="381" y="858"/>
                      </a:cubicBezTo>
                      <a:lnTo>
                        <a:pt x="876" y="1428"/>
                      </a:lnTo>
                      <a:cubicBezTo>
                        <a:pt x="1218" y="1847"/>
                        <a:pt x="1560" y="2303"/>
                        <a:pt x="1865" y="2722"/>
                      </a:cubicBezTo>
                      <a:cubicBezTo>
                        <a:pt x="2512" y="3559"/>
                        <a:pt x="3120" y="4434"/>
                        <a:pt x="3729" y="5309"/>
                      </a:cubicBezTo>
                      <a:cubicBezTo>
                        <a:pt x="4376" y="6184"/>
                        <a:pt x="5022" y="7059"/>
                        <a:pt x="5631" y="7934"/>
                      </a:cubicBezTo>
                      <a:cubicBezTo>
                        <a:pt x="5974" y="8428"/>
                        <a:pt x="6316" y="8847"/>
                        <a:pt x="6658" y="9342"/>
                      </a:cubicBezTo>
                      <a:cubicBezTo>
                        <a:pt x="6963" y="9798"/>
                        <a:pt x="7343" y="10293"/>
                        <a:pt x="7648" y="10825"/>
                      </a:cubicBezTo>
                      <a:cubicBezTo>
                        <a:pt x="7800" y="11054"/>
                        <a:pt x="7952" y="11320"/>
                        <a:pt x="8142" y="11548"/>
                      </a:cubicBezTo>
                      <a:cubicBezTo>
                        <a:pt x="8294" y="11814"/>
                        <a:pt x="8408" y="12043"/>
                        <a:pt x="8523" y="12309"/>
                      </a:cubicBezTo>
                      <a:cubicBezTo>
                        <a:pt x="8579" y="12451"/>
                        <a:pt x="8678" y="12593"/>
                        <a:pt x="8819" y="12593"/>
                      </a:cubicBezTo>
                      <a:cubicBezTo>
                        <a:pt x="8868" y="12593"/>
                        <a:pt x="8921" y="12576"/>
                        <a:pt x="8979" y="12537"/>
                      </a:cubicBezTo>
                      <a:cubicBezTo>
                        <a:pt x="9169" y="12423"/>
                        <a:pt x="9093" y="12119"/>
                        <a:pt x="9017" y="11929"/>
                      </a:cubicBezTo>
                      <a:cubicBezTo>
                        <a:pt x="8104" y="10140"/>
                        <a:pt x="6811" y="8543"/>
                        <a:pt x="5631" y="6907"/>
                      </a:cubicBezTo>
                      <a:cubicBezTo>
                        <a:pt x="4376" y="5157"/>
                        <a:pt x="3158" y="3407"/>
                        <a:pt x="1865" y="1695"/>
                      </a:cubicBezTo>
                      <a:cubicBezTo>
                        <a:pt x="1522" y="1276"/>
                        <a:pt x="1180" y="896"/>
                        <a:pt x="838" y="477"/>
                      </a:cubicBezTo>
                      <a:cubicBezTo>
                        <a:pt x="723" y="325"/>
                        <a:pt x="571" y="59"/>
                        <a:pt x="381" y="21"/>
                      </a:cubicBezTo>
                      <a:cubicBezTo>
                        <a:pt x="347" y="7"/>
                        <a:pt x="313" y="1"/>
                        <a:pt x="279"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4" name="Google Shape;1440;p41">
                  <a:extLst>
                    <a:ext uri="{FF2B5EF4-FFF2-40B4-BE49-F238E27FC236}">
                      <a16:creationId xmlns:a16="http://schemas.microsoft.com/office/drawing/2014/main" id="{D1F14E2D-D26E-46F2-A209-178FB607A696}"/>
                    </a:ext>
                  </a:extLst>
                </p:cNvPr>
                <p:cNvSpPr/>
                <p:nvPr/>
              </p:nvSpPr>
              <p:spPr>
                <a:xfrm>
                  <a:off x="3732475" y="3358700"/>
                  <a:ext cx="217825" cy="153425"/>
                </a:xfrm>
                <a:custGeom>
                  <a:avLst/>
                  <a:gdLst/>
                  <a:ahLst/>
                  <a:cxnLst/>
                  <a:rect l="l" t="t" r="r" b="b"/>
                  <a:pathLst>
                    <a:path w="8713" h="6137" extrusionOk="0">
                      <a:moveTo>
                        <a:pt x="8408" y="1"/>
                      </a:moveTo>
                      <a:cubicBezTo>
                        <a:pt x="8256" y="39"/>
                        <a:pt x="8142" y="77"/>
                        <a:pt x="8028" y="191"/>
                      </a:cubicBezTo>
                      <a:lnTo>
                        <a:pt x="7533" y="457"/>
                      </a:lnTo>
                      <a:cubicBezTo>
                        <a:pt x="7229" y="648"/>
                        <a:pt x="6924" y="838"/>
                        <a:pt x="6620" y="1028"/>
                      </a:cubicBezTo>
                      <a:cubicBezTo>
                        <a:pt x="6011" y="1408"/>
                        <a:pt x="5441" y="1827"/>
                        <a:pt x="4832" y="2283"/>
                      </a:cubicBezTo>
                      <a:cubicBezTo>
                        <a:pt x="3691" y="3120"/>
                        <a:pt x="2511" y="3995"/>
                        <a:pt x="1294" y="4832"/>
                      </a:cubicBezTo>
                      <a:cubicBezTo>
                        <a:pt x="1028" y="5023"/>
                        <a:pt x="761" y="5213"/>
                        <a:pt x="495" y="5403"/>
                      </a:cubicBezTo>
                      <a:cubicBezTo>
                        <a:pt x="305" y="5555"/>
                        <a:pt x="0" y="5822"/>
                        <a:pt x="229" y="6050"/>
                      </a:cubicBezTo>
                      <a:cubicBezTo>
                        <a:pt x="291" y="6112"/>
                        <a:pt x="355" y="6137"/>
                        <a:pt x="420" y="6137"/>
                      </a:cubicBezTo>
                      <a:cubicBezTo>
                        <a:pt x="633" y="6137"/>
                        <a:pt x="853" y="5871"/>
                        <a:pt x="1028" y="5784"/>
                      </a:cubicBezTo>
                      <a:lnTo>
                        <a:pt x="1865" y="5175"/>
                      </a:lnTo>
                      <a:cubicBezTo>
                        <a:pt x="3006" y="4338"/>
                        <a:pt x="4185" y="3501"/>
                        <a:pt x="5327" y="2664"/>
                      </a:cubicBezTo>
                      <a:cubicBezTo>
                        <a:pt x="5973" y="2169"/>
                        <a:pt x="6658" y="1713"/>
                        <a:pt x="7343" y="1256"/>
                      </a:cubicBezTo>
                      <a:lnTo>
                        <a:pt x="8408" y="609"/>
                      </a:lnTo>
                      <a:cubicBezTo>
                        <a:pt x="8560" y="533"/>
                        <a:pt x="8713" y="457"/>
                        <a:pt x="8713" y="267"/>
                      </a:cubicBezTo>
                      <a:cubicBezTo>
                        <a:pt x="8713" y="115"/>
                        <a:pt x="8560" y="1"/>
                        <a:pt x="8408"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5" name="Google Shape;1441;p41">
                  <a:extLst>
                    <a:ext uri="{FF2B5EF4-FFF2-40B4-BE49-F238E27FC236}">
                      <a16:creationId xmlns:a16="http://schemas.microsoft.com/office/drawing/2014/main" id="{801A8E60-4C25-454C-96F1-204B1CFDB41F}"/>
                    </a:ext>
                  </a:extLst>
                </p:cNvPr>
                <p:cNvSpPr/>
                <p:nvPr/>
              </p:nvSpPr>
              <p:spPr>
                <a:xfrm>
                  <a:off x="3408350" y="3613425"/>
                  <a:ext cx="266125" cy="210500"/>
                </a:xfrm>
                <a:custGeom>
                  <a:avLst/>
                  <a:gdLst/>
                  <a:ahLst/>
                  <a:cxnLst/>
                  <a:rect l="l" t="t" r="r" b="b"/>
                  <a:pathLst>
                    <a:path w="10645" h="8420" extrusionOk="0">
                      <a:moveTo>
                        <a:pt x="10242" y="0"/>
                      </a:moveTo>
                      <a:cubicBezTo>
                        <a:pt x="10119" y="0"/>
                        <a:pt x="10020" y="94"/>
                        <a:pt x="9922" y="160"/>
                      </a:cubicBezTo>
                      <a:lnTo>
                        <a:pt x="9503" y="502"/>
                      </a:lnTo>
                      <a:lnTo>
                        <a:pt x="8666" y="1187"/>
                      </a:lnTo>
                      <a:cubicBezTo>
                        <a:pt x="8096" y="1605"/>
                        <a:pt x="7563" y="2062"/>
                        <a:pt x="7031" y="2519"/>
                      </a:cubicBezTo>
                      <a:cubicBezTo>
                        <a:pt x="5927" y="3394"/>
                        <a:pt x="4786" y="4192"/>
                        <a:pt x="3721" y="5068"/>
                      </a:cubicBezTo>
                      <a:cubicBezTo>
                        <a:pt x="3416" y="5296"/>
                        <a:pt x="3112" y="5524"/>
                        <a:pt x="2808" y="5790"/>
                      </a:cubicBezTo>
                      <a:cubicBezTo>
                        <a:pt x="2655" y="5904"/>
                        <a:pt x="2503" y="6019"/>
                        <a:pt x="2351" y="6133"/>
                      </a:cubicBezTo>
                      <a:lnTo>
                        <a:pt x="2123" y="6323"/>
                      </a:lnTo>
                      <a:lnTo>
                        <a:pt x="2047" y="6399"/>
                      </a:lnTo>
                      <a:lnTo>
                        <a:pt x="1818" y="6551"/>
                      </a:lnTo>
                      <a:lnTo>
                        <a:pt x="1704" y="6627"/>
                      </a:lnTo>
                      <a:lnTo>
                        <a:pt x="1552" y="6779"/>
                      </a:lnTo>
                      <a:lnTo>
                        <a:pt x="1210" y="7046"/>
                      </a:lnTo>
                      <a:cubicBezTo>
                        <a:pt x="1020" y="7236"/>
                        <a:pt x="791" y="7426"/>
                        <a:pt x="563" y="7578"/>
                      </a:cubicBezTo>
                      <a:cubicBezTo>
                        <a:pt x="411" y="7693"/>
                        <a:pt x="183" y="7845"/>
                        <a:pt x="106" y="7997"/>
                      </a:cubicBezTo>
                      <a:cubicBezTo>
                        <a:pt x="1" y="8208"/>
                        <a:pt x="156" y="8420"/>
                        <a:pt x="361" y="8420"/>
                      </a:cubicBezTo>
                      <a:cubicBezTo>
                        <a:pt x="377" y="8420"/>
                        <a:pt x="394" y="8418"/>
                        <a:pt x="411" y="8415"/>
                      </a:cubicBezTo>
                      <a:cubicBezTo>
                        <a:pt x="601" y="8377"/>
                        <a:pt x="867" y="8111"/>
                        <a:pt x="1020" y="7959"/>
                      </a:cubicBezTo>
                      <a:lnTo>
                        <a:pt x="1666" y="7426"/>
                      </a:lnTo>
                      <a:cubicBezTo>
                        <a:pt x="2047" y="7122"/>
                        <a:pt x="2389" y="6818"/>
                        <a:pt x="2808" y="6513"/>
                      </a:cubicBezTo>
                      <a:cubicBezTo>
                        <a:pt x="3683" y="5828"/>
                        <a:pt x="4558" y="5106"/>
                        <a:pt x="5509" y="4421"/>
                      </a:cubicBezTo>
                      <a:cubicBezTo>
                        <a:pt x="6422" y="3736"/>
                        <a:pt x="7297" y="3051"/>
                        <a:pt x="8172" y="2328"/>
                      </a:cubicBezTo>
                      <a:cubicBezTo>
                        <a:pt x="8628" y="1910"/>
                        <a:pt x="9161" y="1529"/>
                        <a:pt x="9656" y="1149"/>
                      </a:cubicBezTo>
                      <a:cubicBezTo>
                        <a:pt x="9884" y="959"/>
                        <a:pt x="10112" y="769"/>
                        <a:pt x="10378" y="578"/>
                      </a:cubicBezTo>
                      <a:cubicBezTo>
                        <a:pt x="10607" y="388"/>
                        <a:pt x="10645" y="84"/>
                        <a:pt x="10302" y="8"/>
                      </a:cubicBezTo>
                      <a:cubicBezTo>
                        <a:pt x="10282" y="2"/>
                        <a:pt x="10261" y="0"/>
                        <a:pt x="10242"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6" name="Google Shape;1442;p41">
                  <a:extLst>
                    <a:ext uri="{FF2B5EF4-FFF2-40B4-BE49-F238E27FC236}">
                      <a16:creationId xmlns:a16="http://schemas.microsoft.com/office/drawing/2014/main" id="{B52F42BD-3E5E-4BB5-A17A-A88227589956}"/>
                    </a:ext>
                  </a:extLst>
                </p:cNvPr>
                <p:cNvSpPr/>
                <p:nvPr/>
              </p:nvSpPr>
              <p:spPr>
                <a:xfrm>
                  <a:off x="3193200" y="3890300"/>
                  <a:ext cx="163600" cy="125700"/>
                </a:xfrm>
                <a:custGeom>
                  <a:avLst/>
                  <a:gdLst/>
                  <a:ahLst/>
                  <a:cxnLst/>
                  <a:rect l="l" t="t" r="r" b="b"/>
                  <a:pathLst>
                    <a:path w="6544" h="5028" extrusionOk="0">
                      <a:moveTo>
                        <a:pt x="6275" y="0"/>
                      </a:moveTo>
                      <a:cubicBezTo>
                        <a:pt x="6057" y="0"/>
                        <a:pt x="5810" y="276"/>
                        <a:pt x="5631" y="384"/>
                      </a:cubicBezTo>
                      <a:lnTo>
                        <a:pt x="4984" y="879"/>
                      </a:lnTo>
                      <a:cubicBezTo>
                        <a:pt x="4490" y="1221"/>
                        <a:pt x="4033" y="1563"/>
                        <a:pt x="3538" y="1868"/>
                      </a:cubicBezTo>
                      <a:cubicBezTo>
                        <a:pt x="2625" y="2514"/>
                        <a:pt x="533" y="4226"/>
                        <a:pt x="343" y="4379"/>
                      </a:cubicBezTo>
                      <a:cubicBezTo>
                        <a:pt x="153" y="4531"/>
                        <a:pt x="0" y="4683"/>
                        <a:pt x="153" y="4911"/>
                      </a:cubicBezTo>
                      <a:cubicBezTo>
                        <a:pt x="208" y="4995"/>
                        <a:pt x="275" y="5028"/>
                        <a:pt x="344" y="5028"/>
                      </a:cubicBezTo>
                      <a:cubicBezTo>
                        <a:pt x="462" y="5028"/>
                        <a:pt x="589" y="4931"/>
                        <a:pt x="685" y="4835"/>
                      </a:cubicBezTo>
                      <a:cubicBezTo>
                        <a:pt x="875" y="4721"/>
                        <a:pt x="1142" y="4493"/>
                        <a:pt x="1332" y="4341"/>
                      </a:cubicBezTo>
                      <a:cubicBezTo>
                        <a:pt x="1788" y="3960"/>
                        <a:pt x="3615" y="2552"/>
                        <a:pt x="4071" y="2248"/>
                      </a:cubicBezTo>
                      <a:cubicBezTo>
                        <a:pt x="4566" y="1906"/>
                        <a:pt x="5098" y="1525"/>
                        <a:pt x="5593" y="1145"/>
                      </a:cubicBezTo>
                      <a:lnTo>
                        <a:pt x="6316" y="612"/>
                      </a:lnTo>
                      <a:cubicBezTo>
                        <a:pt x="6430" y="536"/>
                        <a:pt x="6506" y="460"/>
                        <a:pt x="6506" y="308"/>
                      </a:cubicBezTo>
                      <a:cubicBezTo>
                        <a:pt x="6544" y="156"/>
                        <a:pt x="6430" y="42"/>
                        <a:pt x="6316" y="3"/>
                      </a:cubicBezTo>
                      <a:cubicBezTo>
                        <a:pt x="6302" y="1"/>
                        <a:pt x="6289" y="0"/>
                        <a:pt x="6275"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41" name="Google Shape;1444;p41">
                <a:extLst>
                  <a:ext uri="{FF2B5EF4-FFF2-40B4-BE49-F238E27FC236}">
                    <a16:creationId xmlns:a16="http://schemas.microsoft.com/office/drawing/2014/main" id="{F4437C71-4DDC-4DFB-B697-7230293B88EE}"/>
                  </a:ext>
                </a:extLst>
              </p:cNvPr>
              <p:cNvSpPr/>
              <p:nvPr/>
            </p:nvSpPr>
            <p:spPr>
              <a:xfrm>
                <a:off x="4572002" y="1593763"/>
                <a:ext cx="1590905" cy="768329"/>
              </a:xfrm>
              <a:custGeom>
                <a:avLst/>
                <a:gdLst/>
                <a:ahLst/>
                <a:cxnLst/>
                <a:rect l="l" t="t" r="r" b="b"/>
                <a:pathLst>
                  <a:path w="48812" h="23572" extrusionOk="0">
                    <a:moveTo>
                      <a:pt x="24528" y="610"/>
                    </a:moveTo>
                    <a:cubicBezTo>
                      <a:pt x="26150" y="610"/>
                      <a:pt x="27789" y="962"/>
                      <a:pt x="29333" y="1697"/>
                    </a:cubicBezTo>
                    <a:cubicBezTo>
                      <a:pt x="29980" y="2002"/>
                      <a:pt x="30588" y="2344"/>
                      <a:pt x="31159" y="2801"/>
                    </a:cubicBezTo>
                    <a:cubicBezTo>
                      <a:pt x="31463" y="2991"/>
                      <a:pt x="31768" y="3257"/>
                      <a:pt x="32034" y="3485"/>
                    </a:cubicBezTo>
                    <a:cubicBezTo>
                      <a:pt x="32148" y="3600"/>
                      <a:pt x="32300" y="3714"/>
                      <a:pt x="32415" y="3866"/>
                    </a:cubicBezTo>
                    <a:cubicBezTo>
                      <a:pt x="32529" y="4018"/>
                      <a:pt x="32415" y="3980"/>
                      <a:pt x="32453" y="4132"/>
                    </a:cubicBezTo>
                    <a:cubicBezTo>
                      <a:pt x="32504" y="4671"/>
                      <a:pt x="31863" y="4794"/>
                      <a:pt x="31301" y="4794"/>
                    </a:cubicBezTo>
                    <a:cubicBezTo>
                      <a:pt x="31029" y="4794"/>
                      <a:pt x="30775" y="4766"/>
                      <a:pt x="30627" y="4741"/>
                    </a:cubicBezTo>
                    <a:cubicBezTo>
                      <a:pt x="29713" y="4551"/>
                      <a:pt x="28800" y="4284"/>
                      <a:pt x="27963" y="3904"/>
                    </a:cubicBezTo>
                    <a:cubicBezTo>
                      <a:pt x="26399" y="3258"/>
                      <a:pt x="24834" y="2581"/>
                      <a:pt x="23133" y="2581"/>
                    </a:cubicBezTo>
                    <a:cubicBezTo>
                      <a:pt x="22932" y="2581"/>
                      <a:pt x="22728" y="2590"/>
                      <a:pt x="22523" y="2610"/>
                    </a:cubicBezTo>
                    <a:cubicBezTo>
                      <a:pt x="21648" y="2686"/>
                      <a:pt x="20773" y="2953"/>
                      <a:pt x="20050" y="3447"/>
                    </a:cubicBezTo>
                    <a:cubicBezTo>
                      <a:pt x="19289" y="4018"/>
                      <a:pt x="18985" y="4931"/>
                      <a:pt x="19632" y="5692"/>
                    </a:cubicBezTo>
                    <a:cubicBezTo>
                      <a:pt x="20240" y="6453"/>
                      <a:pt x="21153" y="6757"/>
                      <a:pt x="21990" y="7023"/>
                    </a:cubicBezTo>
                    <a:cubicBezTo>
                      <a:pt x="22942" y="7366"/>
                      <a:pt x="23969" y="7518"/>
                      <a:pt x="24958" y="7746"/>
                    </a:cubicBezTo>
                    <a:cubicBezTo>
                      <a:pt x="25452" y="7860"/>
                      <a:pt x="25947" y="8013"/>
                      <a:pt x="26442" y="8165"/>
                    </a:cubicBezTo>
                    <a:cubicBezTo>
                      <a:pt x="26784" y="8317"/>
                      <a:pt x="27507" y="8545"/>
                      <a:pt x="27545" y="9040"/>
                    </a:cubicBezTo>
                    <a:cubicBezTo>
                      <a:pt x="27545" y="9496"/>
                      <a:pt x="26898" y="9725"/>
                      <a:pt x="26518" y="9877"/>
                    </a:cubicBezTo>
                    <a:cubicBezTo>
                      <a:pt x="25985" y="10029"/>
                      <a:pt x="25414" y="10181"/>
                      <a:pt x="24844" y="10295"/>
                    </a:cubicBezTo>
                    <a:lnTo>
                      <a:pt x="24920" y="10295"/>
                    </a:lnTo>
                    <a:lnTo>
                      <a:pt x="24311" y="10371"/>
                    </a:lnTo>
                    <a:cubicBezTo>
                      <a:pt x="23679" y="10453"/>
                      <a:pt x="23058" y="10491"/>
                      <a:pt x="22442" y="10491"/>
                    </a:cubicBezTo>
                    <a:cubicBezTo>
                      <a:pt x="21909" y="10491"/>
                      <a:pt x="21379" y="10462"/>
                      <a:pt x="20849" y="10409"/>
                    </a:cubicBezTo>
                    <a:cubicBezTo>
                      <a:pt x="19670" y="10371"/>
                      <a:pt x="18490" y="10181"/>
                      <a:pt x="17387" y="9801"/>
                    </a:cubicBezTo>
                    <a:cubicBezTo>
                      <a:pt x="16816" y="9572"/>
                      <a:pt x="16284" y="9306"/>
                      <a:pt x="15751" y="8964"/>
                    </a:cubicBezTo>
                    <a:cubicBezTo>
                      <a:pt x="15219" y="8697"/>
                      <a:pt x="14762" y="8355"/>
                      <a:pt x="14344" y="7975"/>
                    </a:cubicBezTo>
                    <a:cubicBezTo>
                      <a:pt x="14153" y="7746"/>
                      <a:pt x="14077" y="7670"/>
                      <a:pt x="14191" y="7404"/>
                    </a:cubicBezTo>
                    <a:cubicBezTo>
                      <a:pt x="14306" y="7138"/>
                      <a:pt x="14420" y="6871"/>
                      <a:pt x="14572" y="6605"/>
                    </a:cubicBezTo>
                    <a:cubicBezTo>
                      <a:pt x="14876" y="6034"/>
                      <a:pt x="15181" y="5502"/>
                      <a:pt x="15561" y="5007"/>
                    </a:cubicBezTo>
                    <a:cubicBezTo>
                      <a:pt x="17779" y="2170"/>
                      <a:pt x="21116" y="610"/>
                      <a:pt x="24528" y="610"/>
                    </a:cubicBezTo>
                    <a:close/>
                    <a:moveTo>
                      <a:pt x="23186" y="3151"/>
                    </a:moveTo>
                    <a:cubicBezTo>
                      <a:pt x="23550" y="3151"/>
                      <a:pt x="23914" y="3185"/>
                      <a:pt x="24273" y="3257"/>
                    </a:cubicBezTo>
                    <a:cubicBezTo>
                      <a:pt x="25224" y="3447"/>
                      <a:pt x="26137" y="3752"/>
                      <a:pt x="27012" y="4170"/>
                    </a:cubicBezTo>
                    <a:cubicBezTo>
                      <a:pt x="28039" y="4627"/>
                      <a:pt x="29105" y="5007"/>
                      <a:pt x="30170" y="5273"/>
                    </a:cubicBezTo>
                    <a:cubicBezTo>
                      <a:pt x="30478" y="5329"/>
                      <a:pt x="30894" y="5391"/>
                      <a:pt x="31314" y="5391"/>
                    </a:cubicBezTo>
                    <a:cubicBezTo>
                      <a:pt x="32035" y="5391"/>
                      <a:pt x="32769" y="5210"/>
                      <a:pt x="32985" y="4513"/>
                    </a:cubicBezTo>
                    <a:cubicBezTo>
                      <a:pt x="33099" y="4665"/>
                      <a:pt x="33214" y="4817"/>
                      <a:pt x="33328" y="4969"/>
                    </a:cubicBezTo>
                    <a:cubicBezTo>
                      <a:pt x="34507" y="6491"/>
                      <a:pt x="35268" y="8279"/>
                      <a:pt x="35572" y="10181"/>
                    </a:cubicBezTo>
                    <a:cubicBezTo>
                      <a:pt x="35572" y="10371"/>
                      <a:pt x="35610" y="10409"/>
                      <a:pt x="35496" y="10562"/>
                    </a:cubicBezTo>
                    <a:cubicBezTo>
                      <a:pt x="35382" y="10714"/>
                      <a:pt x="35192" y="10904"/>
                      <a:pt x="35078" y="11056"/>
                    </a:cubicBezTo>
                    <a:cubicBezTo>
                      <a:pt x="34849" y="11361"/>
                      <a:pt x="34659" y="11665"/>
                      <a:pt x="34469" y="11969"/>
                    </a:cubicBezTo>
                    <a:cubicBezTo>
                      <a:pt x="34203" y="12350"/>
                      <a:pt x="33822" y="12692"/>
                      <a:pt x="33404" y="12920"/>
                    </a:cubicBezTo>
                    <a:cubicBezTo>
                      <a:pt x="33270" y="12977"/>
                      <a:pt x="33159" y="13002"/>
                      <a:pt x="33069" y="13002"/>
                    </a:cubicBezTo>
                    <a:cubicBezTo>
                      <a:pt x="32672" y="13002"/>
                      <a:pt x="32664" y="12517"/>
                      <a:pt x="32757" y="12083"/>
                    </a:cubicBezTo>
                    <a:cubicBezTo>
                      <a:pt x="32985" y="10980"/>
                      <a:pt x="33480" y="9801"/>
                      <a:pt x="33328" y="8659"/>
                    </a:cubicBezTo>
                    <a:cubicBezTo>
                      <a:pt x="33214" y="7594"/>
                      <a:pt x="32453" y="6719"/>
                      <a:pt x="31463" y="6415"/>
                    </a:cubicBezTo>
                    <a:cubicBezTo>
                      <a:pt x="31159" y="6313"/>
                      <a:pt x="30838" y="6263"/>
                      <a:pt x="30511" y="6263"/>
                    </a:cubicBezTo>
                    <a:cubicBezTo>
                      <a:pt x="30348" y="6263"/>
                      <a:pt x="30183" y="6275"/>
                      <a:pt x="30018" y="6301"/>
                    </a:cubicBezTo>
                    <a:cubicBezTo>
                      <a:pt x="29599" y="6377"/>
                      <a:pt x="28953" y="6605"/>
                      <a:pt x="28800" y="7062"/>
                    </a:cubicBezTo>
                    <a:cubicBezTo>
                      <a:pt x="28762" y="7518"/>
                      <a:pt x="28876" y="7975"/>
                      <a:pt x="29181" y="8317"/>
                    </a:cubicBezTo>
                    <a:cubicBezTo>
                      <a:pt x="29523" y="8774"/>
                      <a:pt x="29828" y="9306"/>
                      <a:pt x="30094" y="9877"/>
                    </a:cubicBezTo>
                    <a:cubicBezTo>
                      <a:pt x="30703" y="12007"/>
                      <a:pt x="27583" y="13149"/>
                      <a:pt x="26023" y="13491"/>
                    </a:cubicBezTo>
                    <a:cubicBezTo>
                      <a:pt x="25332" y="13639"/>
                      <a:pt x="24633" y="13697"/>
                      <a:pt x="23933" y="13697"/>
                    </a:cubicBezTo>
                    <a:cubicBezTo>
                      <a:pt x="21934" y="13697"/>
                      <a:pt x="19921" y="13222"/>
                      <a:pt x="18034" y="12996"/>
                    </a:cubicBezTo>
                    <a:cubicBezTo>
                      <a:pt x="17425" y="12920"/>
                      <a:pt x="16664" y="12806"/>
                      <a:pt x="16018" y="12692"/>
                    </a:cubicBezTo>
                    <a:cubicBezTo>
                      <a:pt x="15537" y="12600"/>
                      <a:pt x="14931" y="12467"/>
                      <a:pt x="14360" y="12467"/>
                    </a:cubicBezTo>
                    <a:cubicBezTo>
                      <a:pt x="13982" y="12467"/>
                      <a:pt x="13619" y="12526"/>
                      <a:pt x="13316" y="12692"/>
                    </a:cubicBezTo>
                    <a:cubicBezTo>
                      <a:pt x="13202" y="11208"/>
                      <a:pt x="13392" y="9687"/>
                      <a:pt x="13849" y="8279"/>
                    </a:cubicBezTo>
                    <a:cubicBezTo>
                      <a:pt x="14458" y="9040"/>
                      <a:pt x="15485" y="9534"/>
                      <a:pt x="16322" y="9953"/>
                    </a:cubicBezTo>
                    <a:cubicBezTo>
                      <a:pt x="17197" y="10409"/>
                      <a:pt x="18110" y="10676"/>
                      <a:pt x="19099" y="10828"/>
                    </a:cubicBezTo>
                    <a:cubicBezTo>
                      <a:pt x="20120" y="10983"/>
                      <a:pt x="21141" y="11061"/>
                      <a:pt x="22169" y="11061"/>
                    </a:cubicBezTo>
                    <a:cubicBezTo>
                      <a:pt x="22904" y="11061"/>
                      <a:pt x="23642" y="11021"/>
                      <a:pt x="24387" y="10942"/>
                    </a:cubicBezTo>
                    <a:lnTo>
                      <a:pt x="24920" y="10866"/>
                    </a:lnTo>
                    <a:cubicBezTo>
                      <a:pt x="25757" y="10752"/>
                      <a:pt x="26556" y="10524"/>
                      <a:pt x="27317" y="10181"/>
                    </a:cubicBezTo>
                    <a:cubicBezTo>
                      <a:pt x="28116" y="9687"/>
                      <a:pt x="28458" y="8735"/>
                      <a:pt x="27583" y="8127"/>
                    </a:cubicBezTo>
                    <a:cubicBezTo>
                      <a:pt x="26746" y="7632"/>
                      <a:pt x="25833" y="7290"/>
                      <a:pt x="24882" y="7138"/>
                    </a:cubicBezTo>
                    <a:cubicBezTo>
                      <a:pt x="23931" y="6947"/>
                      <a:pt x="22980" y="6719"/>
                      <a:pt x="22029" y="6453"/>
                    </a:cubicBezTo>
                    <a:cubicBezTo>
                      <a:pt x="21344" y="6187"/>
                      <a:pt x="20278" y="5806"/>
                      <a:pt x="19936" y="5121"/>
                    </a:cubicBezTo>
                    <a:cubicBezTo>
                      <a:pt x="19442" y="4208"/>
                      <a:pt x="20773" y="3600"/>
                      <a:pt x="21420" y="3409"/>
                    </a:cubicBezTo>
                    <a:cubicBezTo>
                      <a:pt x="21988" y="3244"/>
                      <a:pt x="22586" y="3151"/>
                      <a:pt x="23186" y="3151"/>
                    </a:cubicBezTo>
                    <a:close/>
                    <a:moveTo>
                      <a:pt x="12708" y="11817"/>
                    </a:moveTo>
                    <a:cubicBezTo>
                      <a:pt x="12708" y="12500"/>
                      <a:pt x="12746" y="13183"/>
                      <a:pt x="12859" y="13866"/>
                    </a:cubicBezTo>
                    <a:lnTo>
                      <a:pt x="12859" y="13866"/>
                    </a:lnTo>
                    <a:cubicBezTo>
                      <a:pt x="12408" y="13790"/>
                      <a:pt x="9787" y="13171"/>
                      <a:pt x="10045" y="12730"/>
                    </a:cubicBezTo>
                    <a:cubicBezTo>
                      <a:pt x="10387" y="12464"/>
                      <a:pt x="10767" y="12236"/>
                      <a:pt x="11224" y="12159"/>
                    </a:cubicBezTo>
                    <a:cubicBezTo>
                      <a:pt x="11719" y="12007"/>
                      <a:pt x="12213" y="11893"/>
                      <a:pt x="12708" y="11817"/>
                    </a:cubicBezTo>
                    <a:close/>
                    <a:moveTo>
                      <a:pt x="36257" y="11931"/>
                    </a:moveTo>
                    <a:cubicBezTo>
                      <a:pt x="36942" y="12045"/>
                      <a:pt x="37589" y="12197"/>
                      <a:pt x="38235" y="12388"/>
                    </a:cubicBezTo>
                    <a:cubicBezTo>
                      <a:pt x="38426" y="12426"/>
                      <a:pt x="39681" y="12768"/>
                      <a:pt x="39643" y="13111"/>
                    </a:cubicBezTo>
                    <a:cubicBezTo>
                      <a:pt x="39605" y="13491"/>
                      <a:pt x="38388" y="13757"/>
                      <a:pt x="38121" y="13833"/>
                    </a:cubicBezTo>
                    <a:cubicBezTo>
                      <a:pt x="37436" y="14024"/>
                      <a:pt x="36752" y="14176"/>
                      <a:pt x="36029" y="14252"/>
                    </a:cubicBezTo>
                    <a:cubicBezTo>
                      <a:pt x="36181" y="13491"/>
                      <a:pt x="36257" y="12730"/>
                      <a:pt x="36257" y="11931"/>
                    </a:cubicBezTo>
                    <a:close/>
                    <a:moveTo>
                      <a:pt x="30584" y="6807"/>
                    </a:moveTo>
                    <a:cubicBezTo>
                      <a:pt x="31924" y="6807"/>
                      <a:pt x="33031" y="8043"/>
                      <a:pt x="32795" y="9458"/>
                    </a:cubicBezTo>
                    <a:cubicBezTo>
                      <a:pt x="32681" y="10257"/>
                      <a:pt x="32415" y="11056"/>
                      <a:pt x="32262" y="11855"/>
                    </a:cubicBezTo>
                    <a:cubicBezTo>
                      <a:pt x="32110" y="12464"/>
                      <a:pt x="32034" y="13301"/>
                      <a:pt x="32833" y="13491"/>
                    </a:cubicBezTo>
                    <a:cubicBezTo>
                      <a:pt x="32925" y="13522"/>
                      <a:pt x="33020" y="13535"/>
                      <a:pt x="33118" y="13535"/>
                    </a:cubicBezTo>
                    <a:cubicBezTo>
                      <a:pt x="33627" y="13535"/>
                      <a:pt x="34188" y="13157"/>
                      <a:pt x="34507" y="12806"/>
                    </a:cubicBezTo>
                    <a:cubicBezTo>
                      <a:pt x="34926" y="12388"/>
                      <a:pt x="35268" y="11741"/>
                      <a:pt x="35686" y="11208"/>
                    </a:cubicBezTo>
                    <a:lnTo>
                      <a:pt x="35686" y="11208"/>
                    </a:lnTo>
                    <a:cubicBezTo>
                      <a:pt x="35762" y="12121"/>
                      <a:pt x="35686" y="13073"/>
                      <a:pt x="35496" y="13986"/>
                    </a:cubicBezTo>
                    <a:cubicBezTo>
                      <a:pt x="35458" y="14100"/>
                      <a:pt x="35458" y="14214"/>
                      <a:pt x="35420" y="14328"/>
                    </a:cubicBezTo>
                    <a:cubicBezTo>
                      <a:pt x="35344" y="14404"/>
                      <a:pt x="34964" y="14404"/>
                      <a:pt x="34849" y="14404"/>
                    </a:cubicBezTo>
                    <a:cubicBezTo>
                      <a:pt x="34355" y="14480"/>
                      <a:pt x="33898" y="14518"/>
                      <a:pt x="33404" y="14556"/>
                    </a:cubicBezTo>
                    <a:cubicBezTo>
                      <a:pt x="32453" y="14632"/>
                      <a:pt x="31502" y="14708"/>
                      <a:pt x="30550" y="14746"/>
                    </a:cubicBezTo>
                    <a:cubicBezTo>
                      <a:pt x="28955" y="14829"/>
                      <a:pt x="27353" y="14868"/>
                      <a:pt x="25747" y="14868"/>
                    </a:cubicBezTo>
                    <a:cubicBezTo>
                      <a:pt x="23637" y="14868"/>
                      <a:pt x="21520" y="14800"/>
                      <a:pt x="19403" y="14670"/>
                    </a:cubicBezTo>
                    <a:cubicBezTo>
                      <a:pt x="17387" y="14556"/>
                      <a:pt x="15409" y="14328"/>
                      <a:pt x="13431" y="13986"/>
                    </a:cubicBezTo>
                    <a:cubicBezTo>
                      <a:pt x="13545" y="13757"/>
                      <a:pt x="13316" y="13491"/>
                      <a:pt x="13431" y="13301"/>
                    </a:cubicBezTo>
                    <a:cubicBezTo>
                      <a:pt x="13507" y="13111"/>
                      <a:pt x="13963" y="13111"/>
                      <a:pt x="14153" y="13073"/>
                    </a:cubicBezTo>
                    <a:cubicBezTo>
                      <a:pt x="14800" y="13073"/>
                      <a:pt x="15447" y="13149"/>
                      <a:pt x="16056" y="13263"/>
                    </a:cubicBezTo>
                    <a:cubicBezTo>
                      <a:pt x="17311" y="13491"/>
                      <a:pt x="18566" y="13643"/>
                      <a:pt x="19784" y="13833"/>
                    </a:cubicBezTo>
                    <a:cubicBezTo>
                      <a:pt x="21115" y="14062"/>
                      <a:pt x="22447" y="14214"/>
                      <a:pt x="23779" y="14252"/>
                    </a:cubicBezTo>
                    <a:cubicBezTo>
                      <a:pt x="24958" y="14252"/>
                      <a:pt x="26137" y="14062"/>
                      <a:pt x="27279" y="13719"/>
                    </a:cubicBezTo>
                    <a:cubicBezTo>
                      <a:pt x="28382" y="13415"/>
                      <a:pt x="29371" y="12806"/>
                      <a:pt x="30132" y="11931"/>
                    </a:cubicBezTo>
                    <a:cubicBezTo>
                      <a:pt x="30550" y="11475"/>
                      <a:pt x="30741" y="10866"/>
                      <a:pt x="30741" y="10257"/>
                    </a:cubicBezTo>
                    <a:cubicBezTo>
                      <a:pt x="30703" y="9687"/>
                      <a:pt x="30474" y="9116"/>
                      <a:pt x="30132" y="8659"/>
                    </a:cubicBezTo>
                    <a:cubicBezTo>
                      <a:pt x="29942" y="8355"/>
                      <a:pt x="29219" y="7556"/>
                      <a:pt x="29409" y="7176"/>
                    </a:cubicBezTo>
                    <a:cubicBezTo>
                      <a:pt x="29485" y="6985"/>
                      <a:pt x="29866" y="6909"/>
                      <a:pt x="30056" y="6871"/>
                    </a:cubicBezTo>
                    <a:cubicBezTo>
                      <a:pt x="30234" y="6828"/>
                      <a:pt x="30411" y="6807"/>
                      <a:pt x="30584" y="6807"/>
                    </a:cubicBezTo>
                    <a:close/>
                    <a:moveTo>
                      <a:pt x="12974" y="9268"/>
                    </a:moveTo>
                    <a:lnTo>
                      <a:pt x="12974" y="9268"/>
                    </a:lnTo>
                    <a:cubicBezTo>
                      <a:pt x="12898" y="9610"/>
                      <a:pt x="12822" y="9953"/>
                      <a:pt x="12784" y="10295"/>
                    </a:cubicBezTo>
                    <a:cubicBezTo>
                      <a:pt x="12746" y="10486"/>
                      <a:pt x="12746" y="10676"/>
                      <a:pt x="12746" y="10828"/>
                    </a:cubicBezTo>
                    <a:cubicBezTo>
                      <a:pt x="12708" y="11132"/>
                      <a:pt x="12746" y="11208"/>
                      <a:pt x="12479" y="11246"/>
                    </a:cubicBezTo>
                    <a:cubicBezTo>
                      <a:pt x="11719" y="11399"/>
                      <a:pt x="10996" y="11589"/>
                      <a:pt x="10311" y="11855"/>
                    </a:cubicBezTo>
                    <a:cubicBezTo>
                      <a:pt x="9930" y="12045"/>
                      <a:pt x="9360" y="12350"/>
                      <a:pt x="9398" y="12844"/>
                    </a:cubicBezTo>
                    <a:cubicBezTo>
                      <a:pt x="9474" y="13339"/>
                      <a:pt x="10159" y="13719"/>
                      <a:pt x="10577" y="13871"/>
                    </a:cubicBezTo>
                    <a:cubicBezTo>
                      <a:pt x="12023" y="14366"/>
                      <a:pt x="13545" y="14708"/>
                      <a:pt x="15066" y="14823"/>
                    </a:cubicBezTo>
                    <a:cubicBezTo>
                      <a:pt x="16588" y="15051"/>
                      <a:pt x="18148" y="15165"/>
                      <a:pt x="19708" y="15279"/>
                    </a:cubicBezTo>
                    <a:cubicBezTo>
                      <a:pt x="21681" y="15398"/>
                      <a:pt x="23655" y="15457"/>
                      <a:pt x="25638" y="15457"/>
                    </a:cubicBezTo>
                    <a:cubicBezTo>
                      <a:pt x="26827" y="15457"/>
                      <a:pt x="28020" y="15436"/>
                      <a:pt x="29219" y="15393"/>
                    </a:cubicBezTo>
                    <a:cubicBezTo>
                      <a:pt x="32224" y="15279"/>
                      <a:pt x="35344" y="15165"/>
                      <a:pt x="38273" y="14366"/>
                    </a:cubicBezTo>
                    <a:cubicBezTo>
                      <a:pt x="38882" y="14214"/>
                      <a:pt x="39871" y="13986"/>
                      <a:pt x="40176" y="13377"/>
                    </a:cubicBezTo>
                    <a:cubicBezTo>
                      <a:pt x="40480" y="12730"/>
                      <a:pt x="39605" y="12236"/>
                      <a:pt x="39110" y="12045"/>
                    </a:cubicBezTo>
                    <a:cubicBezTo>
                      <a:pt x="38349" y="11741"/>
                      <a:pt x="37589" y="11551"/>
                      <a:pt x="36828" y="11437"/>
                    </a:cubicBezTo>
                    <a:cubicBezTo>
                      <a:pt x="36752" y="11437"/>
                      <a:pt x="36333" y="11399"/>
                      <a:pt x="36257" y="11322"/>
                    </a:cubicBezTo>
                    <a:cubicBezTo>
                      <a:pt x="36219" y="11094"/>
                      <a:pt x="36181" y="10866"/>
                      <a:pt x="36219" y="10638"/>
                    </a:cubicBezTo>
                    <a:cubicBezTo>
                      <a:pt x="36181" y="10219"/>
                      <a:pt x="36105" y="9801"/>
                      <a:pt x="36029" y="9382"/>
                    </a:cubicBezTo>
                    <a:lnTo>
                      <a:pt x="36029" y="9382"/>
                    </a:lnTo>
                    <a:cubicBezTo>
                      <a:pt x="38311" y="9687"/>
                      <a:pt x="40556" y="10105"/>
                      <a:pt x="42801" y="10676"/>
                    </a:cubicBezTo>
                    <a:cubicBezTo>
                      <a:pt x="43942" y="10980"/>
                      <a:pt x="45045" y="11361"/>
                      <a:pt x="46072" y="11893"/>
                    </a:cubicBezTo>
                    <a:cubicBezTo>
                      <a:pt x="46909" y="12274"/>
                      <a:pt x="48393" y="13073"/>
                      <a:pt x="48013" y="14214"/>
                    </a:cubicBezTo>
                    <a:cubicBezTo>
                      <a:pt x="47632" y="15051"/>
                      <a:pt x="46529" y="15583"/>
                      <a:pt x="45768" y="15888"/>
                    </a:cubicBezTo>
                    <a:cubicBezTo>
                      <a:pt x="43333" y="16801"/>
                      <a:pt x="40822" y="17448"/>
                      <a:pt x="38273" y="17752"/>
                    </a:cubicBezTo>
                    <a:cubicBezTo>
                      <a:pt x="35496" y="18132"/>
                      <a:pt x="32681" y="18399"/>
                      <a:pt x="29904" y="18475"/>
                    </a:cubicBezTo>
                    <a:cubicBezTo>
                      <a:pt x="28569" y="18527"/>
                      <a:pt x="27233" y="18554"/>
                      <a:pt x="25896" y="18554"/>
                    </a:cubicBezTo>
                    <a:cubicBezTo>
                      <a:pt x="21441" y="18554"/>
                      <a:pt x="16983" y="18261"/>
                      <a:pt x="12594" y="17676"/>
                    </a:cubicBezTo>
                    <a:cubicBezTo>
                      <a:pt x="9740" y="17295"/>
                      <a:pt x="6963" y="16611"/>
                      <a:pt x="4262" y="15698"/>
                    </a:cubicBezTo>
                    <a:cubicBezTo>
                      <a:pt x="3387" y="15317"/>
                      <a:pt x="1675" y="14632"/>
                      <a:pt x="1523" y="13491"/>
                    </a:cubicBezTo>
                    <a:cubicBezTo>
                      <a:pt x="1371" y="12388"/>
                      <a:pt x="3121" y="11589"/>
                      <a:pt x="3958" y="11246"/>
                    </a:cubicBezTo>
                    <a:cubicBezTo>
                      <a:pt x="6278" y="10295"/>
                      <a:pt x="8941" y="9839"/>
                      <a:pt x="11338" y="9458"/>
                    </a:cubicBezTo>
                    <a:lnTo>
                      <a:pt x="11795" y="9420"/>
                    </a:lnTo>
                    <a:lnTo>
                      <a:pt x="12974" y="9268"/>
                    </a:lnTo>
                    <a:close/>
                    <a:moveTo>
                      <a:pt x="15637" y="18665"/>
                    </a:moveTo>
                    <a:cubicBezTo>
                      <a:pt x="16018" y="18703"/>
                      <a:pt x="16398" y="18741"/>
                      <a:pt x="16778" y="18741"/>
                    </a:cubicBezTo>
                    <a:cubicBezTo>
                      <a:pt x="17235" y="18779"/>
                      <a:pt x="17691" y="18817"/>
                      <a:pt x="18148" y="18855"/>
                    </a:cubicBezTo>
                    <a:cubicBezTo>
                      <a:pt x="19023" y="18931"/>
                      <a:pt x="19898" y="18969"/>
                      <a:pt x="20773" y="19007"/>
                    </a:cubicBezTo>
                    <a:cubicBezTo>
                      <a:pt x="20202" y="19236"/>
                      <a:pt x="19670" y="19502"/>
                      <a:pt x="19137" y="19844"/>
                    </a:cubicBezTo>
                    <a:cubicBezTo>
                      <a:pt x="18909" y="19997"/>
                      <a:pt x="18643" y="20149"/>
                      <a:pt x="18414" y="20339"/>
                    </a:cubicBezTo>
                    <a:cubicBezTo>
                      <a:pt x="18262" y="20453"/>
                      <a:pt x="18072" y="20681"/>
                      <a:pt x="17920" y="20719"/>
                    </a:cubicBezTo>
                    <a:lnTo>
                      <a:pt x="17958" y="20719"/>
                    </a:lnTo>
                    <a:cubicBezTo>
                      <a:pt x="17874" y="20761"/>
                      <a:pt x="17882" y="20791"/>
                      <a:pt x="17875" y="20791"/>
                    </a:cubicBezTo>
                    <a:cubicBezTo>
                      <a:pt x="17870" y="20791"/>
                      <a:pt x="17853" y="20771"/>
                      <a:pt x="17768" y="20719"/>
                    </a:cubicBezTo>
                    <a:cubicBezTo>
                      <a:pt x="17653" y="20681"/>
                      <a:pt x="17539" y="20567"/>
                      <a:pt x="17463" y="20491"/>
                    </a:cubicBezTo>
                    <a:cubicBezTo>
                      <a:pt x="17235" y="20301"/>
                      <a:pt x="17007" y="20111"/>
                      <a:pt x="16816" y="19920"/>
                    </a:cubicBezTo>
                    <a:cubicBezTo>
                      <a:pt x="16398" y="19540"/>
                      <a:pt x="16018" y="19083"/>
                      <a:pt x="15637" y="18665"/>
                    </a:cubicBezTo>
                    <a:close/>
                    <a:moveTo>
                      <a:pt x="33214" y="18855"/>
                    </a:moveTo>
                    <a:lnTo>
                      <a:pt x="33214" y="18855"/>
                    </a:lnTo>
                    <a:cubicBezTo>
                      <a:pt x="32648" y="19534"/>
                      <a:pt x="32045" y="20138"/>
                      <a:pt x="31330" y="20667"/>
                    </a:cubicBezTo>
                    <a:lnTo>
                      <a:pt x="31330" y="20667"/>
                    </a:lnTo>
                    <a:cubicBezTo>
                      <a:pt x="31289" y="20617"/>
                      <a:pt x="31230" y="20447"/>
                      <a:pt x="31197" y="20415"/>
                    </a:cubicBezTo>
                    <a:cubicBezTo>
                      <a:pt x="31045" y="20301"/>
                      <a:pt x="30893" y="20187"/>
                      <a:pt x="30741" y="20111"/>
                    </a:cubicBezTo>
                    <a:cubicBezTo>
                      <a:pt x="30546" y="20055"/>
                      <a:pt x="30330" y="20020"/>
                      <a:pt x="30110" y="20020"/>
                    </a:cubicBezTo>
                    <a:cubicBezTo>
                      <a:pt x="30029" y="20020"/>
                      <a:pt x="29947" y="20024"/>
                      <a:pt x="29866" y="20035"/>
                    </a:cubicBezTo>
                    <a:cubicBezTo>
                      <a:pt x="29181" y="20111"/>
                      <a:pt x="28496" y="20377"/>
                      <a:pt x="27925" y="20757"/>
                    </a:cubicBezTo>
                    <a:cubicBezTo>
                      <a:pt x="27317" y="21138"/>
                      <a:pt x="26632" y="21442"/>
                      <a:pt x="25985" y="21632"/>
                    </a:cubicBezTo>
                    <a:cubicBezTo>
                      <a:pt x="25643" y="21747"/>
                      <a:pt x="25300" y="21785"/>
                      <a:pt x="24958" y="21785"/>
                    </a:cubicBezTo>
                    <a:cubicBezTo>
                      <a:pt x="24577" y="21747"/>
                      <a:pt x="24692" y="21594"/>
                      <a:pt x="24882" y="21290"/>
                    </a:cubicBezTo>
                    <a:cubicBezTo>
                      <a:pt x="25605" y="20149"/>
                      <a:pt x="27203" y="19540"/>
                      <a:pt x="28458" y="19274"/>
                    </a:cubicBezTo>
                    <a:cubicBezTo>
                      <a:pt x="30018" y="18931"/>
                      <a:pt x="31616" y="18969"/>
                      <a:pt x="33214" y="18855"/>
                    </a:cubicBezTo>
                    <a:close/>
                    <a:moveTo>
                      <a:pt x="23830" y="19145"/>
                    </a:moveTo>
                    <a:cubicBezTo>
                      <a:pt x="24018" y="19145"/>
                      <a:pt x="24204" y="19149"/>
                      <a:pt x="24387" y="19160"/>
                    </a:cubicBezTo>
                    <a:lnTo>
                      <a:pt x="26974" y="19160"/>
                    </a:lnTo>
                    <a:cubicBezTo>
                      <a:pt x="26366" y="19426"/>
                      <a:pt x="25795" y="19730"/>
                      <a:pt x="25262" y="20111"/>
                    </a:cubicBezTo>
                    <a:cubicBezTo>
                      <a:pt x="24768" y="20453"/>
                      <a:pt x="24007" y="21176"/>
                      <a:pt x="24083" y="21823"/>
                    </a:cubicBezTo>
                    <a:cubicBezTo>
                      <a:pt x="24137" y="22282"/>
                      <a:pt x="24691" y="22396"/>
                      <a:pt x="25184" y="22396"/>
                    </a:cubicBezTo>
                    <a:cubicBezTo>
                      <a:pt x="25385" y="22396"/>
                      <a:pt x="25576" y="22377"/>
                      <a:pt x="25719" y="22355"/>
                    </a:cubicBezTo>
                    <a:cubicBezTo>
                      <a:pt x="26404" y="22203"/>
                      <a:pt x="27050" y="21937"/>
                      <a:pt x="27659" y="21594"/>
                    </a:cubicBezTo>
                    <a:cubicBezTo>
                      <a:pt x="28306" y="21252"/>
                      <a:pt x="28953" y="20795"/>
                      <a:pt x="29675" y="20681"/>
                    </a:cubicBezTo>
                    <a:cubicBezTo>
                      <a:pt x="29783" y="20654"/>
                      <a:pt x="29891" y="20642"/>
                      <a:pt x="29997" y="20642"/>
                    </a:cubicBezTo>
                    <a:cubicBezTo>
                      <a:pt x="30191" y="20642"/>
                      <a:pt x="30378" y="20684"/>
                      <a:pt x="30550" y="20757"/>
                    </a:cubicBezTo>
                    <a:cubicBezTo>
                      <a:pt x="30627" y="20795"/>
                      <a:pt x="30703" y="20834"/>
                      <a:pt x="30741" y="20910"/>
                    </a:cubicBezTo>
                    <a:cubicBezTo>
                      <a:pt x="30855" y="21062"/>
                      <a:pt x="30703" y="21100"/>
                      <a:pt x="30550" y="21214"/>
                    </a:cubicBezTo>
                    <a:lnTo>
                      <a:pt x="30588" y="21214"/>
                    </a:lnTo>
                    <a:cubicBezTo>
                      <a:pt x="28754" y="22384"/>
                      <a:pt x="26629" y="23003"/>
                      <a:pt x="24478" y="23003"/>
                    </a:cubicBezTo>
                    <a:cubicBezTo>
                      <a:pt x="24042" y="23003"/>
                      <a:pt x="23606" y="22977"/>
                      <a:pt x="23170" y="22926"/>
                    </a:cubicBezTo>
                    <a:lnTo>
                      <a:pt x="23018" y="22926"/>
                    </a:lnTo>
                    <a:lnTo>
                      <a:pt x="22637" y="22888"/>
                    </a:lnTo>
                    <a:cubicBezTo>
                      <a:pt x="22409" y="22850"/>
                      <a:pt x="22181" y="22774"/>
                      <a:pt x="21990" y="22736"/>
                    </a:cubicBezTo>
                    <a:cubicBezTo>
                      <a:pt x="20697" y="22431"/>
                      <a:pt x="19442" y="21899"/>
                      <a:pt x="18376" y="21176"/>
                    </a:cubicBezTo>
                    <a:cubicBezTo>
                      <a:pt x="19556" y="20301"/>
                      <a:pt x="20773" y="19464"/>
                      <a:pt x="22295" y="19236"/>
                    </a:cubicBezTo>
                    <a:cubicBezTo>
                      <a:pt x="22796" y="19180"/>
                      <a:pt x="23318" y="19145"/>
                      <a:pt x="23830" y="19145"/>
                    </a:cubicBezTo>
                    <a:close/>
                    <a:moveTo>
                      <a:pt x="24496" y="1"/>
                    </a:moveTo>
                    <a:cubicBezTo>
                      <a:pt x="20078" y="1"/>
                      <a:pt x="15668" y="2413"/>
                      <a:pt x="13621" y="7138"/>
                    </a:cubicBezTo>
                    <a:cubicBezTo>
                      <a:pt x="13469" y="7518"/>
                      <a:pt x="13316" y="7937"/>
                      <a:pt x="13202" y="8355"/>
                    </a:cubicBezTo>
                    <a:cubicBezTo>
                      <a:pt x="13164" y="8507"/>
                      <a:pt x="13164" y="8583"/>
                      <a:pt x="13050" y="8659"/>
                    </a:cubicBezTo>
                    <a:cubicBezTo>
                      <a:pt x="12898" y="8697"/>
                      <a:pt x="12784" y="8697"/>
                      <a:pt x="12632" y="8697"/>
                    </a:cubicBezTo>
                    <a:lnTo>
                      <a:pt x="11833" y="8812"/>
                    </a:lnTo>
                    <a:cubicBezTo>
                      <a:pt x="10844" y="8926"/>
                      <a:pt x="9816" y="9078"/>
                      <a:pt x="8827" y="9268"/>
                    </a:cubicBezTo>
                    <a:cubicBezTo>
                      <a:pt x="6963" y="9572"/>
                      <a:pt x="5137" y="10105"/>
                      <a:pt x="3387" y="10866"/>
                    </a:cubicBezTo>
                    <a:cubicBezTo>
                      <a:pt x="1979" y="11475"/>
                      <a:pt x="1" y="12882"/>
                      <a:pt x="1371" y="14556"/>
                    </a:cubicBezTo>
                    <a:cubicBezTo>
                      <a:pt x="2017" y="15241"/>
                      <a:pt x="2816" y="15736"/>
                      <a:pt x="3729" y="16078"/>
                    </a:cubicBezTo>
                    <a:cubicBezTo>
                      <a:pt x="4604" y="16458"/>
                      <a:pt x="5517" y="16763"/>
                      <a:pt x="6430" y="17029"/>
                    </a:cubicBezTo>
                    <a:cubicBezTo>
                      <a:pt x="8371" y="17562"/>
                      <a:pt x="10311" y="17942"/>
                      <a:pt x="12289" y="18208"/>
                    </a:cubicBezTo>
                    <a:lnTo>
                      <a:pt x="13697" y="18399"/>
                    </a:lnTo>
                    <a:lnTo>
                      <a:pt x="14458" y="18513"/>
                    </a:lnTo>
                    <a:cubicBezTo>
                      <a:pt x="14572" y="18513"/>
                      <a:pt x="14648" y="18513"/>
                      <a:pt x="14762" y="18551"/>
                    </a:cubicBezTo>
                    <a:cubicBezTo>
                      <a:pt x="15028" y="18627"/>
                      <a:pt x="14838" y="18551"/>
                      <a:pt x="14952" y="18741"/>
                    </a:cubicBezTo>
                    <a:cubicBezTo>
                      <a:pt x="17302" y="21953"/>
                      <a:pt x="20883" y="23572"/>
                      <a:pt x="24473" y="23572"/>
                    </a:cubicBezTo>
                    <a:cubicBezTo>
                      <a:pt x="27857" y="23572"/>
                      <a:pt x="31251" y="22134"/>
                      <a:pt x="33632" y="19236"/>
                    </a:cubicBezTo>
                    <a:cubicBezTo>
                      <a:pt x="33708" y="19122"/>
                      <a:pt x="33860" y="18855"/>
                      <a:pt x="33974" y="18817"/>
                    </a:cubicBezTo>
                    <a:cubicBezTo>
                      <a:pt x="34141" y="18761"/>
                      <a:pt x="34309" y="18726"/>
                      <a:pt x="34476" y="18726"/>
                    </a:cubicBezTo>
                    <a:cubicBezTo>
                      <a:pt x="34537" y="18726"/>
                      <a:pt x="34598" y="18731"/>
                      <a:pt x="34659" y="18741"/>
                    </a:cubicBezTo>
                    <a:cubicBezTo>
                      <a:pt x="35192" y="18703"/>
                      <a:pt x="35686" y="18627"/>
                      <a:pt x="36181" y="18589"/>
                    </a:cubicBezTo>
                    <a:cubicBezTo>
                      <a:pt x="38197" y="18361"/>
                      <a:pt x="40214" y="18018"/>
                      <a:pt x="42192" y="17600"/>
                    </a:cubicBezTo>
                    <a:cubicBezTo>
                      <a:pt x="43980" y="17181"/>
                      <a:pt x="45958" y="16687"/>
                      <a:pt x="47480" y="15583"/>
                    </a:cubicBezTo>
                    <a:cubicBezTo>
                      <a:pt x="48203" y="15089"/>
                      <a:pt x="48812" y="14366"/>
                      <a:pt x="48621" y="13453"/>
                    </a:cubicBezTo>
                    <a:cubicBezTo>
                      <a:pt x="48431" y="12578"/>
                      <a:pt x="47480" y="11969"/>
                      <a:pt x="46757" y="11551"/>
                    </a:cubicBezTo>
                    <a:cubicBezTo>
                      <a:pt x="45882" y="11094"/>
                      <a:pt x="44969" y="10714"/>
                      <a:pt x="44056" y="10447"/>
                    </a:cubicBezTo>
                    <a:cubicBezTo>
                      <a:pt x="42154" y="9839"/>
                      <a:pt x="40214" y="9420"/>
                      <a:pt x="38273" y="9116"/>
                    </a:cubicBezTo>
                    <a:lnTo>
                      <a:pt x="37018" y="8926"/>
                    </a:lnTo>
                    <a:lnTo>
                      <a:pt x="36561" y="8888"/>
                    </a:lnTo>
                    <a:cubicBezTo>
                      <a:pt x="36409" y="8888"/>
                      <a:pt x="35991" y="8888"/>
                      <a:pt x="35877" y="8774"/>
                    </a:cubicBezTo>
                    <a:cubicBezTo>
                      <a:pt x="35801" y="8583"/>
                      <a:pt x="35724" y="8355"/>
                      <a:pt x="35686" y="8165"/>
                    </a:cubicBezTo>
                    <a:cubicBezTo>
                      <a:pt x="35648" y="7975"/>
                      <a:pt x="35572" y="7784"/>
                      <a:pt x="35496" y="7632"/>
                    </a:cubicBezTo>
                    <a:cubicBezTo>
                      <a:pt x="35344" y="7176"/>
                      <a:pt x="35154" y="6757"/>
                      <a:pt x="34964" y="6377"/>
                    </a:cubicBezTo>
                    <a:cubicBezTo>
                      <a:pt x="32742" y="2099"/>
                      <a:pt x="28616" y="1"/>
                      <a:pt x="24496"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pSp>
        <p:nvGrpSpPr>
          <p:cNvPr id="2" name="Group 1">
            <a:extLst>
              <a:ext uri="{FF2B5EF4-FFF2-40B4-BE49-F238E27FC236}">
                <a16:creationId xmlns:a16="http://schemas.microsoft.com/office/drawing/2014/main" id="{414948E6-9E0F-4856-95CD-B9AC45F14BC9}"/>
              </a:ext>
            </a:extLst>
          </p:cNvPr>
          <p:cNvGrpSpPr/>
          <p:nvPr/>
        </p:nvGrpSpPr>
        <p:grpSpPr>
          <a:xfrm>
            <a:off x="607056" y="1585630"/>
            <a:ext cx="3181320" cy="2880861"/>
            <a:chOff x="607056" y="1585630"/>
            <a:chExt cx="3181320" cy="2880861"/>
          </a:xfrm>
        </p:grpSpPr>
        <p:grpSp>
          <p:nvGrpSpPr>
            <p:cNvPr id="47" name="Google Shape;2058;p61">
              <a:extLst>
                <a:ext uri="{FF2B5EF4-FFF2-40B4-BE49-F238E27FC236}">
                  <a16:creationId xmlns:a16="http://schemas.microsoft.com/office/drawing/2014/main" id="{E83C5C0E-4A53-4305-92B9-4E756F347871}"/>
                </a:ext>
              </a:extLst>
            </p:cNvPr>
            <p:cNvGrpSpPr/>
            <p:nvPr/>
          </p:nvGrpSpPr>
          <p:grpSpPr>
            <a:xfrm rot="16530412">
              <a:off x="506693" y="1685993"/>
              <a:ext cx="1388978" cy="1188252"/>
              <a:chOff x="860940" y="2746477"/>
              <a:chExt cx="371883" cy="365691"/>
            </a:xfrm>
          </p:grpSpPr>
          <p:sp>
            <p:nvSpPr>
              <p:cNvPr id="48" name="Google Shape;2059;p61">
                <a:extLst>
                  <a:ext uri="{FF2B5EF4-FFF2-40B4-BE49-F238E27FC236}">
                    <a16:creationId xmlns:a16="http://schemas.microsoft.com/office/drawing/2014/main" id="{70B79847-C435-4148-9F02-3E0620209901}"/>
                  </a:ext>
                </a:extLst>
              </p:cNvPr>
              <p:cNvSpPr/>
              <p:nvPr/>
            </p:nvSpPr>
            <p:spPr>
              <a:xfrm>
                <a:off x="908191" y="3026302"/>
                <a:ext cx="30294" cy="28961"/>
              </a:xfrm>
              <a:custGeom>
                <a:avLst/>
                <a:gdLst/>
                <a:ahLst/>
                <a:cxnLst/>
                <a:rect l="l" t="t" r="r" b="b"/>
                <a:pathLst>
                  <a:path w="954" h="912" extrusionOk="0">
                    <a:moveTo>
                      <a:pt x="763" y="1"/>
                    </a:moveTo>
                    <a:cubicBezTo>
                      <a:pt x="718" y="1"/>
                      <a:pt x="674" y="16"/>
                      <a:pt x="644" y="45"/>
                    </a:cubicBezTo>
                    <a:lnTo>
                      <a:pt x="60" y="629"/>
                    </a:lnTo>
                    <a:cubicBezTo>
                      <a:pt x="1" y="688"/>
                      <a:pt x="1" y="807"/>
                      <a:pt x="60" y="867"/>
                    </a:cubicBezTo>
                    <a:cubicBezTo>
                      <a:pt x="90" y="897"/>
                      <a:pt x="135" y="911"/>
                      <a:pt x="179" y="911"/>
                    </a:cubicBezTo>
                    <a:cubicBezTo>
                      <a:pt x="224" y="911"/>
                      <a:pt x="269" y="897"/>
                      <a:pt x="299" y="867"/>
                    </a:cubicBezTo>
                    <a:lnTo>
                      <a:pt x="882" y="283"/>
                    </a:lnTo>
                    <a:cubicBezTo>
                      <a:pt x="953" y="224"/>
                      <a:pt x="953" y="105"/>
                      <a:pt x="882" y="45"/>
                    </a:cubicBezTo>
                    <a:cubicBezTo>
                      <a:pt x="852" y="16"/>
                      <a:pt x="807" y="1"/>
                      <a:pt x="763"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9" name="Google Shape;2060;p61">
                <a:extLst>
                  <a:ext uri="{FF2B5EF4-FFF2-40B4-BE49-F238E27FC236}">
                    <a16:creationId xmlns:a16="http://schemas.microsoft.com/office/drawing/2014/main" id="{E65DB13D-E300-49C3-A7B4-042B397E6990}"/>
                  </a:ext>
                </a:extLst>
              </p:cNvPr>
              <p:cNvSpPr/>
              <p:nvPr/>
            </p:nvSpPr>
            <p:spPr>
              <a:xfrm>
                <a:off x="943757" y="3061836"/>
                <a:ext cx="30263" cy="28961"/>
              </a:xfrm>
              <a:custGeom>
                <a:avLst/>
                <a:gdLst/>
                <a:ahLst/>
                <a:cxnLst/>
                <a:rect l="l" t="t" r="r" b="b"/>
                <a:pathLst>
                  <a:path w="953" h="912" extrusionOk="0">
                    <a:moveTo>
                      <a:pt x="762" y="1"/>
                    </a:moveTo>
                    <a:cubicBezTo>
                      <a:pt x="717" y="1"/>
                      <a:pt x="673" y="16"/>
                      <a:pt x="643" y="46"/>
                    </a:cubicBezTo>
                    <a:lnTo>
                      <a:pt x="60" y="629"/>
                    </a:lnTo>
                    <a:cubicBezTo>
                      <a:pt x="0" y="688"/>
                      <a:pt x="0" y="807"/>
                      <a:pt x="60" y="867"/>
                    </a:cubicBezTo>
                    <a:cubicBezTo>
                      <a:pt x="89" y="897"/>
                      <a:pt x="134" y="912"/>
                      <a:pt x="179" y="912"/>
                    </a:cubicBezTo>
                    <a:cubicBezTo>
                      <a:pt x="223" y="912"/>
                      <a:pt x="268" y="897"/>
                      <a:pt x="298" y="867"/>
                    </a:cubicBezTo>
                    <a:lnTo>
                      <a:pt x="881" y="284"/>
                    </a:lnTo>
                    <a:cubicBezTo>
                      <a:pt x="953" y="224"/>
                      <a:pt x="953" y="105"/>
                      <a:pt x="881" y="46"/>
                    </a:cubicBezTo>
                    <a:cubicBezTo>
                      <a:pt x="851" y="16"/>
                      <a:pt x="807" y="1"/>
                      <a:pt x="76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0" name="Google Shape;2061;p61">
                <a:extLst>
                  <a:ext uri="{FF2B5EF4-FFF2-40B4-BE49-F238E27FC236}">
                    <a16:creationId xmlns:a16="http://schemas.microsoft.com/office/drawing/2014/main" id="{B2F24D22-29F9-41D1-A375-C71F495A38CC}"/>
                  </a:ext>
                </a:extLst>
              </p:cNvPr>
              <p:cNvSpPr/>
              <p:nvPr/>
            </p:nvSpPr>
            <p:spPr>
              <a:xfrm>
                <a:off x="926355" y="3044085"/>
                <a:ext cx="29881" cy="28579"/>
              </a:xfrm>
              <a:custGeom>
                <a:avLst/>
                <a:gdLst/>
                <a:ahLst/>
                <a:cxnLst/>
                <a:rect l="l" t="t" r="r" b="b"/>
                <a:pathLst>
                  <a:path w="941" h="900" extrusionOk="0">
                    <a:moveTo>
                      <a:pt x="762" y="0"/>
                    </a:moveTo>
                    <a:cubicBezTo>
                      <a:pt x="718" y="0"/>
                      <a:pt x="673" y="15"/>
                      <a:pt x="643" y="45"/>
                    </a:cubicBezTo>
                    <a:lnTo>
                      <a:pt x="60" y="616"/>
                    </a:lnTo>
                    <a:cubicBezTo>
                      <a:pt x="0" y="676"/>
                      <a:pt x="0" y="795"/>
                      <a:pt x="60" y="855"/>
                    </a:cubicBezTo>
                    <a:cubicBezTo>
                      <a:pt x="90" y="884"/>
                      <a:pt x="134" y="899"/>
                      <a:pt x="179" y="899"/>
                    </a:cubicBezTo>
                    <a:cubicBezTo>
                      <a:pt x="224" y="899"/>
                      <a:pt x="268" y="884"/>
                      <a:pt x="298" y="855"/>
                    </a:cubicBezTo>
                    <a:lnTo>
                      <a:pt x="881" y="283"/>
                    </a:lnTo>
                    <a:cubicBezTo>
                      <a:pt x="941" y="224"/>
                      <a:pt x="941" y="116"/>
                      <a:pt x="881" y="45"/>
                    </a:cubicBezTo>
                    <a:cubicBezTo>
                      <a:pt x="852" y="15"/>
                      <a:pt x="807" y="0"/>
                      <a:pt x="762"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 name="Google Shape;2062;p61">
                <a:extLst>
                  <a:ext uri="{FF2B5EF4-FFF2-40B4-BE49-F238E27FC236}">
                    <a16:creationId xmlns:a16="http://schemas.microsoft.com/office/drawing/2014/main" id="{A5D19808-1742-4A41-A5D4-9283CC5CD45F}"/>
                  </a:ext>
                </a:extLst>
              </p:cNvPr>
              <p:cNvSpPr/>
              <p:nvPr/>
            </p:nvSpPr>
            <p:spPr>
              <a:xfrm>
                <a:off x="860940" y="2746477"/>
                <a:ext cx="371883" cy="365691"/>
              </a:xfrm>
              <a:custGeom>
                <a:avLst/>
                <a:gdLst/>
                <a:ahLst/>
                <a:cxnLst/>
                <a:rect l="l" t="t" r="r" b="b"/>
                <a:pathLst>
                  <a:path w="11711" h="11516" extrusionOk="0">
                    <a:moveTo>
                      <a:pt x="11312" y="344"/>
                    </a:moveTo>
                    <a:lnTo>
                      <a:pt x="10835" y="1987"/>
                    </a:lnTo>
                    <a:lnTo>
                      <a:pt x="9680" y="821"/>
                    </a:lnTo>
                    <a:lnTo>
                      <a:pt x="11312" y="344"/>
                    </a:lnTo>
                    <a:close/>
                    <a:moveTo>
                      <a:pt x="4882" y="3821"/>
                    </a:moveTo>
                    <a:lnTo>
                      <a:pt x="2822" y="5881"/>
                    </a:lnTo>
                    <a:lnTo>
                      <a:pt x="477" y="5690"/>
                    </a:lnTo>
                    <a:cubicBezTo>
                      <a:pt x="453" y="5690"/>
                      <a:pt x="429" y="5643"/>
                      <a:pt x="465" y="5631"/>
                    </a:cubicBezTo>
                    <a:cubicBezTo>
                      <a:pt x="1477" y="4619"/>
                      <a:pt x="2822" y="4000"/>
                      <a:pt x="4227" y="3881"/>
                    </a:cubicBezTo>
                    <a:lnTo>
                      <a:pt x="4882" y="3821"/>
                    </a:lnTo>
                    <a:close/>
                    <a:moveTo>
                      <a:pt x="2894" y="6297"/>
                    </a:moveTo>
                    <a:lnTo>
                      <a:pt x="3811" y="7226"/>
                    </a:lnTo>
                    <a:lnTo>
                      <a:pt x="3477" y="7571"/>
                    </a:lnTo>
                    <a:lnTo>
                      <a:pt x="2549" y="6643"/>
                    </a:lnTo>
                    <a:lnTo>
                      <a:pt x="2894" y="6297"/>
                    </a:lnTo>
                    <a:close/>
                    <a:moveTo>
                      <a:pt x="2727" y="7333"/>
                    </a:moveTo>
                    <a:lnTo>
                      <a:pt x="3203" y="7810"/>
                    </a:lnTo>
                    <a:lnTo>
                      <a:pt x="2799" y="8226"/>
                    </a:lnTo>
                    <a:cubicBezTo>
                      <a:pt x="2787" y="8238"/>
                      <a:pt x="2763" y="8262"/>
                      <a:pt x="2739" y="8298"/>
                    </a:cubicBezTo>
                    <a:lnTo>
                      <a:pt x="2310" y="7869"/>
                    </a:lnTo>
                    <a:cubicBezTo>
                      <a:pt x="2287" y="7833"/>
                      <a:pt x="2287" y="7774"/>
                      <a:pt x="2310" y="7750"/>
                    </a:cubicBezTo>
                    <a:lnTo>
                      <a:pt x="2727" y="7333"/>
                    </a:lnTo>
                    <a:close/>
                    <a:moveTo>
                      <a:pt x="9311" y="916"/>
                    </a:moveTo>
                    <a:lnTo>
                      <a:pt x="10740" y="2345"/>
                    </a:lnTo>
                    <a:lnTo>
                      <a:pt x="10299" y="3821"/>
                    </a:lnTo>
                    <a:lnTo>
                      <a:pt x="5597" y="8524"/>
                    </a:lnTo>
                    <a:lnTo>
                      <a:pt x="4680" y="7595"/>
                    </a:lnTo>
                    <a:lnTo>
                      <a:pt x="6823" y="5452"/>
                    </a:lnTo>
                    <a:cubicBezTo>
                      <a:pt x="6966" y="5309"/>
                      <a:pt x="7001" y="5035"/>
                      <a:pt x="6811" y="4833"/>
                    </a:cubicBezTo>
                    <a:cubicBezTo>
                      <a:pt x="6728" y="4750"/>
                      <a:pt x="6617" y="4708"/>
                      <a:pt x="6506" y="4708"/>
                    </a:cubicBezTo>
                    <a:cubicBezTo>
                      <a:pt x="6394" y="4708"/>
                      <a:pt x="6281" y="4750"/>
                      <a:pt x="6192" y="4833"/>
                    </a:cubicBezTo>
                    <a:lnTo>
                      <a:pt x="4049" y="6976"/>
                    </a:lnTo>
                    <a:lnTo>
                      <a:pt x="3132" y="6047"/>
                    </a:lnTo>
                    <a:lnTo>
                      <a:pt x="7835" y="1344"/>
                    </a:lnTo>
                    <a:lnTo>
                      <a:pt x="9311" y="916"/>
                    </a:lnTo>
                    <a:close/>
                    <a:moveTo>
                      <a:pt x="6495" y="5047"/>
                    </a:moveTo>
                    <a:cubicBezTo>
                      <a:pt x="6522" y="5047"/>
                      <a:pt x="6549" y="5059"/>
                      <a:pt x="6573" y="5083"/>
                    </a:cubicBezTo>
                    <a:cubicBezTo>
                      <a:pt x="6609" y="5131"/>
                      <a:pt x="6609" y="5178"/>
                      <a:pt x="6573" y="5226"/>
                    </a:cubicBezTo>
                    <a:lnTo>
                      <a:pt x="4311" y="7488"/>
                    </a:lnTo>
                    <a:lnTo>
                      <a:pt x="3203" y="8595"/>
                    </a:lnTo>
                    <a:cubicBezTo>
                      <a:pt x="3180" y="8619"/>
                      <a:pt x="3153" y="8631"/>
                      <a:pt x="3127" y="8631"/>
                    </a:cubicBezTo>
                    <a:cubicBezTo>
                      <a:pt x="3102" y="8631"/>
                      <a:pt x="3078" y="8619"/>
                      <a:pt x="3060" y="8595"/>
                    </a:cubicBezTo>
                    <a:cubicBezTo>
                      <a:pt x="3013" y="8548"/>
                      <a:pt x="3013" y="8488"/>
                      <a:pt x="3060" y="8441"/>
                    </a:cubicBezTo>
                    <a:lnTo>
                      <a:pt x="6418" y="5083"/>
                    </a:lnTo>
                    <a:cubicBezTo>
                      <a:pt x="6442" y="5059"/>
                      <a:pt x="6469" y="5047"/>
                      <a:pt x="6495" y="5047"/>
                    </a:cubicBezTo>
                    <a:close/>
                    <a:moveTo>
                      <a:pt x="4430" y="7857"/>
                    </a:moveTo>
                    <a:lnTo>
                      <a:pt x="5346" y="8786"/>
                    </a:lnTo>
                    <a:lnTo>
                      <a:pt x="5001" y="9119"/>
                    </a:lnTo>
                    <a:lnTo>
                      <a:pt x="4989" y="9119"/>
                    </a:lnTo>
                    <a:lnTo>
                      <a:pt x="4084" y="8202"/>
                    </a:lnTo>
                    <a:lnTo>
                      <a:pt x="4430" y="7857"/>
                    </a:lnTo>
                    <a:close/>
                    <a:moveTo>
                      <a:pt x="3846" y="8429"/>
                    </a:moveTo>
                    <a:lnTo>
                      <a:pt x="4323" y="8905"/>
                    </a:lnTo>
                    <a:lnTo>
                      <a:pt x="3906" y="9322"/>
                    </a:lnTo>
                    <a:cubicBezTo>
                      <a:pt x="3894" y="9334"/>
                      <a:pt x="3858" y="9357"/>
                      <a:pt x="3846" y="9357"/>
                    </a:cubicBezTo>
                    <a:cubicBezTo>
                      <a:pt x="3834" y="9357"/>
                      <a:pt x="3811" y="9357"/>
                      <a:pt x="3787" y="9322"/>
                    </a:cubicBezTo>
                    <a:lnTo>
                      <a:pt x="3358" y="8905"/>
                    </a:lnTo>
                    <a:cubicBezTo>
                      <a:pt x="3382" y="8893"/>
                      <a:pt x="3394" y="8881"/>
                      <a:pt x="3430" y="8845"/>
                    </a:cubicBezTo>
                    <a:lnTo>
                      <a:pt x="3846" y="8429"/>
                    </a:lnTo>
                    <a:close/>
                    <a:moveTo>
                      <a:pt x="11322" y="1"/>
                    </a:moveTo>
                    <a:cubicBezTo>
                      <a:pt x="11295" y="1"/>
                      <a:pt x="11267" y="4"/>
                      <a:pt x="11240" y="11"/>
                    </a:cubicBezTo>
                    <a:cubicBezTo>
                      <a:pt x="10514" y="213"/>
                      <a:pt x="8394" y="844"/>
                      <a:pt x="7704" y="1035"/>
                    </a:cubicBezTo>
                    <a:cubicBezTo>
                      <a:pt x="7668" y="1047"/>
                      <a:pt x="7656" y="1059"/>
                      <a:pt x="7621" y="1083"/>
                    </a:cubicBezTo>
                    <a:lnTo>
                      <a:pt x="5263" y="3440"/>
                    </a:lnTo>
                    <a:lnTo>
                      <a:pt x="4203" y="3535"/>
                    </a:lnTo>
                    <a:cubicBezTo>
                      <a:pt x="2703" y="3654"/>
                      <a:pt x="1286" y="4321"/>
                      <a:pt x="227" y="5381"/>
                    </a:cubicBezTo>
                    <a:cubicBezTo>
                      <a:pt x="1" y="5595"/>
                      <a:pt x="143" y="5988"/>
                      <a:pt x="465" y="6024"/>
                    </a:cubicBezTo>
                    <a:lnTo>
                      <a:pt x="2525" y="6190"/>
                    </a:lnTo>
                    <a:lnTo>
                      <a:pt x="2310" y="6405"/>
                    </a:lnTo>
                    <a:cubicBezTo>
                      <a:pt x="2179" y="6536"/>
                      <a:pt x="2179" y="6750"/>
                      <a:pt x="2310" y="6881"/>
                    </a:cubicBezTo>
                    <a:lnTo>
                      <a:pt x="2525" y="7083"/>
                    </a:lnTo>
                    <a:lnTo>
                      <a:pt x="2108" y="7500"/>
                    </a:lnTo>
                    <a:cubicBezTo>
                      <a:pt x="1941" y="7667"/>
                      <a:pt x="1941" y="7941"/>
                      <a:pt x="2108" y="8095"/>
                    </a:cubicBezTo>
                    <a:lnTo>
                      <a:pt x="3561" y="9560"/>
                    </a:lnTo>
                    <a:cubicBezTo>
                      <a:pt x="3644" y="9643"/>
                      <a:pt x="3751" y="9685"/>
                      <a:pt x="3858" y="9685"/>
                    </a:cubicBezTo>
                    <a:cubicBezTo>
                      <a:pt x="3965" y="9685"/>
                      <a:pt x="4073" y="9643"/>
                      <a:pt x="4156" y="9560"/>
                    </a:cubicBezTo>
                    <a:lnTo>
                      <a:pt x="4573" y="9143"/>
                    </a:lnTo>
                    <a:lnTo>
                      <a:pt x="4763" y="9334"/>
                    </a:lnTo>
                    <a:cubicBezTo>
                      <a:pt x="4835" y="9399"/>
                      <a:pt x="4924" y="9432"/>
                      <a:pt x="5015" y="9432"/>
                    </a:cubicBezTo>
                    <a:cubicBezTo>
                      <a:pt x="5105" y="9432"/>
                      <a:pt x="5198" y="9399"/>
                      <a:pt x="5275" y="9334"/>
                    </a:cubicBezTo>
                    <a:lnTo>
                      <a:pt x="5477" y="9131"/>
                    </a:lnTo>
                    <a:lnTo>
                      <a:pt x="5656" y="11179"/>
                    </a:lnTo>
                    <a:cubicBezTo>
                      <a:pt x="5680" y="11334"/>
                      <a:pt x="5763" y="11453"/>
                      <a:pt x="5894" y="11500"/>
                    </a:cubicBezTo>
                    <a:cubicBezTo>
                      <a:pt x="5935" y="11511"/>
                      <a:pt x="5975" y="11516"/>
                      <a:pt x="6015" y="11516"/>
                    </a:cubicBezTo>
                    <a:cubicBezTo>
                      <a:pt x="6115" y="11516"/>
                      <a:pt x="6210" y="11482"/>
                      <a:pt x="6287" y="11405"/>
                    </a:cubicBezTo>
                    <a:cubicBezTo>
                      <a:pt x="6942" y="10750"/>
                      <a:pt x="7430" y="9977"/>
                      <a:pt x="7763" y="9119"/>
                    </a:cubicBezTo>
                    <a:cubicBezTo>
                      <a:pt x="7787" y="9024"/>
                      <a:pt x="7740" y="8941"/>
                      <a:pt x="7656" y="8893"/>
                    </a:cubicBezTo>
                    <a:cubicBezTo>
                      <a:pt x="7635" y="8885"/>
                      <a:pt x="7614" y="8881"/>
                      <a:pt x="7594" y="8881"/>
                    </a:cubicBezTo>
                    <a:cubicBezTo>
                      <a:pt x="7525" y="8881"/>
                      <a:pt x="7467" y="8926"/>
                      <a:pt x="7430" y="9000"/>
                    </a:cubicBezTo>
                    <a:cubicBezTo>
                      <a:pt x="7132" y="9810"/>
                      <a:pt x="6656" y="10560"/>
                      <a:pt x="6037" y="11167"/>
                    </a:cubicBezTo>
                    <a:cubicBezTo>
                      <a:pt x="6027" y="11172"/>
                      <a:pt x="6015" y="11175"/>
                      <a:pt x="6005" y="11175"/>
                    </a:cubicBezTo>
                    <a:cubicBezTo>
                      <a:pt x="5990" y="11175"/>
                      <a:pt x="5978" y="11169"/>
                      <a:pt x="5978" y="11155"/>
                    </a:cubicBezTo>
                    <a:lnTo>
                      <a:pt x="5763" y="8822"/>
                    </a:lnTo>
                    <a:lnTo>
                      <a:pt x="7835" y="6750"/>
                    </a:lnTo>
                    <a:lnTo>
                      <a:pt x="7835" y="6750"/>
                    </a:lnTo>
                    <a:cubicBezTo>
                      <a:pt x="7763" y="7583"/>
                      <a:pt x="7740" y="7810"/>
                      <a:pt x="7656" y="8238"/>
                    </a:cubicBezTo>
                    <a:cubicBezTo>
                      <a:pt x="7644" y="8322"/>
                      <a:pt x="7680" y="8417"/>
                      <a:pt x="7787" y="8441"/>
                    </a:cubicBezTo>
                    <a:cubicBezTo>
                      <a:pt x="7803" y="8445"/>
                      <a:pt x="7819" y="8447"/>
                      <a:pt x="7834" y="8447"/>
                    </a:cubicBezTo>
                    <a:cubicBezTo>
                      <a:pt x="7909" y="8447"/>
                      <a:pt x="7972" y="8399"/>
                      <a:pt x="8002" y="8310"/>
                    </a:cubicBezTo>
                    <a:cubicBezTo>
                      <a:pt x="8121" y="7786"/>
                      <a:pt x="8121" y="7548"/>
                      <a:pt x="8216" y="6393"/>
                    </a:cubicBezTo>
                    <a:lnTo>
                      <a:pt x="10585" y="4023"/>
                    </a:lnTo>
                    <a:cubicBezTo>
                      <a:pt x="10597" y="4011"/>
                      <a:pt x="10621" y="3976"/>
                      <a:pt x="10633" y="3952"/>
                    </a:cubicBezTo>
                    <a:lnTo>
                      <a:pt x="11109" y="2345"/>
                    </a:lnTo>
                    <a:lnTo>
                      <a:pt x="11669" y="404"/>
                    </a:lnTo>
                    <a:cubicBezTo>
                      <a:pt x="11711" y="193"/>
                      <a:pt x="11529" y="1"/>
                      <a:pt x="1132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2" name="Google Shape;2063;p61">
                <a:extLst>
                  <a:ext uri="{FF2B5EF4-FFF2-40B4-BE49-F238E27FC236}">
                    <a16:creationId xmlns:a16="http://schemas.microsoft.com/office/drawing/2014/main" id="{65D3A78A-74F0-4E4F-87E6-44F9788C7BB2}"/>
                  </a:ext>
                </a:extLst>
              </p:cNvPr>
              <p:cNvSpPr/>
              <p:nvPr/>
            </p:nvSpPr>
            <p:spPr>
              <a:xfrm>
                <a:off x="1070396" y="2832057"/>
                <a:ext cx="90406" cy="69035"/>
              </a:xfrm>
              <a:custGeom>
                <a:avLst/>
                <a:gdLst/>
                <a:ahLst/>
                <a:cxnLst/>
                <a:rect l="l" t="t" r="r" b="b"/>
                <a:pathLst>
                  <a:path w="2847" h="2174" extrusionOk="0">
                    <a:moveTo>
                      <a:pt x="1730" y="0"/>
                    </a:moveTo>
                    <a:cubicBezTo>
                      <a:pt x="1668" y="0"/>
                      <a:pt x="1610" y="44"/>
                      <a:pt x="1584" y="114"/>
                    </a:cubicBezTo>
                    <a:cubicBezTo>
                      <a:pt x="1537" y="197"/>
                      <a:pt x="1584" y="293"/>
                      <a:pt x="1668" y="328"/>
                    </a:cubicBezTo>
                    <a:cubicBezTo>
                      <a:pt x="2179" y="554"/>
                      <a:pt x="2299" y="1221"/>
                      <a:pt x="1906" y="1614"/>
                    </a:cubicBezTo>
                    <a:cubicBezTo>
                      <a:pt x="1751" y="1769"/>
                      <a:pt x="1551" y="1846"/>
                      <a:pt x="1350" y="1846"/>
                    </a:cubicBezTo>
                    <a:cubicBezTo>
                      <a:pt x="1150" y="1846"/>
                      <a:pt x="947" y="1769"/>
                      <a:pt x="786" y="1614"/>
                    </a:cubicBezTo>
                    <a:cubicBezTo>
                      <a:pt x="405" y="1221"/>
                      <a:pt x="525" y="566"/>
                      <a:pt x="1025" y="328"/>
                    </a:cubicBezTo>
                    <a:cubicBezTo>
                      <a:pt x="1120" y="293"/>
                      <a:pt x="1144" y="197"/>
                      <a:pt x="1120" y="114"/>
                    </a:cubicBezTo>
                    <a:cubicBezTo>
                      <a:pt x="1083" y="41"/>
                      <a:pt x="1019" y="10"/>
                      <a:pt x="954" y="10"/>
                    </a:cubicBezTo>
                    <a:cubicBezTo>
                      <a:pt x="934" y="10"/>
                      <a:pt x="913" y="13"/>
                      <a:pt x="894" y="19"/>
                    </a:cubicBezTo>
                    <a:cubicBezTo>
                      <a:pt x="179" y="352"/>
                      <a:pt x="1" y="1281"/>
                      <a:pt x="572" y="1852"/>
                    </a:cubicBezTo>
                    <a:cubicBezTo>
                      <a:pt x="786" y="2078"/>
                      <a:pt x="1072" y="2174"/>
                      <a:pt x="1370" y="2174"/>
                    </a:cubicBezTo>
                    <a:cubicBezTo>
                      <a:pt x="2334" y="2162"/>
                      <a:pt x="2846" y="947"/>
                      <a:pt x="2132" y="245"/>
                    </a:cubicBezTo>
                    <a:cubicBezTo>
                      <a:pt x="2037" y="150"/>
                      <a:pt x="1918" y="66"/>
                      <a:pt x="1798" y="19"/>
                    </a:cubicBezTo>
                    <a:cubicBezTo>
                      <a:pt x="1776" y="6"/>
                      <a:pt x="1753" y="0"/>
                      <a:pt x="1730"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4" name="Speech Bubble: Rectangle with Corners Rounded 3">
              <a:extLst>
                <a:ext uri="{FF2B5EF4-FFF2-40B4-BE49-F238E27FC236}">
                  <a16:creationId xmlns:a16="http://schemas.microsoft.com/office/drawing/2014/main" id="{0E68B624-2152-47C7-BA51-08D84485364B}"/>
                </a:ext>
              </a:extLst>
            </p:cNvPr>
            <p:cNvSpPr/>
            <p:nvPr/>
          </p:nvSpPr>
          <p:spPr>
            <a:xfrm>
              <a:off x="1150707" y="3681046"/>
              <a:ext cx="2637669" cy="785445"/>
            </a:xfrm>
            <a:prstGeom prst="wedgeRoundRectCallout">
              <a:avLst>
                <a:gd name="adj1" fmla="val 1612"/>
                <a:gd name="adj2" fmla="val -128255"/>
                <a:gd name="adj3" fmla="val 16667"/>
              </a:avLst>
            </a:prstGeom>
            <a:solidFill>
              <a:schemeClr val="accent6"/>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BD1717"/>
                  </a:solidFill>
                  <a:effectLst/>
                  <a:uLnTx/>
                  <a:uFillTx/>
                  <a:latin typeface="Pathway Gothic One" panose="020B0604020202020204" charset="0"/>
                  <a:ea typeface="Open Sans" panose="020B0604020202020204" charset="0"/>
                  <a:cs typeface="Open Sans" panose="020B0604020202020204" charset="0"/>
                  <a:sym typeface="Arial"/>
                </a:rPr>
                <a:t>How did we get on this rocket and where are we going?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26"/>
        <p:cNvGrpSpPr/>
        <p:nvPr/>
      </p:nvGrpSpPr>
      <p:grpSpPr>
        <a:xfrm>
          <a:off x="0" y="0"/>
          <a:ext cx="0" cy="0"/>
          <a:chOff x="0" y="0"/>
          <a:chExt cx="0" cy="0"/>
        </a:xfrm>
      </p:grpSpPr>
      <p:sp>
        <p:nvSpPr>
          <p:cNvPr id="2027" name="Google Shape;2027;p61"/>
          <p:cNvSpPr txBox="1">
            <a:spLocks noGrp="1"/>
          </p:cNvSpPr>
          <p:nvPr>
            <p:ph type="title"/>
          </p:nvPr>
        </p:nvSpPr>
        <p:spPr>
          <a:xfrm>
            <a:off x="385918" y="279506"/>
            <a:ext cx="7704000"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400" dirty="0"/>
              <a:t>Our Telescope: T</a:t>
            </a:r>
            <a:r>
              <a:rPr lang="en-US" sz="4400" dirty="0"/>
              <a:t>h</a:t>
            </a:r>
            <a:r>
              <a:rPr lang="en" sz="4400" dirty="0"/>
              <a:t>e Survey</a:t>
            </a:r>
            <a:endParaRPr sz="4400" dirty="0"/>
          </a:p>
        </p:txBody>
      </p:sp>
      <p:sp>
        <p:nvSpPr>
          <p:cNvPr id="2030" name="Google Shape;2030;p61"/>
          <p:cNvSpPr txBox="1">
            <a:spLocks noGrp="1"/>
          </p:cNvSpPr>
          <p:nvPr>
            <p:ph type="title" idx="4294967295"/>
          </p:nvPr>
        </p:nvSpPr>
        <p:spPr>
          <a:xfrm>
            <a:off x="4739872" y="3428000"/>
            <a:ext cx="1912666" cy="500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bg1"/>
                </a:solidFill>
              </a:rPr>
              <a:t>Knowledge, Attitudes, </a:t>
            </a:r>
            <a:br>
              <a:rPr lang="en" dirty="0">
                <a:solidFill>
                  <a:schemeClr val="bg1"/>
                </a:solidFill>
              </a:rPr>
            </a:br>
            <a:r>
              <a:rPr lang="en" dirty="0">
                <a:solidFill>
                  <a:schemeClr val="bg1"/>
                </a:solidFill>
              </a:rPr>
              <a:t>Self-Efficacy</a:t>
            </a:r>
            <a:endParaRPr dirty="0">
              <a:solidFill>
                <a:schemeClr val="bg1"/>
              </a:solidFill>
            </a:endParaRPr>
          </a:p>
        </p:txBody>
      </p:sp>
      <p:sp>
        <p:nvSpPr>
          <p:cNvPr id="2033" name="Google Shape;2033;p61"/>
          <p:cNvSpPr txBox="1">
            <a:spLocks noGrp="1"/>
          </p:cNvSpPr>
          <p:nvPr>
            <p:ph type="title" idx="4294967295"/>
          </p:nvPr>
        </p:nvSpPr>
        <p:spPr>
          <a:xfrm>
            <a:off x="487794" y="3160257"/>
            <a:ext cx="2321310" cy="500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bg1"/>
                </a:solidFill>
              </a:rPr>
              <a:t>Respondent Characteristics</a:t>
            </a:r>
            <a:endParaRPr dirty="0">
              <a:solidFill>
                <a:schemeClr val="bg1"/>
              </a:solidFill>
            </a:endParaRPr>
          </a:p>
        </p:txBody>
      </p:sp>
      <p:sp>
        <p:nvSpPr>
          <p:cNvPr id="2036" name="Google Shape;2036;p61"/>
          <p:cNvSpPr txBox="1">
            <a:spLocks noGrp="1"/>
          </p:cNvSpPr>
          <p:nvPr>
            <p:ph type="title" idx="4294967295"/>
          </p:nvPr>
        </p:nvSpPr>
        <p:spPr>
          <a:xfrm>
            <a:off x="2750568" y="2874845"/>
            <a:ext cx="1623300" cy="500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bg1"/>
                </a:solidFill>
              </a:rPr>
              <a:t>Training</a:t>
            </a:r>
            <a:endParaRPr dirty="0">
              <a:solidFill>
                <a:schemeClr val="bg1"/>
              </a:solidFill>
            </a:endParaRPr>
          </a:p>
        </p:txBody>
      </p:sp>
      <p:sp>
        <p:nvSpPr>
          <p:cNvPr id="2039" name="Google Shape;2039;p61"/>
          <p:cNvSpPr txBox="1">
            <a:spLocks noGrp="1"/>
          </p:cNvSpPr>
          <p:nvPr>
            <p:ph type="title" idx="4294967295"/>
          </p:nvPr>
        </p:nvSpPr>
        <p:spPr>
          <a:xfrm>
            <a:off x="6864618" y="3125195"/>
            <a:ext cx="1623300" cy="500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bg1"/>
                </a:solidFill>
              </a:rPr>
              <a:t>Agency Support</a:t>
            </a:r>
            <a:endParaRPr dirty="0">
              <a:solidFill>
                <a:schemeClr val="bg1"/>
              </a:solidFill>
            </a:endParaRPr>
          </a:p>
        </p:txBody>
      </p:sp>
      <p:grpSp>
        <p:nvGrpSpPr>
          <p:cNvPr id="2040" name="Google Shape;2040;p61"/>
          <p:cNvGrpSpPr/>
          <p:nvPr/>
        </p:nvGrpSpPr>
        <p:grpSpPr>
          <a:xfrm>
            <a:off x="954926" y="1586800"/>
            <a:ext cx="7432200" cy="1253238"/>
            <a:chOff x="855900" y="1531221"/>
            <a:chExt cx="7432200" cy="1253238"/>
          </a:xfrm>
        </p:grpSpPr>
        <p:cxnSp>
          <p:nvCxnSpPr>
            <p:cNvPr id="2041" name="Google Shape;2041;p61"/>
            <p:cNvCxnSpPr/>
            <p:nvPr/>
          </p:nvCxnSpPr>
          <p:spPr>
            <a:xfrm>
              <a:off x="855900" y="2666559"/>
              <a:ext cx="7432200" cy="0"/>
            </a:xfrm>
            <a:prstGeom prst="straightConnector1">
              <a:avLst/>
            </a:prstGeom>
            <a:noFill/>
            <a:ln w="19050" cap="rnd" cmpd="sng">
              <a:solidFill>
                <a:schemeClr val="dk2"/>
              </a:solidFill>
              <a:prstDash val="dash"/>
              <a:round/>
              <a:headEnd type="none" w="med" len="med"/>
              <a:tailEnd type="none" w="med" len="med"/>
            </a:ln>
          </p:spPr>
        </p:cxnSp>
        <p:sp>
          <p:nvSpPr>
            <p:cNvPr id="2042" name="Google Shape;2042;p61"/>
            <p:cNvSpPr/>
            <p:nvPr/>
          </p:nvSpPr>
          <p:spPr>
            <a:xfrm flipH="1">
              <a:off x="1420440" y="2548659"/>
              <a:ext cx="235800" cy="235800"/>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43" name="Google Shape;2043;p61"/>
            <p:cNvSpPr/>
            <p:nvPr/>
          </p:nvSpPr>
          <p:spPr>
            <a:xfrm flipH="1">
              <a:off x="3444318" y="2548659"/>
              <a:ext cx="235800" cy="235800"/>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44" name="Google Shape;2044;p61"/>
            <p:cNvSpPr/>
            <p:nvPr/>
          </p:nvSpPr>
          <p:spPr>
            <a:xfrm flipH="1">
              <a:off x="5468196" y="2548659"/>
              <a:ext cx="235800" cy="235800"/>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45" name="Google Shape;2045;p61"/>
            <p:cNvSpPr/>
            <p:nvPr/>
          </p:nvSpPr>
          <p:spPr>
            <a:xfrm flipH="1">
              <a:off x="7492074" y="2548659"/>
              <a:ext cx="235800" cy="235800"/>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2046" name="Google Shape;2046;p61"/>
            <p:cNvGrpSpPr/>
            <p:nvPr/>
          </p:nvGrpSpPr>
          <p:grpSpPr>
            <a:xfrm>
              <a:off x="1119934" y="1531221"/>
              <a:ext cx="836849" cy="836849"/>
              <a:chOff x="1418700" y="1676550"/>
              <a:chExt cx="1096500" cy="1096500"/>
            </a:xfrm>
          </p:grpSpPr>
          <p:sp>
            <p:nvSpPr>
              <p:cNvPr id="2047" name="Google Shape;2047;p61"/>
              <p:cNvSpPr/>
              <p:nvPr/>
            </p:nvSpPr>
            <p:spPr>
              <a:xfrm>
                <a:off x="1418700" y="1676550"/>
                <a:ext cx="1096500" cy="1096500"/>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48" name="Google Shape;2048;p61"/>
              <p:cNvSpPr/>
              <p:nvPr/>
            </p:nvSpPr>
            <p:spPr>
              <a:xfrm>
                <a:off x="1504650" y="1762499"/>
                <a:ext cx="924600" cy="924600"/>
              </a:xfrm>
              <a:prstGeom prst="ellipse">
                <a:avLst/>
              </a:prstGeom>
              <a:solidFill>
                <a:schemeClr val="dk2"/>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grpSp>
        <p:grpSp>
          <p:nvGrpSpPr>
            <p:cNvPr id="2049" name="Google Shape;2049;p61"/>
            <p:cNvGrpSpPr/>
            <p:nvPr/>
          </p:nvGrpSpPr>
          <p:grpSpPr>
            <a:xfrm>
              <a:off x="3143806" y="1531221"/>
              <a:ext cx="836849" cy="836849"/>
              <a:chOff x="1418700" y="1676550"/>
              <a:chExt cx="1096500" cy="1096500"/>
            </a:xfrm>
          </p:grpSpPr>
          <p:sp>
            <p:nvSpPr>
              <p:cNvPr id="2050" name="Google Shape;2050;p61"/>
              <p:cNvSpPr/>
              <p:nvPr/>
            </p:nvSpPr>
            <p:spPr>
              <a:xfrm>
                <a:off x="1418700" y="1676550"/>
                <a:ext cx="1096500" cy="1096500"/>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51" name="Google Shape;2051;p61"/>
              <p:cNvSpPr/>
              <p:nvPr/>
            </p:nvSpPr>
            <p:spPr>
              <a:xfrm>
                <a:off x="1504650" y="1762500"/>
                <a:ext cx="924600" cy="924600"/>
              </a:xfrm>
              <a:prstGeom prst="ellipse">
                <a:avLst/>
              </a:prstGeom>
              <a:solidFill>
                <a:schemeClr val="dk2"/>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2052" name="Google Shape;2052;p61"/>
            <p:cNvGrpSpPr/>
            <p:nvPr/>
          </p:nvGrpSpPr>
          <p:grpSpPr>
            <a:xfrm>
              <a:off x="5167677" y="1537996"/>
              <a:ext cx="836849" cy="836849"/>
              <a:chOff x="1418698" y="1685428"/>
              <a:chExt cx="1096500" cy="1096500"/>
            </a:xfrm>
          </p:grpSpPr>
          <p:sp>
            <p:nvSpPr>
              <p:cNvPr id="2053" name="Google Shape;2053;p61"/>
              <p:cNvSpPr/>
              <p:nvPr/>
            </p:nvSpPr>
            <p:spPr>
              <a:xfrm>
                <a:off x="1418698" y="1685428"/>
                <a:ext cx="1096500" cy="1096500"/>
              </a:xfrm>
              <a:prstGeom prst="ellipse">
                <a:avLst/>
              </a:prstGeom>
              <a:solidFill>
                <a:schemeClr val="bg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54" name="Google Shape;2054;p61"/>
              <p:cNvSpPr/>
              <p:nvPr/>
            </p:nvSpPr>
            <p:spPr>
              <a:xfrm>
                <a:off x="1504649" y="1762500"/>
                <a:ext cx="924600" cy="924600"/>
              </a:xfrm>
              <a:prstGeom prst="ellipse">
                <a:avLst/>
              </a:prstGeom>
              <a:solidFill>
                <a:schemeClr val="dk2"/>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grpSp>
        <p:grpSp>
          <p:nvGrpSpPr>
            <p:cNvPr id="2055" name="Google Shape;2055;p61"/>
            <p:cNvGrpSpPr/>
            <p:nvPr/>
          </p:nvGrpSpPr>
          <p:grpSpPr>
            <a:xfrm>
              <a:off x="7191549" y="1531221"/>
              <a:ext cx="836849" cy="836849"/>
              <a:chOff x="1418700" y="1676550"/>
              <a:chExt cx="1096500" cy="1096500"/>
            </a:xfrm>
          </p:grpSpPr>
          <p:sp>
            <p:nvSpPr>
              <p:cNvPr id="2056" name="Google Shape;2056;p61"/>
              <p:cNvSpPr/>
              <p:nvPr/>
            </p:nvSpPr>
            <p:spPr>
              <a:xfrm>
                <a:off x="1418700" y="1676550"/>
                <a:ext cx="1096500" cy="1096500"/>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57" name="Google Shape;2057;p61"/>
              <p:cNvSpPr/>
              <p:nvPr/>
            </p:nvSpPr>
            <p:spPr>
              <a:xfrm>
                <a:off x="1504650" y="1762500"/>
                <a:ext cx="924600" cy="924600"/>
              </a:xfrm>
              <a:prstGeom prst="ellipse">
                <a:avLst/>
              </a:prstGeom>
              <a:solidFill>
                <a:schemeClr val="dk2"/>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pSp>
        <p:nvGrpSpPr>
          <p:cNvPr id="2058" name="Google Shape;2058;p61"/>
          <p:cNvGrpSpPr/>
          <p:nvPr/>
        </p:nvGrpSpPr>
        <p:grpSpPr>
          <a:xfrm>
            <a:off x="8375286" y="998062"/>
            <a:ext cx="408550" cy="401748"/>
            <a:chOff x="860940" y="2746477"/>
            <a:chExt cx="371883" cy="365691"/>
          </a:xfrm>
        </p:grpSpPr>
        <p:sp>
          <p:nvSpPr>
            <p:cNvPr id="2059" name="Google Shape;2059;p61"/>
            <p:cNvSpPr/>
            <p:nvPr/>
          </p:nvSpPr>
          <p:spPr>
            <a:xfrm>
              <a:off x="908191" y="3026302"/>
              <a:ext cx="30294" cy="28961"/>
            </a:xfrm>
            <a:custGeom>
              <a:avLst/>
              <a:gdLst/>
              <a:ahLst/>
              <a:cxnLst/>
              <a:rect l="l" t="t" r="r" b="b"/>
              <a:pathLst>
                <a:path w="954" h="912" extrusionOk="0">
                  <a:moveTo>
                    <a:pt x="763" y="1"/>
                  </a:moveTo>
                  <a:cubicBezTo>
                    <a:pt x="718" y="1"/>
                    <a:pt x="674" y="16"/>
                    <a:pt x="644" y="45"/>
                  </a:cubicBezTo>
                  <a:lnTo>
                    <a:pt x="60" y="629"/>
                  </a:lnTo>
                  <a:cubicBezTo>
                    <a:pt x="1" y="688"/>
                    <a:pt x="1" y="807"/>
                    <a:pt x="60" y="867"/>
                  </a:cubicBezTo>
                  <a:cubicBezTo>
                    <a:pt x="90" y="897"/>
                    <a:pt x="135" y="911"/>
                    <a:pt x="179" y="911"/>
                  </a:cubicBezTo>
                  <a:cubicBezTo>
                    <a:pt x="224" y="911"/>
                    <a:pt x="269" y="897"/>
                    <a:pt x="299" y="867"/>
                  </a:cubicBezTo>
                  <a:lnTo>
                    <a:pt x="882" y="283"/>
                  </a:lnTo>
                  <a:cubicBezTo>
                    <a:pt x="953" y="224"/>
                    <a:pt x="953" y="105"/>
                    <a:pt x="882" y="45"/>
                  </a:cubicBezTo>
                  <a:cubicBezTo>
                    <a:pt x="852" y="16"/>
                    <a:pt x="807" y="1"/>
                    <a:pt x="763"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60" name="Google Shape;2060;p61"/>
            <p:cNvSpPr/>
            <p:nvPr/>
          </p:nvSpPr>
          <p:spPr>
            <a:xfrm>
              <a:off x="943757" y="3061836"/>
              <a:ext cx="30263" cy="28961"/>
            </a:xfrm>
            <a:custGeom>
              <a:avLst/>
              <a:gdLst/>
              <a:ahLst/>
              <a:cxnLst/>
              <a:rect l="l" t="t" r="r" b="b"/>
              <a:pathLst>
                <a:path w="953" h="912" extrusionOk="0">
                  <a:moveTo>
                    <a:pt x="762" y="1"/>
                  </a:moveTo>
                  <a:cubicBezTo>
                    <a:pt x="717" y="1"/>
                    <a:pt x="673" y="16"/>
                    <a:pt x="643" y="46"/>
                  </a:cubicBezTo>
                  <a:lnTo>
                    <a:pt x="60" y="629"/>
                  </a:lnTo>
                  <a:cubicBezTo>
                    <a:pt x="0" y="688"/>
                    <a:pt x="0" y="807"/>
                    <a:pt x="60" y="867"/>
                  </a:cubicBezTo>
                  <a:cubicBezTo>
                    <a:pt x="89" y="897"/>
                    <a:pt x="134" y="912"/>
                    <a:pt x="179" y="912"/>
                  </a:cubicBezTo>
                  <a:cubicBezTo>
                    <a:pt x="223" y="912"/>
                    <a:pt x="268" y="897"/>
                    <a:pt x="298" y="867"/>
                  </a:cubicBezTo>
                  <a:lnTo>
                    <a:pt x="881" y="284"/>
                  </a:lnTo>
                  <a:cubicBezTo>
                    <a:pt x="953" y="224"/>
                    <a:pt x="953" y="105"/>
                    <a:pt x="881" y="46"/>
                  </a:cubicBezTo>
                  <a:cubicBezTo>
                    <a:pt x="851" y="16"/>
                    <a:pt x="807" y="1"/>
                    <a:pt x="76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61" name="Google Shape;2061;p61"/>
            <p:cNvSpPr/>
            <p:nvPr/>
          </p:nvSpPr>
          <p:spPr>
            <a:xfrm>
              <a:off x="926355" y="3044085"/>
              <a:ext cx="29881" cy="28579"/>
            </a:xfrm>
            <a:custGeom>
              <a:avLst/>
              <a:gdLst/>
              <a:ahLst/>
              <a:cxnLst/>
              <a:rect l="l" t="t" r="r" b="b"/>
              <a:pathLst>
                <a:path w="941" h="900" extrusionOk="0">
                  <a:moveTo>
                    <a:pt x="762" y="0"/>
                  </a:moveTo>
                  <a:cubicBezTo>
                    <a:pt x="718" y="0"/>
                    <a:pt x="673" y="15"/>
                    <a:pt x="643" y="45"/>
                  </a:cubicBezTo>
                  <a:lnTo>
                    <a:pt x="60" y="616"/>
                  </a:lnTo>
                  <a:cubicBezTo>
                    <a:pt x="0" y="676"/>
                    <a:pt x="0" y="795"/>
                    <a:pt x="60" y="855"/>
                  </a:cubicBezTo>
                  <a:cubicBezTo>
                    <a:pt x="90" y="884"/>
                    <a:pt x="134" y="899"/>
                    <a:pt x="179" y="899"/>
                  </a:cubicBezTo>
                  <a:cubicBezTo>
                    <a:pt x="224" y="899"/>
                    <a:pt x="268" y="884"/>
                    <a:pt x="298" y="855"/>
                  </a:cubicBezTo>
                  <a:lnTo>
                    <a:pt x="881" y="283"/>
                  </a:lnTo>
                  <a:cubicBezTo>
                    <a:pt x="941" y="224"/>
                    <a:pt x="941" y="116"/>
                    <a:pt x="881" y="45"/>
                  </a:cubicBezTo>
                  <a:cubicBezTo>
                    <a:pt x="852" y="15"/>
                    <a:pt x="807" y="0"/>
                    <a:pt x="762"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62" name="Google Shape;2062;p61"/>
            <p:cNvSpPr/>
            <p:nvPr/>
          </p:nvSpPr>
          <p:spPr>
            <a:xfrm>
              <a:off x="860940" y="2746477"/>
              <a:ext cx="371883" cy="365691"/>
            </a:xfrm>
            <a:custGeom>
              <a:avLst/>
              <a:gdLst/>
              <a:ahLst/>
              <a:cxnLst/>
              <a:rect l="l" t="t" r="r" b="b"/>
              <a:pathLst>
                <a:path w="11711" h="11516" extrusionOk="0">
                  <a:moveTo>
                    <a:pt x="11312" y="344"/>
                  </a:moveTo>
                  <a:lnTo>
                    <a:pt x="10835" y="1987"/>
                  </a:lnTo>
                  <a:lnTo>
                    <a:pt x="9680" y="821"/>
                  </a:lnTo>
                  <a:lnTo>
                    <a:pt x="11312" y="344"/>
                  </a:lnTo>
                  <a:close/>
                  <a:moveTo>
                    <a:pt x="4882" y="3821"/>
                  </a:moveTo>
                  <a:lnTo>
                    <a:pt x="2822" y="5881"/>
                  </a:lnTo>
                  <a:lnTo>
                    <a:pt x="477" y="5690"/>
                  </a:lnTo>
                  <a:cubicBezTo>
                    <a:pt x="453" y="5690"/>
                    <a:pt x="429" y="5643"/>
                    <a:pt x="465" y="5631"/>
                  </a:cubicBezTo>
                  <a:cubicBezTo>
                    <a:pt x="1477" y="4619"/>
                    <a:pt x="2822" y="4000"/>
                    <a:pt x="4227" y="3881"/>
                  </a:cubicBezTo>
                  <a:lnTo>
                    <a:pt x="4882" y="3821"/>
                  </a:lnTo>
                  <a:close/>
                  <a:moveTo>
                    <a:pt x="2894" y="6297"/>
                  </a:moveTo>
                  <a:lnTo>
                    <a:pt x="3811" y="7226"/>
                  </a:lnTo>
                  <a:lnTo>
                    <a:pt x="3477" y="7571"/>
                  </a:lnTo>
                  <a:lnTo>
                    <a:pt x="2549" y="6643"/>
                  </a:lnTo>
                  <a:lnTo>
                    <a:pt x="2894" y="6297"/>
                  </a:lnTo>
                  <a:close/>
                  <a:moveTo>
                    <a:pt x="2727" y="7333"/>
                  </a:moveTo>
                  <a:lnTo>
                    <a:pt x="3203" y="7810"/>
                  </a:lnTo>
                  <a:lnTo>
                    <a:pt x="2799" y="8226"/>
                  </a:lnTo>
                  <a:cubicBezTo>
                    <a:pt x="2787" y="8238"/>
                    <a:pt x="2763" y="8262"/>
                    <a:pt x="2739" y="8298"/>
                  </a:cubicBezTo>
                  <a:lnTo>
                    <a:pt x="2310" y="7869"/>
                  </a:lnTo>
                  <a:cubicBezTo>
                    <a:pt x="2287" y="7833"/>
                    <a:pt x="2287" y="7774"/>
                    <a:pt x="2310" y="7750"/>
                  </a:cubicBezTo>
                  <a:lnTo>
                    <a:pt x="2727" y="7333"/>
                  </a:lnTo>
                  <a:close/>
                  <a:moveTo>
                    <a:pt x="9311" y="916"/>
                  </a:moveTo>
                  <a:lnTo>
                    <a:pt x="10740" y="2345"/>
                  </a:lnTo>
                  <a:lnTo>
                    <a:pt x="10299" y="3821"/>
                  </a:lnTo>
                  <a:lnTo>
                    <a:pt x="5597" y="8524"/>
                  </a:lnTo>
                  <a:lnTo>
                    <a:pt x="4680" y="7595"/>
                  </a:lnTo>
                  <a:lnTo>
                    <a:pt x="6823" y="5452"/>
                  </a:lnTo>
                  <a:cubicBezTo>
                    <a:pt x="6966" y="5309"/>
                    <a:pt x="7001" y="5035"/>
                    <a:pt x="6811" y="4833"/>
                  </a:cubicBezTo>
                  <a:cubicBezTo>
                    <a:pt x="6728" y="4750"/>
                    <a:pt x="6617" y="4708"/>
                    <a:pt x="6506" y="4708"/>
                  </a:cubicBezTo>
                  <a:cubicBezTo>
                    <a:pt x="6394" y="4708"/>
                    <a:pt x="6281" y="4750"/>
                    <a:pt x="6192" y="4833"/>
                  </a:cubicBezTo>
                  <a:lnTo>
                    <a:pt x="4049" y="6976"/>
                  </a:lnTo>
                  <a:lnTo>
                    <a:pt x="3132" y="6047"/>
                  </a:lnTo>
                  <a:lnTo>
                    <a:pt x="7835" y="1344"/>
                  </a:lnTo>
                  <a:lnTo>
                    <a:pt x="9311" y="916"/>
                  </a:lnTo>
                  <a:close/>
                  <a:moveTo>
                    <a:pt x="6495" y="5047"/>
                  </a:moveTo>
                  <a:cubicBezTo>
                    <a:pt x="6522" y="5047"/>
                    <a:pt x="6549" y="5059"/>
                    <a:pt x="6573" y="5083"/>
                  </a:cubicBezTo>
                  <a:cubicBezTo>
                    <a:pt x="6609" y="5131"/>
                    <a:pt x="6609" y="5178"/>
                    <a:pt x="6573" y="5226"/>
                  </a:cubicBezTo>
                  <a:lnTo>
                    <a:pt x="4311" y="7488"/>
                  </a:lnTo>
                  <a:lnTo>
                    <a:pt x="3203" y="8595"/>
                  </a:lnTo>
                  <a:cubicBezTo>
                    <a:pt x="3180" y="8619"/>
                    <a:pt x="3153" y="8631"/>
                    <a:pt x="3127" y="8631"/>
                  </a:cubicBezTo>
                  <a:cubicBezTo>
                    <a:pt x="3102" y="8631"/>
                    <a:pt x="3078" y="8619"/>
                    <a:pt x="3060" y="8595"/>
                  </a:cubicBezTo>
                  <a:cubicBezTo>
                    <a:pt x="3013" y="8548"/>
                    <a:pt x="3013" y="8488"/>
                    <a:pt x="3060" y="8441"/>
                  </a:cubicBezTo>
                  <a:lnTo>
                    <a:pt x="6418" y="5083"/>
                  </a:lnTo>
                  <a:cubicBezTo>
                    <a:pt x="6442" y="5059"/>
                    <a:pt x="6469" y="5047"/>
                    <a:pt x="6495" y="5047"/>
                  </a:cubicBezTo>
                  <a:close/>
                  <a:moveTo>
                    <a:pt x="4430" y="7857"/>
                  </a:moveTo>
                  <a:lnTo>
                    <a:pt x="5346" y="8786"/>
                  </a:lnTo>
                  <a:lnTo>
                    <a:pt x="5001" y="9119"/>
                  </a:lnTo>
                  <a:lnTo>
                    <a:pt x="4989" y="9119"/>
                  </a:lnTo>
                  <a:lnTo>
                    <a:pt x="4084" y="8202"/>
                  </a:lnTo>
                  <a:lnTo>
                    <a:pt x="4430" y="7857"/>
                  </a:lnTo>
                  <a:close/>
                  <a:moveTo>
                    <a:pt x="3846" y="8429"/>
                  </a:moveTo>
                  <a:lnTo>
                    <a:pt x="4323" y="8905"/>
                  </a:lnTo>
                  <a:lnTo>
                    <a:pt x="3906" y="9322"/>
                  </a:lnTo>
                  <a:cubicBezTo>
                    <a:pt x="3894" y="9334"/>
                    <a:pt x="3858" y="9357"/>
                    <a:pt x="3846" y="9357"/>
                  </a:cubicBezTo>
                  <a:cubicBezTo>
                    <a:pt x="3834" y="9357"/>
                    <a:pt x="3811" y="9357"/>
                    <a:pt x="3787" y="9322"/>
                  </a:cubicBezTo>
                  <a:lnTo>
                    <a:pt x="3358" y="8905"/>
                  </a:lnTo>
                  <a:cubicBezTo>
                    <a:pt x="3382" y="8893"/>
                    <a:pt x="3394" y="8881"/>
                    <a:pt x="3430" y="8845"/>
                  </a:cubicBezTo>
                  <a:lnTo>
                    <a:pt x="3846" y="8429"/>
                  </a:lnTo>
                  <a:close/>
                  <a:moveTo>
                    <a:pt x="11322" y="1"/>
                  </a:moveTo>
                  <a:cubicBezTo>
                    <a:pt x="11295" y="1"/>
                    <a:pt x="11267" y="4"/>
                    <a:pt x="11240" y="11"/>
                  </a:cubicBezTo>
                  <a:cubicBezTo>
                    <a:pt x="10514" y="213"/>
                    <a:pt x="8394" y="844"/>
                    <a:pt x="7704" y="1035"/>
                  </a:cubicBezTo>
                  <a:cubicBezTo>
                    <a:pt x="7668" y="1047"/>
                    <a:pt x="7656" y="1059"/>
                    <a:pt x="7621" y="1083"/>
                  </a:cubicBezTo>
                  <a:lnTo>
                    <a:pt x="5263" y="3440"/>
                  </a:lnTo>
                  <a:lnTo>
                    <a:pt x="4203" y="3535"/>
                  </a:lnTo>
                  <a:cubicBezTo>
                    <a:pt x="2703" y="3654"/>
                    <a:pt x="1286" y="4321"/>
                    <a:pt x="227" y="5381"/>
                  </a:cubicBezTo>
                  <a:cubicBezTo>
                    <a:pt x="1" y="5595"/>
                    <a:pt x="143" y="5988"/>
                    <a:pt x="465" y="6024"/>
                  </a:cubicBezTo>
                  <a:lnTo>
                    <a:pt x="2525" y="6190"/>
                  </a:lnTo>
                  <a:lnTo>
                    <a:pt x="2310" y="6405"/>
                  </a:lnTo>
                  <a:cubicBezTo>
                    <a:pt x="2179" y="6536"/>
                    <a:pt x="2179" y="6750"/>
                    <a:pt x="2310" y="6881"/>
                  </a:cubicBezTo>
                  <a:lnTo>
                    <a:pt x="2525" y="7083"/>
                  </a:lnTo>
                  <a:lnTo>
                    <a:pt x="2108" y="7500"/>
                  </a:lnTo>
                  <a:cubicBezTo>
                    <a:pt x="1941" y="7667"/>
                    <a:pt x="1941" y="7941"/>
                    <a:pt x="2108" y="8095"/>
                  </a:cubicBezTo>
                  <a:lnTo>
                    <a:pt x="3561" y="9560"/>
                  </a:lnTo>
                  <a:cubicBezTo>
                    <a:pt x="3644" y="9643"/>
                    <a:pt x="3751" y="9685"/>
                    <a:pt x="3858" y="9685"/>
                  </a:cubicBezTo>
                  <a:cubicBezTo>
                    <a:pt x="3965" y="9685"/>
                    <a:pt x="4073" y="9643"/>
                    <a:pt x="4156" y="9560"/>
                  </a:cubicBezTo>
                  <a:lnTo>
                    <a:pt x="4573" y="9143"/>
                  </a:lnTo>
                  <a:lnTo>
                    <a:pt x="4763" y="9334"/>
                  </a:lnTo>
                  <a:cubicBezTo>
                    <a:pt x="4835" y="9399"/>
                    <a:pt x="4924" y="9432"/>
                    <a:pt x="5015" y="9432"/>
                  </a:cubicBezTo>
                  <a:cubicBezTo>
                    <a:pt x="5105" y="9432"/>
                    <a:pt x="5198" y="9399"/>
                    <a:pt x="5275" y="9334"/>
                  </a:cubicBezTo>
                  <a:lnTo>
                    <a:pt x="5477" y="9131"/>
                  </a:lnTo>
                  <a:lnTo>
                    <a:pt x="5656" y="11179"/>
                  </a:lnTo>
                  <a:cubicBezTo>
                    <a:pt x="5680" y="11334"/>
                    <a:pt x="5763" y="11453"/>
                    <a:pt x="5894" y="11500"/>
                  </a:cubicBezTo>
                  <a:cubicBezTo>
                    <a:pt x="5935" y="11511"/>
                    <a:pt x="5975" y="11516"/>
                    <a:pt x="6015" y="11516"/>
                  </a:cubicBezTo>
                  <a:cubicBezTo>
                    <a:pt x="6115" y="11516"/>
                    <a:pt x="6210" y="11482"/>
                    <a:pt x="6287" y="11405"/>
                  </a:cubicBezTo>
                  <a:cubicBezTo>
                    <a:pt x="6942" y="10750"/>
                    <a:pt x="7430" y="9977"/>
                    <a:pt x="7763" y="9119"/>
                  </a:cubicBezTo>
                  <a:cubicBezTo>
                    <a:pt x="7787" y="9024"/>
                    <a:pt x="7740" y="8941"/>
                    <a:pt x="7656" y="8893"/>
                  </a:cubicBezTo>
                  <a:cubicBezTo>
                    <a:pt x="7635" y="8885"/>
                    <a:pt x="7614" y="8881"/>
                    <a:pt x="7594" y="8881"/>
                  </a:cubicBezTo>
                  <a:cubicBezTo>
                    <a:pt x="7525" y="8881"/>
                    <a:pt x="7467" y="8926"/>
                    <a:pt x="7430" y="9000"/>
                  </a:cubicBezTo>
                  <a:cubicBezTo>
                    <a:pt x="7132" y="9810"/>
                    <a:pt x="6656" y="10560"/>
                    <a:pt x="6037" y="11167"/>
                  </a:cubicBezTo>
                  <a:cubicBezTo>
                    <a:pt x="6027" y="11172"/>
                    <a:pt x="6015" y="11175"/>
                    <a:pt x="6005" y="11175"/>
                  </a:cubicBezTo>
                  <a:cubicBezTo>
                    <a:pt x="5990" y="11175"/>
                    <a:pt x="5978" y="11169"/>
                    <a:pt x="5978" y="11155"/>
                  </a:cubicBezTo>
                  <a:lnTo>
                    <a:pt x="5763" y="8822"/>
                  </a:lnTo>
                  <a:lnTo>
                    <a:pt x="7835" y="6750"/>
                  </a:lnTo>
                  <a:lnTo>
                    <a:pt x="7835" y="6750"/>
                  </a:lnTo>
                  <a:cubicBezTo>
                    <a:pt x="7763" y="7583"/>
                    <a:pt x="7740" y="7810"/>
                    <a:pt x="7656" y="8238"/>
                  </a:cubicBezTo>
                  <a:cubicBezTo>
                    <a:pt x="7644" y="8322"/>
                    <a:pt x="7680" y="8417"/>
                    <a:pt x="7787" y="8441"/>
                  </a:cubicBezTo>
                  <a:cubicBezTo>
                    <a:pt x="7803" y="8445"/>
                    <a:pt x="7819" y="8447"/>
                    <a:pt x="7834" y="8447"/>
                  </a:cubicBezTo>
                  <a:cubicBezTo>
                    <a:pt x="7909" y="8447"/>
                    <a:pt x="7972" y="8399"/>
                    <a:pt x="8002" y="8310"/>
                  </a:cubicBezTo>
                  <a:cubicBezTo>
                    <a:pt x="8121" y="7786"/>
                    <a:pt x="8121" y="7548"/>
                    <a:pt x="8216" y="6393"/>
                  </a:cubicBezTo>
                  <a:lnTo>
                    <a:pt x="10585" y="4023"/>
                  </a:lnTo>
                  <a:cubicBezTo>
                    <a:pt x="10597" y="4011"/>
                    <a:pt x="10621" y="3976"/>
                    <a:pt x="10633" y="3952"/>
                  </a:cubicBezTo>
                  <a:lnTo>
                    <a:pt x="11109" y="2345"/>
                  </a:lnTo>
                  <a:lnTo>
                    <a:pt x="11669" y="404"/>
                  </a:lnTo>
                  <a:cubicBezTo>
                    <a:pt x="11711" y="193"/>
                    <a:pt x="11529" y="1"/>
                    <a:pt x="11322"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63" name="Google Shape;2063;p61"/>
            <p:cNvSpPr/>
            <p:nvPr/>
          </p:nvSpPr>
          <p:spPr>
            <a:xfrm>
              <a:off x="1070396" y="2832057"/>
              <a:ext cx="90406" cy="69035"/>
            </a:xfrm>
            <a:custGeom>
              <a:avLst/>
              <a:gdLst/>
              <a:ahLst/>
              <a:cxnLst/>
              <a:rect l="l" t="t" r="r" b="b"/>
              <a:pathLst>
                <a:path w="2847" h="2174" extrusionOk="0">
                  <a:moveTo>
                    <a:pt x="1730" y="0"/>
                  </a:moveTo>
                  <a:cubicBezTo>
                    <a:pt x="1668" y="0"/>
                    <a:pt x="1610" y="44"/>
                    <a:pt x="1584" y="114"/>
                  </a:cubicBezTo>
                  <a:cubicBezTo>
                    <a:pt x="1537" y="197"/>
                    <a:pt x="1584" y="293"/>
                    <a:pt x="1668" y="328"/>
                  </a:cubicBezTo>
                  <a:cubicBezTo>
                    <a:pt x="2179" y="554"/>
                    <a:pt x="2299" y="1221"/>
                    <a:pt x="1906" y="1614"/>
                  </a:cubicBezTo>
                  <a:cubicBezTo>
                    <a:pt x="1751" y="1769"/>
                    <a:pt x="1551" y="1846"/>
                    <a:pt x="1350" y="1846"/>
                  </a:cubicBezTo>
                  <a:cubicBezTo>
                    <a:pt x="1150" y="1846"/>
                    <a:pt x="947" y="1769"/>
                    <a:pt x="786" y="1614"/>
                  </a:cubicBezTo>
                  <a:cubicBezTo>
                    <a:pt x="405" y="1221"/>
                    <a:pt x="525" y="566"/>
                    <a:pt x="1025" y="328"/>
                  </a:cubicBezTo>
                  <a:cubicBezTo>
                    <a:pt x="1120" y="293"/>
                    <a:pt x="1144" y="197"/>
                    <a:pt x="1120" y="114"/>
                  </a:cubicBezTo>
                  <a:cubicBezTo>
                    <a:pt x="1083" y="41"/>
                    <a:pt x="1019" y="10"/>
                    <a:pt x="954" y="10"/>
                  </a:cubicBezTo>
                  <a:cubicBezTo>
                    <a:pt x="934" y="10"/>
                    <a:pt x="913" y="13"/>
                    <a:pt x="894" y="19"/>
                  </a:cubicBezTo>
                  <a:cubicBezTo>
                    <a:pt x="179" y="352"/>
                    <a:pt x="1" y="1281"/>
                    <a:pt x="572" y="1852"/>
                  </a:cubicBezTo>
                  <a:cubicBezTo>
                    <a:pt x="786" y="2078"/>
                    <a:pt x="1072" y="2174"/>
                    <a:pt x="1370" y="2174"/>
                  </a:cubicBezTo>
                  <a:cubicBezTo>
                    <a:pt x="2334" y="2162"/>
                    <a:pt x="2846" y="947"/>
                    <a:pt x="2132" y="245"/>
                  </a:cubicBezTo>
                  <a:cubicBezTo>
                    <a:pt x="2037" y="150"/>
                    <a:pt x="1918" y="66"/>
                    <a:pt x="1798" y="19"/>
                  </a:cubicBezTo>
                  <a:cubicBezTo>
                    <a:pt x="1776" y="6"/>
                    <a:pt x="1753" y="0"/>
                    <a:pt x="1730"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2064" name="Google Shape;2064;p61"/>
          <p:cNvGrpSpPr/>
          <p:nvPr/>
        </p:nvGrpSpPr>
        <p:grpSpPr>
          <a:xfrm>
            <a:off x="7837983" y="329020"/>
            <a:ext cx="547179" cy="622035"/>
            <a:chOff x="1954741" y="3212419"/>
            <a:chExt cx="366389" cy="354481"/>
          </a:xfrm>
        </p:grpSpPr>
        <p:sp>
          <p:nvSpPr>
            <p:cNvPr id="2065" name="Google Shape;2065;p61"/>
            <p:cNvSpPr/>
            <p:nvPr/>
          </p:nvSpPr>
          <p:spPr>
            <a:xfrm>
              <a:off x="1964204" y="3212419"/>
              <a:ext cx="356926" cy="354481"/>
            </a:xfrm>
            <a:custGeom>
              <a:avLst/>
              <a:gdLst/>
              <a:ahLst/>
              <a:cxnLst/>
              <a:rect l="l" t="t" r="r" b="b"/>
              <a:pathLst>
                <a:path w="11240" h="11163" extrusionOk="0">
                  <a:moveTo>
                    <a:pt x="3618" y="1"/>
                  </a:moveTo>
                  <a:cubicBezTo>
                    <a:pt x="3546" y="1"/>
                    <a:pt x="3474" y="18"/>
                    <a:pt x="3405" y="54"/>
                  </a:cubicBezTo>
                  <a:cubicBezTo>
                    <a:pt x="2405" y="507"/>
                    <a:pt x="1560" y="1245"/>
                    <a:pt x="953" y="2161"/>
                  </a:cubicBezTo>
                  <a:cubicBezTo>
                    <a:pt x="321" y="3114"/>
                    <a:pt x="0" y="4221"/>
                    <a:pt x="0" y="5352"/>
                  </a:cubicBezTo>
                  <a:cubicBezTo>
                    <a:pt x="0" y="8567"/>
                    <a:pt x="2619" y="11163"/>
                    <a:pt x="5822" y="11163"/>
                  </a:cubicBezTo>
                  <a:cubicBezTo>
                    <a:pt x="6953" y="11163"/>
                    <a:pt x="8061" y="10841"/>
                    <a:pt x="9001" y="10222"/>
                  </a:cubicBezTo>
                  <a:cubicBezTo>
                    <a:pt x="9930" y="9603"/>
                    <a:pt x="10656" y="8758"/>
                    <a:pt x="11120" y="7757"/>
                  </a:cubicBezTo>
                  <a:cubicBezTo>
                    <a:pt x="11240" y="7567"/>
                    <a:pt x="11180" y="7317"/>
                    <a:pt x="11001" y="7186"/>
                  </a:cubicBezTo>
                  <a:cubicBezTo>
                    <a:pt x="10912" y="7109"/>
                    <a:pt x="10802" y="7070"/>
                    <a:pt x="10692" y="7070"/>
                  </a:cubicBezTo>
                  <a:cubicBezTo>
                    <a:pt x="10582" y="7070"/>
                    <a:pt x="10472" y="7109"/>
                    <a:pt x="10382" y="7186"/>
                  </a:cubicBezTo>
                  <a:cubicBezTo>
                    <a:pt x="9585" y="7793"/>
                    <a:pt x="8632" y="8115"/>
                    <a:pt x="7632" y="8115"/>
                  </a:cubicBezTo>
                  <a:cubicBezTo>
                    <a:pt x="7370" y="8115"/>
                    <a:pt x="7084" y="8091"/>
                    <a:pt x="6810" y="8043"/>
                  </a:cubicBezTo>
                  <a:cubicBezTo>
                    <a:pt x="6802" y="8042"/>
                    <a:pt x="6794" y="8042"/>
                    <a:pt x="6786" y="8042"/>
                  </a:cubicBezTo>
                  <a:cubicBezTo>
                    <a:pt x="6698" y="8042"/>
                    <a:pt x="6607" y="8101"/>
                    <a:pt x="6596" y="8210"/>
                  </a:cubicBezTo>
                  <a:cubicBezTo>
                    <a:pt x="6572" y="8317"/>
                    <a:pt x="6632" y="8412"/>
                    <a:pt x="6751" y="8436"/>
                  </a:cubicBezTo>
                  <a:cubicBezTo>
                    <a:pt x="7049" y="8484"/>
                    <a:pt x="7346" y="8508"/>
                    <a:pt x="7632" y="8508"/>
                  </a:cubicBezTo>
                  <a:cubicBezTo>
                    <a:pt x="8715" y="8508"/>
                    <a:pt x="9763" y="8150"/>
                    <a:pt x="10620" y="7495"/>
                  </a:cubicBezTo>
                  <a:cubicBezTo>
                    <a:pt x="10644" y="7478"/>
                    <a:pt x="10668" y="7469"/>
                    <a:pt x="10689" y="7469"/>
                  </a:cubicBezTo>
                  <a:cubicBezTo>
                    <a:pt x="10710" y="7469"/>
                    <a:pt x="10728" y="7478"/>
                    <a:pt x="10739" y="7495"/>
                  </a:cubicBezTo>
                  <a:cubicBezTo>
                    <a:pt x="10775" y="7519"/>
                    <a:pt x="10787" y="7567"/>
                    <a:pt x="10775" y="7615"/>
                  </a:cubicBezTo>
                  <a:cubicBezTo>
                    <a:pt x="10347" y="8543"/>
                    <a:pt x="9668" y="9341"/>
                    <a:pt x="8811" y="9901"/>
                  </a:cubicBezTo>
                  <a:cubicBezTo>
                    <a:pt x="7930" y="10484"/>
                    <a:pt x="6906" y="10782"/>
                    <a:pt x="5834" y="10782"/>
                  </a:cubicBezTo>
                  <a:cubicBezTo>
                    <a:pt x="2846" y="10782"/>
                    <a:pt x="405" y="8341"/>
                    <a:pt x="405" y="5352"/>
                  </a:cubicBezTo>
                  <a:cubicBezTo>
                    <a:pt x="405" y="4293"/>
                    <a:pt x="714" y="3269"/>
                    <a:pt x="1274" y="2376"/>
                  </a:cubicBezTo>
                  <a:cubicBezTo>
                    <a:pt x="1845" y="1507"/>
                    <a:pt x="2631" y="828"/>
                    <a:pt x="3572" y="411"/>
                  </a:cubicBezTo>
                  <a:cubicBezTo>
                    <a:pt x="3592" y="401"/>
                    <a:pt x="3609" y="396"/>
                    <a:pt x="3626" y="396"/>
                  </a:cubicBezTo>
                  <a:cubicBezTo>
                    <a:pt x="3649" y="396"/>
                    <a:pt x="3670" y="407"/>
                    <a:pt x="3691" y="435"/>
                  </a:cubicBezTo>
                  <a:cubicBezTo>
                    <a:pt x="3715" y="471"/>
                    <a:pt x="3715" y="530"/>
                    <a:pt x="3691" y="554"/>
                  </a:cubicBezTo>
                  <a:cubicBezTo>
                    <a:pt x="3036" y="1423"/>
                    <a:pt x="2679" y="2459"/>
                    <a:pt x="2679" y="3543"/>
                  </a:cubicBezTo>
                  <a:cubicBezTo>
                    <a:pt x="2679" y="4602"/>
                    <a:pt x="3000" y="5614"/>
                    <a:pt x="3631" y="6460"/>
                  </a:cubicBezTo>
                  <a:cubicBezTo>
                    <a:pt x="4239" y="7293"/>
                    <a:pt x="5084" y="7912"/>
                    <a:pt x="6060" y="8234"/>
                  </a:cubicBezTo>
                  <a:cubicBezTo>
                    <a:pt x="6081" y="8242"/>
                    <a:pt x="6103" y="8245"/>
                    <a:pt x="6124" y="8245"/>
                  </a:cubicBezTo>
                  <a:cubicBezTo>
                    <a:pt x="6200" y="8245"/>
                    <a:pt x="6273" y="8198"/>
                    <a:pt x="6310" y="8115"/>
                  </a:cubicBezTo>
                  <a:cubicBezTo>
                    <a:pt x="6334" y="8007"/>
                    <a:pt x="6287" y="7912"/>
                    <a:pt x="6191" y="7865"/>
                  </a:cubicBezTo>
                  <a:cubicBezTo>
                    <a:pt x="4322" y="7257"/>
                    <a:pt x="3060" y="5507"/>
                    <a:pt x="3060" y="3543"/>
                  </a:cubicBezTo>
                  <a:cubicBezTo>
                    <a:pt x="3060" y="2531"/>
                    <a:pt x="3393" y="1578"/>
                    <a:pt x="4001" y="792"/>
                  </a:cubicBezTo>
                  <a:cubicBezTo>
                    <a:pt x="4131" y="614"/>
                    <a:pt x="4131" y="364"/>
                    <a:pt x="4001" y="185"/>
                  </a:cubicBezTo>
                  <a:cubicBezTo>
                    <a:pt x="3898" y="67"/>
                    <a:pt x="3759" y="1"/>
                    <a:pt x="3618"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66" name="Google Shape;2066;p61"/>
            <p:cNvSpPr/>
            <p:nvPr/>
          </p:nvSpPr>
          <p:spPr>
            <a:xfrm>
              <a:off x="2127520" y="3279898"/>
              <a:ext cx="77546" cy="77546"/>
            </a:xfrm>
            <a:custGeom>
              <a:avLst/>
              <a:gdLst/>
              <a:ahLst/>
              <a:cxnLst/>
              <a:rect l="l" t="t" r="r" b="b"/>
              <a:pathLst>
                <a:path w="2442" h="2442" extrusionOk="0">
                  <a:moveTo>
                    <a:pt x="1239" y="846"/>
                  </a:moveTo>
                  <a:cubicBezTo>
                    <a:pt x="1334" y="989"/>
                    <a:pt x="1465" y="1108"/>
                    <a:pt x="1608" y="1215"/>
                  </a:cubicBezTo>
                  <a:cubicBezTo>
                    <a:pt x="1465" y="1310"/>
                    <a:pt x="1346" y="1441"/>
                    <a:pt x="1239" y="1584"/>
                  </a:cubicBezTo>
                  <a:cubicBezTo>
                    <a:pt x="1155" y="1441"/>
                    <a:pt x="1013" y="1322"/>
                    <a:pt x="870" y="1215"/>
                  </a:cubicBezTo>
                  <a:cubicBezTo>
                    <a:pt x="1013" y="1108"/>
                    <a:pt x="1155" y="989"/>
                    <a:pt x="1239" y="846"/>
                  </a:cubicBezTo>
                  <a:close/>
                  <a:moveTo>
                    <a:pt x="1227" y="1"/>
                  </a:moveTo>
                  <a:cubicBezTo>
                    <a:pt x="1120" y="1"/>
                    <a:pt x="1036" y="84"/>
                    <a:pt x="1036" y="191"/>
                  </a:cubicBezTo>
                  <a:cubicBezTo>
                    <a:pt x="1036" y="656"/>
                    <a:pt x="655" y="1025"/>
                    <a:pt x="203" y="1025"/>
                  </a:cubicBezTo>
                  <a:cubicBezTo>
                    <a:pt x="96" y="1025"/>
                    <a:pt x="1" y="1108"/>
                    <a:pt x="1" y="1215"/>
                  </a:cubicBezTo>
                  <a:cubicBezTo>
                    <a:pt x="1" y="1322"/>
                    <a:pt x="96" y="1406"/>
                    <a:pt x="203" y="1406"/>
                  </a:cubicBezTo>
                  <a:cubicBezTo>
                    <a:pt x="655" y="1406"/>
                    <a:pt x="1036" y="1787"/>
                    <a:pt x="1036" y="2239"/>
                  </a:cubicBezTo>
                  <a:cubicBezTo>
                    <a:pt x="1036" y="2346"/>
                    <a:pt x="1120" y="2442"/>
                    <a:pt x="1227" y="2442"/>
                  </a:cubicBezTo>
                  <a:cubicBezTo>
                    <a:pt x="1334" y="2442"/>
                    <a:pt x="1417" y="2346"/>
                    <a:pt x="1417" y="2239"/>
                  </a:cubicBezTo>
                  <a:cubicBezTo>
                    <a:pt x="1417" y="1787"/>
                    <a:pt x="1786" y="1406"/>
                    <a:pt x="2251" y="1406"/>
                  </a:cubicBezTo>
                  <a:cubicBezTo>
                    <a:pt x="2358" y="1406"/>
                    <a:pt x="2441" y="1322"/>
                    <a:pt x="2441" y="1215"/>
                  </a:cubicBezTo>
                  <a:cubicBezTo>
                    <a:pt x="2441" y="1108"/>
                    <a:pt x="2358" y="1025"/>
                    <a:pt x="2251" y="1025"/>
                  </a:cubicBezTo>
                  <a:cubicBezTo>
                    <a:pt x="1786" y="1025"/>
                    <a:pt x="1417" y="656"/>
                    <a:pt x="1417" y="191"/>
                  </a:cubicBezTo>
                  <a:cubicBezTo>
                    <a:pt x="1417" y="84"/>
                    <a:pt x="1334" y="1"/>
                    <a:pt x="122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67" name="Google Shape;2067;p61"/>
            <p:cNvSpPr/>
            <p:nvPr/>
          </p:nvSpPr>
          <p:spPr>
            <a:xfrm>
              <a:off x="2202747" y="3365732"/>
              <a:ext cx="38995" cy="38963"/>
            </a:xfrm>
            <a:custGeom>
              <a:avLst/>
              <a:gdLst/>
              <a:ahLst/>
              <a:cxnLst/>
              <a:rect l="l" t="t" r="r" b="b"/>
              <a:pathLst>
                <a:path w="1228" h="1227" extrusionOk="0">
                  <a:moveTo>
                    <a:pt x="608" y="405"/>
                  </a:moveTo>
                  <a:cubicBezTo>
                    <a:pt x="727" y="405"/>
                    <a:pt x="834" y="512"/>
                    <a:pt x="834" y="632"/>
                  </a:cubicBezTo>
                  <a:cubicBezTo>
                    <a:pt x="834" y="739"/>
                    <a:pt x="727" y="846"/>
                    <a:pt x="608" y="846"/>
                  </a:cubicBezTo>
                  <a:cubicBezTo>
                    <a:pt x="489" y="846"/>
                    <a:pt x="394" y="739"/>
                    <a:pt x="394" y="632"/>
                  </a:cubicBezTo>
                  <a:cubicBezTo>
                    <a:pt x="394" y="489"/>
                    <a:pt x="489" y="405"/>
                    <a:pt x="608" y="405"/>
                  </a:cubicBezTo>
                  <a:close/>
                  <a:moveTo>
                    <a:pt x="608" y="0"/>
                  </a:moveTo>
                  <a:cubicBezTo>
                    <a:pt x="275" y="0"/>
                    <a:pt x="1" y="262"/>
                    <a:pt x="1" y="608"/>
                  </a:cubicBezTo>
                  <a:cubicBezTo>
                    <a:pt x="1" y="953"/>
                    <a:pt x="275" y="1227"/>
                    <a:pt x="608" y="1227"/>
                  </a:cubicBezTo>
                  <a:cubicBezTo>
                    <a:pt x="953" y="1227"/>
                    <a:pt x="1227" y="953"/>
                    <a:pt x="1227" y="608"/>
                  </a:cubicBezTo>
                  <a:cubicBezTo>
                    <a:pt x="1227" y="274"/>
                    <a:pt x="953" y="0"/>
                    <a:pt x="60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68" name="Google Shape;2068;p61"/>
            <p:cNvSpPr/>
            <p:nvPr/>
          </p:nvSpPr>
          <p:spPr>
            <a:xfrm>
              <a:off x="1964553" y="3518473"/>
              <a:ext cx="38995" cy="38614"/>
            </a:xfrm>
            <a:custGeom>
              <a:avLst/>
              <a:gdLst/>
              <a:ahLst/>
              <a:cxnLst/>
              <a:rect l="l" t="t" r="r" b="b"/>
              <a:pathLst>
                <a:path w="1228" h="1216" extrusionOk="0">
                  <a:moveTo>
                    <a:pt x="608" y="382"/>
                  </a:moveTo>
                  <a:cubicBezTo>
                    <a:pt x="727" y="382"/>
                    <a:pt x="834" y="489"/>
                    <a:pt x="834" y="608"/>
                  </a:cubicBezTo>
                  <a:cubicBezTo>
                    <a:pt x="822" y="727"/>
                    <a:pt x="727" y="834"/>
                    <a:pt x="608" y="834"/>
                  </a:cubicBezTo>
                  <a:cubicBezTo>
                    <a:pt x="489" y="834"/>
                    <a:pt x="394" y="727"/>
                    <a:pt x="394" y="608"/>
                  </a:cubicBezTo>
                  <a:cubicBezTo>
                    <a:pt x="394" y="489"/>
                    <a:pt x="489" y="382"/>
                    <a:pt x="608" y="382"/>
                  </a:cubicBezTo>
                  <a:close/>
                  <a:moveTo>
                    <a:pt x="608" y="1"/>
                  </a:moveTo>
                  <a:cubicBezTo>
                    <a:pt x="275" y="1"/>
                    <a:pt x="1" y="263"/>
                    <a:pt x="1" y="608"/>
                  </a:cubicBezTo>
                  <a:cubicBezTo>
                    <a:pt x="1" y="953"/>
                    <a:pt x="275" y="1215"/>
                    <a:pt x="608" y="1215"/>
                  </a:cubicBezTo>
                  <a:cubicBezTo>
                    <a:pt x="953" y="1215"/>
                    <a:pt x="1227" y="953"/>
                    <a:pt x="1227" y="608"/>
                  </a:cubicBezTo>
                  <a:cubicBezTo>
                    <a:pt x="1227" y="263"/>
                    <a:pt x="942" y="1"/>
                    <a:pt x="608"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69" name="Google Shape;2069;p61"/>
            <p:cNvSpPr/>
            <p:nvPr/>
          </p:nvSpPr>
          <p:spPr>
            <a:xfrm>
              <a:off x="2158894" y="3385007"/>
              <a:ext cx="15909" cy="16290"/>
            </a:xfrm>
            <a:custGeom>
              <a:avLst/>
              <a:gdLst/>
              <a:ahLst/>
              <a:cxnLst/>
              <a:rect l="l" t="t" r="r" b="b"/>
              <a:pathLst>
                <a:path w="501" h="513" extrusionOk="0">
                  <a:moveTo>
                    <a:pt x="251" y="1"/>
                  </a:moveTo>
                  <a:cubicBezTo>
                    <a:pt x="108" y="1"/>
                    <a:pt x="1" y="120"/>
                    <a:pt x="1" y="263"/>
                  </a:cubicBezTo>
                  <a:cubicBezTo>
                    <a:pt x="1" y="394"/>
                    <a:pt x="108" y="513"/>
                    <a:pt x="251" y="513"/>
                  </a:cubicBezTo>
                  <a:cubicBezTo>
                    <a:pt x="394" y="513"/>
                    <a:pt x="501" y="394"/>
                    <a:pt x="501" y="263"/>
                  </a:cubicBezTo>
                  <a:cubicBezTo>
                    <a:pt x="501" y="120"/>
                    <a:pt x="394" y="1"/>
                    <a:pt x="251"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70" name="Google Shape;2070;p61"/>
            <p:cNvSpPr/>
            <p:nvPr/>
          </p:nvSpPr>
          <p:spPr>
            <a:xfrm>
              <a:off x="1954741" y="3478779"/>
              <a:ext cx="15909" cy="15909"/>
            </a:xfrm>
            <a:custGeom>
              <a:avLst/>
              <a:gdLst/>
              <a:ahLst/>
              <a:cxnLst/>
              <a:rect l="l" t="t" r="r" b="b"/>
              <a:pathLst>
                <a:path w="501" h="501" extrusionOk="0">
                  <a:moveTo>
                    <a:pt x="250" y="0"/>
                  </a:moveTo>
                  <a:cubicBezTo>
                    <a:pt x="108" y="0"/>
                    <a:pt x="0" y="108"/>
                    <a:pt x="0" y="250"/>
                  </a:cubicBezTo>
                  <a:cubicBezTo>
                    <a:pt x="0" y="393"/>
                    <a:pt x="108" y="501"/>
                    <a:pt x="250" y="501"/>
                  </a:cubicBezTo>
                  <a:cubicBezTo>
                    <a:pt x="393" y="501"/>
                    <a:pt x="500" y="393"/>
                    <a:pt x="500" y="250"/>
                  </a:cubicBezTo>
                  <a:cubicBezTo>
                    <a:pt x="500" y="108"/>
                    <a:pt x="393" y="0"/>
                    <a:pt x="250"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71" name="Google Shape;2071;p61"/>
            <p:cNvSpPr/>
            <p:nvPr/>
          </p:nvSpPr>
          <p:spPr>
            <a:xfrm>
              <a:off x="2208813" y="3264020"/>
              <a:ext cx="16290" cy="16290"/>
            </a:xfrm>
            <a:custGeom>
              <a:avLst/>
              <a:gdLst/>
              <a:ahLst/>
              <a:cxnLst/>
              <a:rect l="l" t="t" r="r" b="b"/>
              <a:pathLst>
                <a:path w="513" h="513" extrusionOk="0">
                  <a:moveTo>
                    <a:pt x="250" y="1"/>
                  </a:moveTo>
                  <a:cubicBezTo>
                    <a:pt x="119" y="1"/>
                    <a:pt x="0" y="120"/>
                    <a:pt x="0" y="263"/>
                  </a:cubicBezTo>
                  <a:cubicBezTo>
                    <a:pt x="0" y="394"/>
                    <a:pt x="119" y="513"/>
                    <a:pt x="250" y="513"/>
                  </a:cubicBezTo>
                  <a:cubicBezTo>
                    <a:pt x="393" y="513"/>
                    <a:pt x="512" y="394"/>
                    <a:pt x="512" y="263"/>
                  </a:cubicBezTo>
                  <a:cubicBezTo>
                    <a:pt x="512" y="120"/>
                    <a:pt x="393" y="1"/>
                    <a:pt x="250"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2072" name="Google Shape;2072;p61"/>
          <p:cNvGrpSpPr/>
          <p:nvPr/>
        </p:nvGrpSpPr>
        <p:grpSpPr>
          <a:xfrm>
            <a:off x="3480766" y="1797263"/>
            <a:ext cx="367629" cy="366827"/>
            <a:chOff x="7429366" y="3223183"/>
            <a:chExt cx="334634" cy="333904"/>
          </a:xfrm>
        </p:grpSpPr>
        <p:sp>
          <p:nvSpPr>
            <p:cNvPr id="2073" name="Google Shape;2073;p61"/>
            <p:cNvSpPr/>
            <p:nvPr/>
          </p:nvSpPr>
          <p:spPr>
            <a:xfrm>
              <a:off x="7429366" y="3223183"/>
              <a:ext cx="334634" cy="333904"/>
            </a:xfrm>
            <a:custGeom>
              <a:avLst/>
              <a:gdLst/>
              <a:ahLst/>
              <a:cxnLst/>
              <a:rect l="l" t="t" r="r" b="b"/>
              <a:pathLst>
                <a:path w="10538" h="10515" extrusionOk="0">
                  <a:moveTo>
                    <a:pt x="6978" y="322"/>
                  </a:moveTo>
                  <a:cubicBezTo>
                    <a:pt x="7930" y="322"/>
                    <a:pt x="8716" y="1096"/>
                    <a:pt x="8716" y="2061"/>
                  </a:cubicBezTo>
                  <a:cubicBezTo>
                    <a:pt x="8716" y="2334"/>
                    <a:pt x="8633" y="2644"/>
                    <a:pt x="8478" y="2942"/>
                  </a:cubicBezTo>
                  <a:cubicBezTo>
                    <a:pt x="8478" y="2954"/>
                    <a:pt x="8466" y="2977"/>
                    <a:pt x="8466" y="2977"/>
                  </a:cubicBezTo>
                  <a:cubicBezTo>
                    <a:pt x="8061" y="3823"/>
                    <a:pt x="7276" y="4704"/>
                    <a:pt x="6978" y="5025"/>
                  </a:cubicBezTo>
                  <a:cubicBezTo>
                    <a:pt x="6680" y="4716"/>
                    <a:pt x="5894" y="3835"/>
                    <a:pt x="5490" y="2989"/>
                  </a:cubicBezTo>
                  <a:cubicBezTo>
                    <a:pt x="5490" y="2977"/>
                    <a:pt x="5478" y="2954"/>
                    <a:pt x="5478" y="2942"/>
                  </a:cubicBezTo>
                  <a:cubicBezTo>
                    <a:pt x="5323" y="2632"/>
                    <a:pt x="5240" y="2334"/>
                    <a:pt x="5240" y="2061"/>
                  </a:cubicBezTo>
                  <a:cubicBezTo>
                    <a:pt x="5240" y="1096"/>
                    <a:pt x="6025" y="322"/>
                    <a:pt x="6978" y="322"/>
                  </a:cubicBezTo>
                  <a:close/>
                  <a:moveTo>
                    <a:pt x="5252" y="3227"/>
                  </a:moveTo>
                  <a:cubicBezTo>
                    <a:pt x="5728" y="4192"/>
                    <a:pt x="6597" y="5121"/>
                    <a:pt x="6811" y="5335"/>
                  </a:cubicBezTo>
                  <a:lnTo>
                    <a:pt x="6811" y="5811"/>
                  </a:lnTo>
                  <a:lnTo>
                    <a:pt x="3751" y="6728"/>
                  </a:lnTo>
                  <a:lnTo>
                    <a:pt x="3751" y="3668"/>
                  </a:lnTo>
                  <a:lnTo>
                    <a:pt x="5252" y="3227"/>
                  </a:lnTo>
                  <a:close/>
                  <a:moveTo>
                    <a:pt x="8704" y="3239"/>
                  </a:moveTo>
                  <a:lnTo>
                    <a:pt x="10205" y="3668"/>
                  </a:lnTo>
                  <a:lnTo>
                    <a:pt x="10205" y="6728"/>
                  </a:lnTo>
                  <a:lnTo>
                    <a:pt x="7145" y="5811"/>
                  </a:lnTo>
                  <a:lnTo>
                    <a:pt x="7145" y="5335"/>
                  </a:lnTo>
                  <a:cubicBezTo>
                    <a:pt x="7371" y="5121"/>
                    <a:pt x="8228" y="4192"/>
                    <a:pt x="8704" y="3239"/>
                  </a:cubicBezTo>
                  <a:close/>
                  <a:moveTo>
                    <a:pt x="358" y="2763"/>
                  </a:moveTo>
                  <a:lnTo>
                    <a:pt x="3418" y="3668"/>
                  </a:lnTo>
                  <a:lnTo>
                    <a:pt x="3418" y="6728"/>
                  </a:lnTo>
                  <a:lnTo>
                    <a:pt x="2263" y="6383"/>
                  </a:lnTo>
                  <a:cubicBezTo>
                    <a:pt x="2244" y="6375"/>
                    <a:pt x="2225" y="6372"/>
                    <a:pt x="2208" y="6372"/>
                  </a:cubicBezTo>
                  <a:cubicBezTo>
                    <a:pt x="2136" y="6372"/>
                    <a:pt x="2077" y="6425"/>
                    <a:pt x="2049" y="6502"/>
                  </a:cubicBezTo>
                  <a:cubicBezTo>
                    <a:pt x="2025" y="6585"/>
                    <a:pt x="2084" y="6680"/>
                    <a:pt x="2168" y="6704"/>
                  </a:cubicBezTo>
                  <a:lnTo>
                    <a:pt x="3418" y="7085"/>
                  </a:lnTo>
                  <a:lnTo>
                    <a:pt x="3418" y="10121"/>
                  </a:lnTo>
                  <a:lnTo>
                    <a:pt x="358" y="9204"/>
                  </a:lnTo>
                  <a:lnTo>
                    <a:pt x="358" y="6168"/>
                  </a:lnTo>
                  <a:lnTo>
                    <a:pt x="1513" y="6514"/>
                  </a:lnTo>
                  <a:lnTo>
                    <a:pt x="1561" y="6514"/>
                  </a:lnTo>
                  <a:cubicBezTo>
                    <a:pt x="1632" y="6514"/>
                    <a:pt x="1692" y="6466"/>
                    <a:pt x="1727" y="6394"/>
                  </a:cubicBezTo>
                  <a:cubicBezTo>
                    <a:pt x="1751" y="6311"/>
                    <a:pt x="1692" y="6216"/>
                    <a:pt x="1608" y="6192"/>
                  </a:cubicBezTo>
                  <a:lnTo>
                    <a:pt x="358" y="5811"/>
                  </a:lnTo>
                  <a:lnTo>
                    <a:pt x="358" y="2763"/>
                  </a:lnTo>
                  <a:close/>
                  <a:moveTo>
                    <a:pt x="7145" y="6156"/>
                  </a:moveTo>
                  <a:lnTo>
                    <a:pt x="10205" y="7061"/>
                  </a:lnTo>
                  <a:lnTo>
                    <a:pt x="10205" y="10121"/>
                  </a:lnTo>
                  <a:lnTo>
                    <a:pt x="7145" y="9204"/>
                  </a:lnTo>
                  <a:lnTo>
                    <a:pt x="7145" y="7990"/>
                  </a:lnTo>
                  <a:cubicBezTo>
                    <a:pt x="7145" y="7895"/>
                    <a:pt x="7073" y="7823"/>
                    <a:pt x="6978" y="7823"/>
                  </a:cubicBezTo>
                  <a:cubicBezTo>
                    <a:pt x="6895" y="7823"/>
                    <a:pt x="6811" y="7895"/>
                    <a:pt x="6811" y="7990"/>
                  </a:cubicBezTo>
                  <a:lnTo>
                    <a:pt x="6811" y="9204"/>
                  </a:lnTo>
                  <a:lnTo>
                    <a:pt x="3751" y="10121"/>
                  </a:lnTo>
                  <a:lnTo>
                    <a:pt x="3751" y="7061"/>
                  </a:lnTo>
                  <a:lnTo>
                    <a:pt x="6811" y="6156"/>
                  </a:lnTo>
                  <a:lnTo>
                    <a:pt x="6811" y="7311"/>
                  </a:lnTo>
                  <a:cubicBezTo>
                    <a:pt x="6811" y="7407"/>
                    <a:pt x="6895" y="7478"/>
                    <a:pt x="6978" y="7478"/>
                  </a:cubicBezTo>
                  <a:cubicBezTo>
                    <a:pt x="7073" y="7478"/>
                    <a:pt x="7145" y="7407"/>
                    <a:pt x="7145" y="7311"/>
                  </a:cubicBezTo>
                  <a:lnTo>
                    <a:pt x="7145" y="6156"/>
                  </a:lnTo>
                  <a:close/>
                  <a:moveTo>
                    <a:pt x="6966" y="1"/>
                  </a:moveTo>
                  <a:cubicBezTo>
                    <a:pt x="5823" y="1"/>
                    <a:pt x="4894" y="918"/>
                    <a:pt x="4894" y="2061"/>
                  </a:cubicBezTo>
                  <a:cubicBezTo>
                    <a:pt x="4894" y="2334"/>
                    <a:pt x="4966" y="2632"/>
                    <a:pt x="5085" y="2930"/>
                  </a:cubicBezTo>
                  <a:lnTo>
                    <a:pt x="3573" y="3370"/>
                  </a:lnTo>
                  <a:lnTo>
                    <a:pt x="215" y="2382"/>
                  </a:lnTo>
                  <a:cubicBezTo>
                    <a:pt x="205" y="2375"/>
                    <a:pt x="192" y="2372"/>
                    <a:pt x="179" y="2372"/>
                  </a:cubicBezTo>
                  <a:cubicBezTo>
                    <a:pt x="146" y="2372"/>
                    <a:pt x="106" y="2389"/>
                    <a:pt x="72" y="2406"/>
                  </a:cubicBezTo>
                  <a:cubicBezTo>
                    <a:pt x="25" y="2442"/>
                    <a:pt x="1" y="2477"/>
                    <a:pt x="1" y="2537"/>
                  </a:cubicBezTo>
                  <a:lnTo>
                    <a:pt x="1" y="5954"/>
                  </a:lnTo>
                  <a:lnTo>
                    <a:pt x="1" y="9335"/>
                  </a:lnTo>
                  <a:cubicBezTo>
                    <a:pt x="1" y="9419"/>
                    <a:pt x="37" y="9478"/>
                    <a:pt x="120" y="9502"/>
                  </a:cubicBezTo>
                  <a:lnTo>
                    <a:pt x="3513" y="10514"/>
                  </a:lnTo>
                  <a:lnTo>
                    <a:pt x="3573" y="10514"/>
                  </a:lnTo>
                  <a:lnTo>
                    <a:pt x="6847" y="9550"/>
                  </a:lnTo>
                  <a:cubicBezTo>
                    <a:pt x="6859" y="9562"/>
                    <a:pt x="6883" y="9562"/>
                    <a:pt x="6918" y="9562"/>
                  </a:cubicBezTo>
                  <a:cubicBezTo>
                    <a:pt x="6942" y="9562"/>
                    <a:pt x="6966" y="9562"/>
                    <a:pt x="6990" y="9550"/>
                  </a:cubicBezTo>
                  <a:lnTo>
                    <a:pt x="10264" y="10514"/>
                  </a:lnTo>
                  <a:lnTo>
                    <a:pt x="10312" y="10514"/>
                  </a:lnTo>
                  <a:cubicBezTo>
                    <a:pt x="10335" y="10514"/>
                    <a:pt x="10383" y="10502"/>
                    <a:pt x="10419" y="10490"/>
                  </a:cubicBezTo>
                  <a:cubicBezTo>
                    <a:pt x="10455" y="10454"/>
                    <a:pt x="10490" y="10407"/>
                    <a:pt x="10490" y="10347"/>
                  </a:cubicBezTo>
                  <a:lnTo>
                    <a:pt x="10538" y="6942"/>
                  </a:lnTo>
                  <a:lnTo>
                    <a:pt x="10538" y="3549"/>
                  </a:lnTo>
                  <a:cubicBezTo>
                    <a:pt x="10538" y="3477"/>
                    <a:pt x="10490" y="3418"/>
                    <a:pt x="10419" y="3394"/>
                  </a:cubicBezTo>
                  <a:lnTo>
                    <a:pt x="8835" y="2930"/>
                  </a:lnTo>
                  <a:cubicBezTo>
                    <a:pt x="8954" y="2632"/>
                    <a:pt x="9038" y="2334"/>
                    <a:pt x="9038" y="2061"/>
                  </a:cubicBezTo>
                  <a:cubicBezTo>
                    <a:pt x="9038" y="918"/>
                    <a:pt x="8109" y="1"/>
                    <a:pt x="6966"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74" name="Google Shape;2074;p61"/>
            <p:cNvSpPr/>
            <p:nvPr/>
          </p:nvSpPr>
          <p:spPr>
            <a:xfrm>
              <a:off x="7613514" y="3251541"/>
              <a:ext cx="74878" cy="74529"/>
            </a:xfrm>
            <a:custGeom>
              <a:avLst/>
              <a:gdLst/>
              <a:ahLst/>
              <a:cxnLst/>
              <a:rect l="l" t="t" r="r" b="b"/>
              <a:pathLst>
                <a:path w="2358" h="2347" extrusionOk="0">
                  <a:moveTo>
                    <a:pt x="1179" y="322"/>
                  </a:moveTo>
                  <a:cubicBezTo>
                    <a:pt x="1643" y="322"/>
                    <a:pt x="2012" y="691"/>
                    <a:pt x="2012" y="1156"/>
                  </a:cubicBezTo>
                  <a:cubicBezTo>
                    <a:pt x="2012" y="1620"/>
                    <a:pt x="1643" y="1989"/>
                    <a:pt x="1179" y="1989"/>
                  </a:cubicBezTo>
                  <a:cubicBezTo>
                    <a:pt x="715" y="1989"/>
                    <a:pt x="345" y="1620"/>
                    <a:pt x="345" y="1156"/>
                  </a:cubicBezTo>
                  <a:cubicBezTo>
                    <a:pt x="334" y="703"/>
                    <a:pt x="715" y="322"/>
                    <a:pt x="1179" y="322"/>
                  </a:cubicBezTo>
                  <a:close/>
                  <a:moveTo>
                    <a:pt x="1179" y="1"/>
                  </a:moveTo>
                  <a:cubicBezTo>
                    <a:pt x="524" y="1"/>
                    <a:pt x="0" y="513"/>
                    <a:pt x="0" y="1168"/>
                  </a:cubicBezTo>
                  <a:cubicBezTo>
                    <a:pt x="0" y="1811"/>
                    <a:pt x="524" y="2346"/>
                    <a:pt x="1179" y="2346"/>
                  </a:cubicBezTo>
                  <a:cubicBezTo>
                    <a:pt x="1834" y="2346"/>
                    <a:pt x="2358" y="1822"/>
                    <a:pt x="2358" y="1168"/>
                  </a:cubicBezTo>
                  <a:cubicBezTo>
                    <a:pt x="2358" y="513"/>
                    <a:pt x="1834" y="1"/>
                    <a:pt x="1179"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075" name="Google Shape;2075;p61"/>
          <p:cNvSpPr/>
          <p:nvPr/>
        </p:nvSpPr>
        <p:spPr>
          <a:xfrm>
            <a:off x="5578305" y="1813393"/>
            <a:ext cx="252567" cy="400026"/>
          </a:xfrm>
          <a:custGeom>
            <a:avLst/>
            <a:gdLst/>
            <a:ahLst/>
            <a:cxnLst/>
            <a:rect l="l" t="t" r="r" b="b"/>
            <a:pathLst>
              <a:path w="7240" h="11467" extrusionOk="0">
                <a:moveTo>
                  <a:pt x="1048" y="346"/>
                </a:moveTo>
                <a:cubicBezTo>
                  <a:pt x="1156" y="346"/>
                  <a:pt x="1239" y="441"/>
                  <a:pt x="1239" y="537"/>
                </a:cubicBezTo>
                <a:cubicBezTo>
                  <a:pt x="1239" y="644"/>
                  <a:pt x="1156" y="727"/>
                  <a:pt x="1048" y="727"/>
                </a:cubicBezTo>
                <a:cubicBezTo>
                  <a:pt x="941" y="727"/>
                  <a:pt x="858" y="644"/>
                  <a:pt x="858" y="537"/>
                </a:cubicBezTo>
                <a:cubicBezTo>
                  <a:pt x="858" y="429"/>
                  <a:pt x="941" y="346"/>
                  <a:pt x="1048" y="346"/>
                </a:cubicBezTo>
                <a:close/>
                <a:moveTo>
                  <a:pt x="3549" y="1203"/>
                </a:moveTo>
                <a:lnTo>
                  <a:pt x="3906" y="1453"/>
                </a:lnTo>
                <a:lnTo>
                  <a:pt x="3549" y="1453"/>
                </a:lnTo>
                <a:lnTo>
                  <a:pt x="3549" y="1203"/>
                </a:lnTo>
                <a:close/>
                <a:moveTo>
                  <a:pt x="6883" y="1060"/>
                </a:moveTo>
                <a:lnTo>
                  <a:pt x="6883" y="1072"/>
                </a:lnTo>
                <a:lnTo>
                  <a:pt x="6097" y="2799"/>
                </a:lnTo>
                <a:cubicBezTo>
                  <a:pt x="6085" y="2846"/>
                  <a:pt x="6085" y="2894"/>
                  <a:pt x="6097" y="2942"/>
                </a:cubicBezTo>
                <a:lnTo>
                  <a:pt x="6883" y="4680"/>
                </a:lnTo>
                <a:lnTo>
                  <a:pt x="4620" y="4680"/>
                </a:lnTo>
                <a:lnTo>
                  <a:pt x="4620" y="1608"/>
                </a:lnTo>
                <a:cubicBezTo>
                  <a:pt x="4620" y="1549"/>
                  <a:pt x="4597" y="1501"/>
                  <a:pt x="4549" y="1477"/>
                </a:cubicBezTo>
                <a:lnTo>
                  <a:pt x="3942" y="1060"/>
                </a:lnTo>
                <a:close/>
                <a:moveTo>
                  <a:pt x="6883" y="4680"/>
                </a:moveTo>
                <a:cubicBezTo>
                  <a:pt x="6883" y="4686"/>
                  <a:pt x="6880" y="4689"/>
                  <a:pt x="6878" y="4689"/>
                </a:cubicBezTo>
                <a:cubicBezTo>
                  <a:pt x="6877" y="4689"/>
                  <a:pt x="6877" y="4686"/>
                  <a:pt x="6883" y="4680"/>
                </a:cubicBezTo>
                <a:close/>
                <a:moveTo>
                  <a:pt x="4299" y="1787"/>
                </a:moveTo>
                <a:lnTo>
                  <a:pt x="4299" y="5394"/>
                </a:lnTo>
                <a:lnTo>
                  <a:pt x="1941" y="5406"/>
                </a:lnTo>
                <a:lnTo>
                  <a:pt x="1941" y="2692"/>
                </a:lnTo>
                <a:cubicBezTo>
                  <a:pt x="1941" y="2608"/>
                  <a:pt x="1870" y="2537"/>
                  <a:pt x="1787" y="2537"/>
                </a:cubicBezTo>
                <a:cubicBezTo>
                  <a:pt x="1691" y="2537"/>
                  <a:pt x="1620" y="2608"/>
                  <a:pt x="1620" y="2692"/>
                </a:cubicBezTo>
                <a:lnTo>
                  <a:pt x="1620" y="5406"/>
                </a:lnTo>
                <a:lnTo>
                  <a:pt x="1227" y="5406"/>
                </a:lnTo>
                <a:lnTo>
                  <a:pt x="1227" y="1787"/>
                </a:lnTo>
                <a:lnTo>
                  <a:pt x="1620" y="1787"/>
                </a:lnTo>
                <a:lnTo>
                  <a:pt x="1620" y="1989"/>
                </a:lnTo>
                <a:cubicBezTo>
                  <a:pt x="1620" y="2072"/>
                  <a:pt x="1691" y="2144"/>
                  <a:pt x="1787" y="2144"/>
                </a:cubicBezTo>
                <a:cubicBezTo>
                  <a:pt x="1870" y="2144"/>
                  <a:pt x="1941" y="2072"/>
                  <a:pt x="1941" y="1989"/>
                </a:cubicBezTo>
                <a:lnTo>
                  <a:pt x="1941" y="1787"/>
                </a:lnTo>
                <a:close/>
                <a:moveTo>
                  <a:pt x="1584" y="10764"/>
                </a:moveTo>
                <a:cubicBezTo>
                  <a:pt x="1691" y="10764"/>
                  <a:pt x="1787" y="10859"/>
                  <a:pt x="1787" y="10954"/>
                </a:cubicBezTo>
                <a:lnTo>
                  <a:pt x="1787" y="11145"/>
                </a:lnTo>
                <a:lnTo>
                  <a:pt x="322" y="11145"/>
                </a:lnTo>
                <a:lnTo>
                  <a:pt x="322" y="10954"/>
                </a:lnTo>
                <a:cubicBezTo>
                  <a:pt x="322" y="10847"/>
                  <a:pt x="417" y="10764"/>
                  <a:pt x="513" y="10764"/>
                </a:cubicBezTo>
                <a:close/>
                <a:moveTo>
                  <a:pt x="1048" y="1"/>
                </a:moveTo>
                <a:cubicBezTo>
                  <a:pt x="775" y="1"/>
                  <a:pt x="536" y="239"/>
                  <a:pt x="536" y="525"/>
                </a:cubicBezTo>
                <a:cubicBezTo>
                  <a:pt x="536" y="763"/>
                  <a:pt x="679" y="953"/>
                  <a:pt x="894" y="1037"/>
                </a:cubicBezTo>
                <a:lnTo>
                  <a:pt x="894" y="10419"/>
                </a:lnTo>
                <a:lnTo>
                  <a:pt x="513" y="10419"/>
                </a:lnTo>
                <a:cubicBezTo>
                  <a:pt x="215" y="10419"/>
                  <a:pt x="1" y="10657"/>
                  <a:pt x="1" y="10943"/>
                </a:cubicBezTo>
                <a:lnTo>
                  <a:pt x="1" y="11300"/>
                </a:lnTo>
                <a:cubicBezTo>
                  <a:pt x="1" y="11395"/>
                  <a:pt x="72" y="11466"/>
                  <a:pt x="155" y="11466"/>
                </a:cubicBezTo>
                <a:lnTo>
                  <a:pt x="1965" y="11466"/>
                </a:lnTo>
                <a:cubicBezTo>
                  <a:pt x="2049" y="11466"/>
                  <a:pt x="2120" y="11395"/>
                  <a:pt x="2120" y="11300"/>
                </a:cubicBezTo>
                <a:lnTo>
                  <a:pt x="2120" y="10943"/>
                </a:lnTo>
                <a:cubicBezTo>
                  <a:pt x="2120" y="10645"/>
                  <a:pt x="1882" y="10419"/>
                  <a:pt x="1608" y="10419"/>
                </a:cubicBezTo>
                <a:lnTo>
                  <a:pt x="1227" y="10419"/>
                </a:lnTo>
                <a:lnTo>
                  <a:pt x="1227" y="5740"/>
                </a:lnTo>
                <a:lnTo>
                  <a:pt x="4299" y="5740"/>
                </a:lnTo>
                <a:cubicBezTo>
                  <a:pt x="4489" y="5740"/>
                  <a:pt x="4632" y="5585"/>
                  <a:pt x="4632" y="5394"/>
                </a:cubicBezTo>
                <a:lnTo>
                  <a:pt x="4632" y="5025"/>
                </a:lnTo>
                <a:lnTo>
                  <a:pt x="6883" y="5025"/>
                </a:lnTo>
                <a:cubicBezTo>
                  <a:pt x="7002" y="5025"/>
                  <a:pt x="7109" y="4966"/>
                  <a:pt x="7180" y="4859"/>
                </a:cubicBezTo>
                <a:cubicBezTo>
                  <a:pt x="7228" y="4763"/>
                  <a:pt x="7240" y="4632"/>
                  <a:pt x="7180" y="4525"/>
                </a:cubicBezTo>
                <a:lnTo>
                  <a:pt x="6442" y="2882"/>
                </a:lnTo>
                <a:lnTo>
                  <a:pt x="7180" y="1227"/>
                </a:lnTo>
                <a:cubicBezTo>
                  <a:pt x="7228" y="1120"/>
                  <a:pt x="7228" y="989"/>
                  <a:pt x="7156" y="894"/>
                </a:cubicBezTo>
                <a:cubicBezTo>
                  <a:pt x="7097" y="787"/>
                  <a:pt x="6978" y="727"/>
                  <a:pt x="6859" y="727"/>
                </a:cubicBezTo>
                <a:lnTo>
                  <a:pt x="3358" y="727"/>
                </a:lnTo>
                <a:cubicBezTo>
                  <a:pt x="3275" y="727"/>
                  <a:pt x="3192" y="810"/>
                  <a:pt x="3192" y="894"/>
                </a:cubicBezTo>
                <a:lnTo>
                  <a:pt x="3192" y="1453"/>
                </a:lnTo>
                <a:lnTo>
                  <a:pt x="1215" y="1453"/>
                </a:lnTo>
                <a:lnTo>
                  <a:pt x="1215" y="1037"/>
                </a:lnTo>
                <a:cubicBezTo>
                  <a:pt x="1429" y="953"/>
                  <a:pt x="1572" y="763"/>
                  <a:pt x="1572" y="525"/>
                </a:cubicBezTo>
                <a:cubicBezTo>
                  <a:pt x="1572" y="227"/>
                  <a:pt x="1334" y="1"/>
                  <a:pt x="1048"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pic>
        <p:nvPicPr>
          <p:cNvPr id="51" name="Graphic 50" descr="Users">
            <a:extLst>
              <a:ext uri="{FF2B5EF4-FFF2-40B4-BE49-F238E27FC236}">
                <a16:creationId xmlns:a16="http://schemas.microsoft.com/office/drawing/2014/main" id="{FCE5F270-AD4C-4908-ADEF-7C83BACC5AA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68002" y="1711904"/>
            <a:ext cx="543244" cy="543244"/>
          </a:xfrm>
          <a:prstGeom prst="rect">
            <a:avLst/>
          </a:prstGeom>
        </p:spPr>
      </p:pic>
      <p:pic>
        <p:nvPicPr>
          <p:cNvPr id="53" name="Graphic 52" descr="Open hand">
            <a:extLst>
              <a:ext uri="{FF2B5EF4-FFF2-40B4-BE49-F238E27FC236}">
                <a16:creationId xmlns:a16="http://schemas.microsoft.com/office/drawing/2014/main" id="{D029B837-C4A7-457B-BF64-8959D4FF941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39852" y="1767512"/>
            <a:ext cx="487636" cy="4876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33"/>
                                        </p:tgtEl>
                                        <p:attrNameLst>
                                          <p:attrName>style.visibility</p:attrName>
                                        </p:attrNameLst>
                                      </p:cBhvr>
                                      <p:to>
                                        <p:strVal val="visible"/>
                                      </p:to>
                                    </p:set>
                                    <p:animEffect transition="in" filter="fade">
                                      <p:cBhvr>
                                        <p:cTn id="7" dur="1000"/>
                                        <p:tgtEl>
                                          <p:spTgt spid="2033"/>
                                        </p:tgtEl>
                                      </p:cBhvr>
                                    </p:animEffect>
                                    <p:anim calcmode="lin" valueType="num">
                                      <p:cBhvr>
                                        <p:cTn id="8" dur="1000" fill="hold"/>
                                        <p:tgtEl>
                                          <p:spTgt spid="2033"/>
                                        </p:tgtEl>
                                        <p:attrNameLst>
                                          <p:attrName>ppt_x</p:attrName>
                                        </p:attrNameLst>
                                      </p:cBhvr>
                                      <p:tavLst>
                                        <p:tav tm="0">
                                          <p:val>
                                            <p:strVal val="#ppt_x"/>
                                          </p:val>
                                        </p:tav>
                                        <p:tav tm="100000">
                                          <p:val>
                                            <p:strVal val="#ppt_x"/>
                                          </p:val>
                                        </p:tav>
                                      </p:tavLst>
                                    </p:anim>
                                    <p:anim calcmode="lin" valueType="num">
                                      <p:cBhvr>
                                        <p:cTn id="9" dur="1000" fill="hold"/>
                                        <p:tgtEl>
                                          <p:spTgt spid="203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036"/>
                                        </p:tgtEl>
                                        <p:attrNameLst>
                                          <p:attrName>style.visibility</p:attrName>
                                        </p:attrNameLst>
                                      </p:cBhvr>
                                      <p:to>
                                        <p:strVal val="visible"/>
                                      </p:to>
                                    </p:set>
                                    <p:animEffect transition="in" filter="fade">
                                      <p:cBhvr>
                                        <p:cTn id="14" dur="1000"/>
                                        <p:tgtEl>
                                          <p:spTgt spid="2036"/>
                                        </p:tgtEl>
                                      </p:cBhvr>
                                    </p:animEffect>
                                    <p:anim calcmode="lin" valueType="num">
                                      <p:cBhvr>
                                        <p:cTn id="15" dur="1000" fill="hold"/>
                                        <p:tgtEl>
                                          <p:spTgt spid="2036"/>
                                        </p:tgtEl>
                                        <p:attrNameLst>
                                          <p:attrName>ppt_x</p:attrName>
                                        </p:attrNameLst>
                                      </p:cBhvr>
                                      <p:tavLst>
                                        <p:tav tm="0">
                                          <p:val>
                                            <p:strVal val="#ppt_x"/>
                                          </p:val>
                                        </p:tav>
                                        <p:tav tm="100000">
                                          <p:val>
                                            <p:strVal val="#ppt_x"/>
                                          </p:val>
                                        </p:tav>
                                      </p:tavLst>
                                    </p:anim>
                                    <p:anim calcmode="lin" valueType="num">
                                      <p:cBhvr>
                                        <p:cTn id="16" dur="1000" fill="hold"/>
                                        <p:tgtEl>
                                          <p:spTgt spid="203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030"/>
                                        </p:tgtEl>
                                        <p:attrNameLst>
                                          <p:attrName>style.visibility</p:attrName>
                                        </p:attrNameLst>
                                      </p:cBhvr>
                                      <p:to>
                                        <p:strVal val="visible"/>
                                      </p:to>
                                    </p:set>
                                    <p:animEffect transition="in" filter="fade">
                                      <p:cBhvr>
                                        <p:cTn id="21" dur="1000"/>
                                        <p:tgtEl>
                                          <p:spTgt spid="2030"/>
                                        </p:tgtEl>
                                      </p:cBhvr>
                                    </p:animEffect>
                                    <p:anim calcmode="lin" valueType="num">
                                      <p:cBhvr>
                                        <p:cTn id="22" dur="1000" fill="hold"/>
                                        <p:tgtEl>
                                          <p:spTgt spid="2030"/>
                                        </p:tgtEl>
                                        <p:attrNameLst>
                                          <p:attrName>ppt_x</p:attrName>
                                        </p:attrNameLst>
                                      </p:cBhvr>
                                      <p:tavLst>
                                        <p:tav tm="0">
                                          <p:val>
                                            <p:strVal val="#ppt_x"/>
                                          </p:val>
                                        </p:tav>
                                        <p:tav tm="100000">
                                          <p:val>
                                            <p:strVal val="#ppt_x"/>
                                          </p:val>
                                        </p:tav>
                                      </p:tavLst>
                                    </p:anim>
                                    <p:anim calcmode="lin" valueType="num">
                                      <p:cBhvr>
                                        <p:cTn id="23" dur="1000" fill="hold"/>
                                        <p:tgtEl>
                                          <p:spTgt spid="203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039"/>
                                        </p:tgtEl>
                                        <p:attrNameLst>
                                          <p:attrName>style.visibility</p:attrName>
                                        </p:attrNameLst>
                                      </p:cBhvr>
                                      <p:to>
                                        <p:strVal val="visible"/>
                                      </p:to>
                                    </p:set>
                                    <p:animEffect transition="in" filter="fade">
                                      <p:cBhvr>
                                        <p:cTn id="28" dur="1000"/>
                                        <p:tgtEl>
                                          <p:spTgt spid="2039"/>
                                        </p:tgtEl>
                                      </p:cBhvr>
                                    </p:animEffect>
                                    <p:anim calcmode="lin" valueType="num">
                                      <p:cBhvr>
                                        <p:cTn id="29" dur="1000" fill="hold"/>
                                        <p:tgtEl>
                                          <p:spTgt spid="2039"/>
                                        </p:tgtEl>
                                        <p:attrNameLst>
                                          <p:attrName>ppt_x</p:attrName>
                                        </p:attrNameLst>
                                      </p:cBhvr>
                                      <p:tavLst>
                                        <p:tav tm="0">
                                          <p:val>
                                            <p:strVal val="#ppt_x"/>
                                          </p:val>
                                        </p:tav>
                                        <p:tav tm="100000">
                                          <p:val>
                                            <p:strVal val="#ppt_x"/>
                                          </p:val>
                                        </p:tav>
                                      </p:tavLst>
                                    </p:anim>
                                    <p:anim calcmode="lin" valueType="num">
                                      <p:cBhvr>
                                        <p:cTn id="30" dur="1000" fill="hold"/>
                                        <p:tgtEl>
                                          <p:spTgt spid="20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0" grpId="0"/>
      <p:bldP spid="2033" grpId="0"/>
      <p:bldP spid="2036" grpId="0"/>
      <p:bldP spid="20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70"/>
        <p:cNvGrpSpPr/>
        <p:nvPr/>
      </p:nvGrpSpPr>
      <p:grpSpPr>
        <a:xfrm>
          <a:off x="0" y="0"/>
          <a:ext cx="0" cy="0"/>
          <a:chOff x="0" y="0"/>
          <a:chExt cx="0" cy="0"/>
        </a:xfrm>
      </p:grpSpPr>
      <p:sp>
        <p:nvSpPr>
          <p:cNvPr id="1871" name="Google Shape;1871;p56"/>
          <p:cNvSpPr txBox="1">
            <a:spLocks noGrp="1"/>
          </p:cNvSpPr>
          <p:nvPr>
            <p:ph type="title"/>
          </p:nvPr>
        </p:nvSpPr>
        <p:spPr>
          <a:xfrm>
            <a:off x="448869" y="309925"/>
            <a:ext cx="6796617" cy="1223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400" dirty="0"/>
              <a:t>Our Astronauts: Survey Respondents</a:t>
            </a:r>
            <a:endParaRPr sz="4400" dirty="0"/>
          </a:p>
        </p:txBody>
      </p:sp>
      <p:cxnSp>
        <p:nvCxnSpPr>
          <p:cNvPr id="1885" name="Google Shape;1885;p56"/>
          <p:cNvCxnSpPr/>
          <p:nvPr/>
        </p:nvCxnSpPr>
        <p:spPr>
          <a:xfrm>
            <a:off x="4346144" y="1622077"/>
            <a:ext cx="0" cy="2462400"/>
          </a:xfrm>
          <a:prstGeom prst="straightConnector1">
            <a:avLst/>
          </a:prstGeom>
          <a:noFill/>
          <a:ln w="19050" cap="rnd" cmpd="sng">
            <a:solidFill>
              <a:schemeClr val="dk2"/>
            </a:solidFill>
            <a:prstDash val="dash"/>
            <a:round/>
            <a:headEnd type="none" w="med" len="med"/>
            <a:tailEnd type="none" w="med" len="med"/>
          </a:ln>
        </p:spPr>
      </p:cxnSp>
      <p:grpSp>
        <p:nvGrpSpPr>
          <p:cNvPr id="1889" name="Google Shape;1889;p56"/>
          <p:cNvGrpSpPr/>
          <p:nvPr/>
        </p:nvGrpSpPr>
        <p:grpSpPr>
          <a:xfrm>
            <a:off x="595017" y="3967162"/>
            <a:ext cx="836849" cy="836849"/>
            <a:chOff x="1418700" y="1676550"/>
            <a:chExt cx="1096500" cy="1096500"/>
          </a:xfrm>
        </p:grpSpPr>
        <p:sp>
          <p:nvSpPr>
            <p:cNvPr id="1890" name="Google Shape;1890;p56"/>
            <p:cNvSpPr/>
            <p:nvPr/>
          </p:nvSpPr>
          <p:spPr>
            <a:xfrm>
              <a:off x="1418700" y="1676550"/>
              <a:ext cx="1096500" cy="1096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891" name="Google Shape;1891;p56"/>
            <p:cNvSpPr/>
            <p:nvPr/>
          </p:nvSpPr>
          <p:spPr>
            <a:xfrm>
              <a:off x="1504650" y="1762500"/>
              <a:ext cx="924600" cy="924600"/>
            </a:xfrm>
            <a:prstGeom prst="ellipse">
              <a:avLst/>
            </a:pr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1892" name="Google Shape;1892;p56"/>
          <p:cNvGrpSpPr/>
          <p:nvPr/>
        </p:nvGrpSpPr>
        <p:grpSpPr>
          <a:xfrm>
            <a:off x="864641" y="4200038"/>
            <a:ext cx="297600" cy="395793"/>
            <a:chOff x="6252228" y="3346936"/>
            <a:chExt cx="265193" cy="352693"/>
          </a:xfrm>
        </p:grpSpPr>
        <p:sp>
          <p:nvSpPr>
            <p:cNvPr id="1893" name="Google Shape;1893;p56"/>
            <p:cNvSpPr/>
            <p:nvPr/>
          </p:nvSpPr>
          <p:spPr>
            <a:xfrm>
              <a:off x="6252228" y="3346936"/>
              <a:ext cx="265193" cy="352693"/>
            </a:xfrm>
            <a:custGeom>
              <a:avLst/>
              <a:gdLst/>
              <a:ahLst/>
              <a:cxnLst/>
              <a:rect l="l" t="t" r="r" b="b"/>
              <a:pathLst>
                <a:path w="8371" h="11133" extrusionOk="0">
                  <a:moveTo>
                    <a:pt x="4156" y="2941"/>
                  </a:moveTo>
                  <a:cubicBezTo>
                    <a:pt x="4370" y="2941"/>
                    <a:pt x="4585" y="2953"/>
                    <a:pt x="4787" y="2965"/>
                  </a:cubicBezTo>
                  <a:cubicBezTo>
                    <a:pt x="3811" y="3560"/>
                    <a:pt x="2537" y="3775"/>
                    <a:pt x="2060" y="3810"/>
                  </a:cubicBezTo>
                  <a:lnTo>
                    <a:pt x="2060" y="3656"/>
                  </a:lnTo>
                  <a:cubicBezTo>
                    <a:pt x="2060" y="3358"/>
                    <a:pt x="2858" y="2941"/>
                    <a:pt x="4156" y="2941"/>
                  </a:cubicBezTo>
                  <a:close/>
                  <a:moveTo>
                    <a:pt x="4168" y="2239"/>
                  </a:moveTo>
                  <a:cubicBezTo>
                    <a:pt x="5466" y="2239"/>
                    <a:pt x="6275" y="2655"/>
                    <a:pt x="6275" y="2953"/>
                  </a:cubicBezTo>
                  <a:lnTo>
                    <a:pt x="6275" y="3108"/>
                  </a:lnTo>
                  <a:cubicBezTo>
                    <a:pt x="6242" y="3089"/>
                    <a:pt x="6207" y="3079"/>
                    <a:pt x="6173" y="3079"/>
                  </a:cubicBezTo>
                  <a:cubicBezTo>
                    <a:pt x="6123" y="3079"/>
                    <a:pt x="6078" y="3101"/>
                    <a:pt x="6049" y="3144"/>
                  </a:cubicBezTo>
                  <a:cubicBezTo>
                    <a:pt x="5989" y="3215"/>
                    <a:pt x="6001" y="3322"/>
                    <a:pt x="6073" y="3382"/>
                  </a:cubicBezTo>
                  <a:cubicBezTo>
                    <a:pt x="6168" y="3441"/>
                    <a:pt x="6275" y="3548"/>
                    <a:pt x="6275" y="3656"/>
                  </a:cubicBezTo>
                  <a:lnTo>
                    <a:pt x="6275" y="4358"/>
                  </a:lnTo>
                  <a:lnTo>
                    <a:pt x="4513" y="4358"/>
                  </a:lnTo>
                  <a:cubicBezTo>
                    <a:pt x="4430" y="4358"/>
                    <a:pt x="4346" y="4441"/>
                    <a:pt x="4346" y="4525"/>
                  </a:cubicBezTo>
                  <a:lnTo>
                    <a:pt x="4346" y="4549"/>
                  </a:lnTo>
                  <a:lnTo>
                    <a:pt x="3977" y="4549"/>
                  </a:lnTo>
                  <a:lnTo>
                    <a:pt x="3977" y="4525"/>
                  </a:lnTo>
                  <a:cubicBezTo>
                    <a:pt x="3977" y="4441"/>
                    <a:pt x="3906" y="4358"/>
                    <a:pt x="3811" y="4358"/>
                  </a:cubicBezTo>
                  <a:lnTo>
                    <a:pt x="2060" y="4358"/>
                  </a:lnTo>
                  <a:lnTo>
                    <a:pt x="2060" y="4156"/>
                  </a:lnTo>
                  <a:cubicBezTo>
                    <a:pt x="2560" y="4096"/>
                    <a:pt x="4168" y="3870"/>
                    <a:pt x="5263" y="3072"/>
                  </a:cubicBezTo>
                  <a:cubicBezTo>
                    <a:pt x="5347" y="3084"/>
                    <a:pt x="5442" y="3108"/>
                    <a:pt x="5513" y="3132"/>
                  </a:cubicBezTo>
                  <a:cubicBezTo>
                    <a:pt x="5526" y="3135"/>
                    <a:pt x="5539" y="3137"/>
                    <a:pt x="5552" y="3137"/>
                  </a:cubicBezTo>
                  <a:cubicBezTo>
                    <a:pt x="5624" y="3137"/>
                    <a:pt x="5695" y="3085"/>
                    <a:pt x="5716" y="3025"/>
                  </a:cubicBezTo>
                  <a:cubicBezTo>
                    <a:pt x="5751" y="2929"/>
                    <a:pt x="5692" y="2846"/>
                    <a:pt x="5620" y="2810"/>
                  </a:cubicBezTo>
                  <a:cubicBezTo>
                    <a:pt x="5204" y="2703"/>
                    <a:pt x="4704" y="2620"/>
                    <a:pt x="4168" y="2620"/>
                  </a:cubicBezTo>
                  <a:cubicBezTo>
                    <a:pt x="3370" y="2620"/>
                    <a:pt x="2525" y="2798"/>
                    <a:pt x="2072" y="3108"/>
                  </a:cubicBezTo>
                  <a:lnTo>
                    <a:pt x="2072" y="2953"/>
                  </a:lnTo>
                  <a:cubicBezTo>
                    <a:pt x="2072" y="2655"/>
                    <a:pt x="2882" y="2239"/>
                    <a:pt x="4168" y="2239"/>
                  </a:cubicBezTo>
                  <a:close/>
                  <a:moveTo>
                    <a:pt x="3668" y="4680"/>
                  </a:moveTo>
                  <a:lnTo>
                    <a:pt x="3668" y="4858"/>
                  </a:lnTo>
                  <a:cubicBezTo>
                    <a:pt x="3668" y="5156"/>
                    <a:pt x="3430" y="5394"/>
                    <a:pt x="3132" y="5394"/>
                  </a:cubicBezTo>
                  <a:cubicBezTo>
                    <a:pt x="2834" y="5394"/>
                    <a:pt x="2596" y="5156"/>
                    <a:pt x="2596" y="4858"/>
                  </a:cubicBezTo>
                  <a:lnTo>
                    <a:pt x="2596" y="4680"/>
                  </a:lnTo>
                  <a:lnTo>
                    <a:pt x="2965" y="4680"/>
                  </a:lnTo>
                  <a:lnTo>
                    <a:pt x="2965" y="4870"/>
                  </a:lnTo>
                  <a:cubicBezTo>
                    <a:pt x="2965" y="4965"/>
                    <a:pt x="3037" y="5037"/>
                    <a:pt x="3132" y="5037"/>
                  </a:cubicBezTo>
                  <a:cubicBezTo>
                    <a:pt x="3215" y="5037"/>
                    <a:pt x="3299" y="4965"/>
                    <a:pt x="3299" y="4870"/>
                  </a:cubicBezTo>
                  <a:lnTo>
                    <a:pt x="3299" y="4680"/>
                  </a:lnTo>
                  <a:close/>
                  <a:moveTo>
                    <a:pt x="5751" y="4680"/>
                  </a:moveTo>
                  <a:lnTo>
                    <a:pt x="5751" y="4858"/>
                  </a:lnTo>
                  <a:cubicBezTo>
                    <a:pt x="5751" y="5156"/>
                    <a:pt x="5513" y="5394"/>
                    <a:pt x="5216" y="5394"/>
                  </a:cubicBezTo>
                  <a:cubicBezTo>
                    <a:pt x="4918" y="5394"/>
                    <a:pt x="4680" y="5156"/>
                    <a:pt x="4680" y="4858"/>
                  </a:cubicBezTo>
                  <a:lnTo>
                    <a:pt x="4680" y="4680"/>
                  </a:lnTo>
                  <a:lnTo>
                    <a:pt x="5049" y="4680"/>
                  </a:lnTo>
                  <a:lnTo>
                    <a:pt x="5049" y="4870"/>
                  </a:lnTo>
                  <a:cubicBezTo>
                    <a:pt x="5049" y="4965"/>
                    <a:pt x="5120" y="5037"/>
                    <a:pt x="5216" y="5037"/>
                  </a:cubicBezTo>
                  <a:cubicBezTo>
                    <a:pt x="5299" y="5037"/>
                    <a:pt x="5382" y="4965"/>
                    <a:pt x="5382" y="4870"/>
                  </a:cubicBezTo>
                  <a:lnTo>
                    <a:pt x="5382" y="4680"/>
                  </a:lnTo>
                  <a:close/>
                  <a:moveTo>
                    <a:pt x="4168" y="334"/>
                  </a:moveTo>
                  <a:cubicBezTo>
                    <a:pt x="4299" y="334"/>
                    <a:pt x="4442" y="441"/>
                    <a:pt x="4585" y="536"/>
                  </a:cubicBezTo>
                  <a:cubicBezTo>
                    <a:pt x="4716" y="643"/>
                    <a:pt x="4870" y="750"/>
                    <a:pt x="5013" y="798"/>
                  </a:cubicBezTo>
                  <a:cubicBezTo>
                    <a:pt x="5088" y="814"/>
                    <a:pt x="5166" y="821"/>
                    <a:pt x="5245" y="821"/>
                  </a:cubicBezTo>
                  <a:cubicBezTo>
                    <a:pt x="5341" y="821"/>
                    <a:pt x="5439" y="811"/>
                    <a:pt x="5537" y="798"/>
                  </a:cubicBezTo>
                  <a:cubicBezTo>
                    <a:pt x="5626" y="786"/>
                    <a:pt x="5716" y="774"/>
                    <a:pt x="5796" y="774"/>
                  </a:cubicBezTo>
                  <a:cubicBezTo>
                    <a:pt x="5876" y="774"/>
                    <a:pt x="5948" y="786"/>
                    <a:pt x="6001" y="822"/>
                  </a:cubicBezTo>
                  <a:cubicBezTo>
                    <a:pt x="6109" y="881"/>
                    <a:pt x="6180" y="1048"/>
                    <a:pt x="6251" y="1215"/>
                  </a:cubicBezTo>
                  <a:cubicBezTo>
                    <a:pt x="6323" y="1370"/>
                    <a:pt x="6394" y="1536"/>
                    <a:pt x="6525" y="1655"/>
                  </a:cubicBezTo>
                  <a:cubicBezTo>
                    <a:pt x="6644" y="1774"/>
                    <a:pt x="6799" y="1846"/>
                    <a:pt x="6966" y="1929"/>
                  </a:cubicBezTo>
                  <a:cubicBezTo>
                    <a:pt x="7132" y="2001"/>
                    <a:pt x="7299" y="2072"/>
                    <a:pt x="7359" y="2179"/>
                  </a:cubicBezTo>
                  <a:cubicBezTo>
                    <a:pt x="7418" y="2286"/>
                    <a:pt x="7394" y="2465"/>
                    <a:pt x="7383" y="2644"/>
                  </a:cubicBezTo>
                  <a:cubicBezTo>
                    <a:pt x="7371" y="2822"/>
                    <a:pt x="7335" y="3001"/>
                    <a:pt x="7383" y="3156"/>
                  </a:cubicBezTo>
                  <a:cubicBezTo>
                    <a:pt x="7430" y="3322"/>
                    <a:pt x="7537" y="3453"/>
                    <a:pt x="7633" y="3596"/>
                  </a:cubicBezTo>
                  <a:cubicBezTo>
                    <a:pt x="7740" y="3739"/>
                    <a:pt x="7847" y="3870"/>
                    <a:pt x="7847" y="4013"/>
                  </a:cubicBezTo>
                  <a:cubicBezTo>
                    <a:pt x="7847" y="4144"/>
                    <a:pt x="7740" y="4275"/>
                    <a:pt x="7633" y="4429"/>
                  </a:cubicBezTo>
                  <a:cubicBezTo>
                    <a:pt x="7537" y="4560"/>
                    <a:pt x="7430" y="4703"/>
                    <a:pt x="7383" y="4858"/>
                  </a:cubicBezTo>
                  <a:cubicBezTo>
                    <a:pt x="7335" y="5025"/>
                    <a:pt x="7359" y="5191"/>
                    <a:pt x="7383" y="5382"/>
                  </a:cubicBezTo>
                  <a:cubicBezTo>
                    <a:pt x="7394" y="5561"/>
                    <a:pt x="7430" y="5739"/>
                    <a:pt x="7359" y="5834"/>
                  </a:cubicBezTo>
                  <a:cubicBezTo>
                    <a:pt x="7335" y="5870"/>
                    <a:pt x="7323" y="5882"/>
                    <a:pt x="7299" y="5894"/>
                  </a:cubicBezTo>
                  <a:cubicBezTo>
                    <a:pt x="7299" y="5680"/>
                    <a:pt x="7192" y="5525"/>
                    <a:pt x="7085" y="5406"/>
                  </a:cubicBezTo>
                  <a:cubicBezTo>
                    <a:pt x="7216" y="5299"/>
                    <a:pt x="7299" y="5144"/>
                    <a:pt x="7299" y="4941"/>
                  </a:cubicBezTo>
                  <a:cubicBezTo>
                    <a:pt x="7299" y="4620"/>
                    <a:pt x="7025" y="4346"/>
                    <a:pt x="6704" y="4346"/>
                  </a:cubicBezTo>
                  <a:lnTo>
                    <a:pt x="6597" y="4346"/>
                  </a:lnTo>
                  <a:lnTo>
                    <a:pt x="6597" y="2953"/>
                  </a:lnTo>
                  <a:cubicBezTo>
                    <a:pt x="6597" y="2286"/>
                    <a:pt x="5347" y="1929"/>
                    <a:pt x="4168" y="1929"/>
                  </a:cubicBezTo>
                  <a:cubicBezTo>
                    <a:pt x="2989" y="1929"/>
                    <a:pt x="1739" y="2286"/>
                    <a:pt x="1739" y="2953"/>
                  </a:cubicBezTo>
                  <a:lnTo>
                    <a:pt x="1739" y="4346"/>
                  </a:lnTo>
                  <a:lnTo>
                    <a:pt x="1644" y="4346"/>
                  </a:lnTo>
                  <a:cubicBezTo>
                    <a:pt x="1310" y="4346"/>
                    <a:pt x="1048" y="4620"/>
                    <a:pt x="1048" y="4941"/>
                  </a:cubicBezTo>
                  <a:cubicBezTo>
                    <a:pt x="1048" y="5120"/>
                    <a:pt x="1132" y="5287"/>
                    <a:pt x="1251" y="5406"/>
                  </a:cubicBezTo>
                  <a:cubicBezTo>
                    <a:pt x="1156" y="5525"/>
                    <a:pt x="1048" y="5692"/>
                    <a:pt x="1048" y="5894"/>
                  </a:cubicBezTo>
                  <a:lnTo>
                    <a:pt x="989" y="5834"/>
                  </a:lnTo>
                  <a:cubicBezTo>
                    <a:pt x="929" y="5739"/>
                    <a:pt x="941" y="5561"/>
                    <a:pt x="953" y="5382"/>
                  </a:cubicBezTo>
                  <a:cubicBezTo>
                    <a:pt x="965" y="5191"/>
                    <a:pt x="1001" y="5025"/>
                    <a:pt x="953" y="4858"/>
                  </a:cubicBezTo>
                  <a:cubicBezTo>
                    <a:pt x="917" y="4691"/>
                    <a:pt x="810" y="4560"/>
                    <a:pt x="703" y="4429"/>
                  </a:cubicBezTo>
                  <a:cubicBezTo>
                    <a:pt x="596" y="4275"/>
                    <a:pt x="489" y="4144"/>
                    <a:pt x="489" y="4013"/>
                  </a:cubicBezTo>
                  <a:cubicBezTo>
                    <a:pt x="489" y="3870"/>
                    <a:pt x="596" y="3739"/>
                    <a:pt x="703" y="3596"/>
                  </a:cubicBezTo>
                  <a:cubicBezTo>
                    <a:pt x="810" y="3453"/>
                    <a:pt x="917" y="3310"/>
                    <a:pt x="953" y="3156"/>
                  </a:cubicBezTo>
                  <a:cubicBezTo>
                    <a:pt x="1001" y="3001"/>
                    <a:pt x="989" y="2822"/>
                    <a:pt x="953" y="2644"/>
                  </a:cubicBezTo>
                  <a:cubicBezTo>
                    <a:pt x="941" y="2465"/>
                    <a:pt x="917" y="2286"/>
                    <a:pt x="989" y="2179"/>
                  </a:cubicBezTo>
                  <a:cubicBezTo>
                    <a:pt x="1048" y="2072"/>
                    <a:pt x="1215" y="2001"/>
                    <a:pt x="1370" y="1929"/>
                  </a:cubicBezTo>
                  <a:cubicBezTo>
                    <a:pt x="1537" y="1846"/>
                    <a:pt x="1703" y="1786"/>
                    <a:pt x="1822" y="1655"/>
                  </a:cubicBezTo>
                  <a:cubicBezTo>
                    <a:pt x="1941" y="1536"/>
                    <a:pt x="2013" y="1370"/>
                    <a:pt x="2084" y="1215"/>
                  </a:cubicBezTo>
                  <a:cubicBezTo>
                    <a:pt x="2156" y="1048"/>
                    <a:pt x="2239" y="881"/>
                    <a:pt x="2334" y="822"/>
                  </a:cubicBezTo>
                  <a:cubicBezTo>
                    <a:pt x="2392" y="790"/>
                    <a:pt x="2470" y="779"/>
                    <a:pt x="2557" y="779"/>
                  </a:cubicBezTo>
                  <a:cubicBezTo>
                    <a:pt x="2633" y="779"/>
                    <a:pt x="2716" y="787"/>
                    <a:pt x="2799" y="798"/>
                  </a:cubicBezTo>
                  <a:cubicBezTo>
                    <a:pt x="2907" y="805"/>
                    <a:pt x="3016" y="817"/>
                    <a:pt x="3121" y="817"/>
                  </a:cubicBezTo>
                  <a:cubicBezTo>
                    <a:pt x="3190" y="817"/>
                    <a:pt x="3257" y="812"/>
                    <a:pt x="3322" y="798"/>
                  </a:cubicBezTo>
                  <a:cubicBezTo>
                    <a:pt x="3489" y="750"/>
                    <a:pt x="3620" y="643"/>
                    <a:pt x="3751" y="536"/>
                  </a:cubicBezTo>
                  <a:cubicBezTo>
                    <a:pt x="3906" y="429"/>
                    <a:pt x="4037" y="334"/>
                    <a:pt x="4168" y="334"/>
                  </a:cubicBezTo>
                  <a:close/>
                  <a:moveTo>
                    <a:pt x="1548" y="5596"/>
                  </a:moveTo>
                  <a:cubicBezTo>
                    <a:pt x="1632" y="5656"/>
                    <a:pt x="1727" y="5775"/>
                    <a:pt x="1727" y="5930"/>
                  </a:cubicBezTo>
                  <a:cubicBezTo>
                    <a:pt x="1727" y="6013"/>
                    <a:pt x="1656" y="6108"/>
                    <a:pt x="1548" y="6108"/>
                  </a:cubicBezTo>
                  <a:cubicBezTo>
                    <a:pt x="1453" y="6108"/>
                    <a:pt x="1370" y="6013"/>
                    <a:pt x="1370" y="5930"/>
                  </a:cubicBezTo>
                  <a:cubicBezTo>
                    <a:pt x="1370" y="5763"/>
                    <a:pt x="1477" y="5656"/>
                    <a:pt x="1548" y="5596"/>
                  </a:cubicBezTo>
                  <a:close/>
                  <a:moveTo>
                    <a:pt x="6775" y="5596"/>
                  </a:moveTo>
                  <a:cubicBezTo>
                    <a:pt x="6847" y="5656"/>
                    <a:pt x="6954" y="5775"/>
                    <a:pt x="6954" y="5930"/>
                  </a:cubicBezTo>
                  <a:cubicBezTo>
                    <a:pt x="6966" y="6013"/>
                    <a:pt x="6882" y="6108"/>
                    <a:pt x="6775" y="6108"/>
                  </a:cubicBezTo>
                  <a:cubicBezTo>
                    <a:pt x="6668" y="6108"/>
                    <a:pt x="6597" y="6013"/>
                    <a:pt x="6597" y="5930"/>
                  </a:cubicBezTo>
                  <a:cubicBezTo>
                    <a:pt x="6597" y="5763"/>
                    <a:pt x="6704" y="5656"/>
                    <a:pt x="6775" y="5596"/>
                  </a:cubicBezTo>
                  <a:close/>
                  <a:moveTo>
                    <a:pt x="6394" y="6227"/>
                  </a:moveTo>
                  <a:cubicBezTo>
                    <a:pt x="6430" y="6275"/>
                    <a:pt x="6478" y="6311"/>
                    <a:pt x="6525" y="6346"/>
                  </a:cubicBezTo>
                  <a:cubicBezTo>
                    <a:pt x="6394" y="6477"/>
                    <a:pt x="6311" y="6632"/>
                    <a:pt x="6251" y="6787"/>
                  </a:cubicBezTo>
                  <a:cubicBezTo>
                    <a:pt x="6180" y="6954"/>
                    <a:pt x="6109" y="7120"/>
                    <a:pt x="6001" y="7180"/>
                  </a:cubicBezTo>
                  <a:cubicBezTo>
                    <a:pt x="5944" y="7212"/>
                    <a:pt x="5873" y="7223"/>
                    <a:pt x="5793" y="7223"/>
                  </a:cubicBezTo>
                  <a:cubicBezTo>
                    <a:pt x="5725" y="7223"/>
                    <a:pt x="5650" y="7215"/>
                    <a:pt x="5573" y="7204"/>
                  </a:cubicBezTo>
                  <a:cubicBezTo>
                    <a:pt x="5906" y="6954"/>
                    <a:pt x="6192" y="6632"/>
                    <a:pt x="6394" y="6227"/>
                  </a:cubicBezTo>
                  <a:close/>
                  <a:moveTo>
                    <a:pt x="1953" y="6239"/>
                  </a:moveTo>
                  <a:cubicBezTo>
                    <a:pt x="2132" y="6632"/>
                    <a:pt x="2418" y="6966"/>
                    <a:pt x="2775" y="7227"/>
                  </a:cubicBezTo>
                  <a:cubicBezTo>
                    <a:pt x="2724" y="7227"/>
                    <a:pt x="2674" y="7228"/>
                    <a:pt x="2626" y="7228"/>
                  </a:cubicBezTo>
                  <a:cubicBezTo>
                    <a:pt x="2506" y="7228"/>
                    <a:pt x="2399" y="7222"/>
                    <a:pt x="2322" y="7180"/>
                  </a:cubicBezTo>
                  <a:cubicBezTo>
                    <a:pt x="2227" y="7120"/>
                    <a:pt x="2144" y="6954"/>
                    <a:pt x="2072" y="6787"/>
                  </a:cubicBezTo>
                  <a:cubicBezTo>
                    <a:pt x="2001" y="6644"/>
                    <a:pt x="1941" y="6477"/>
                    <a:pt x="1822" y="6358"/>
                  </a:cubicBezTo>
                  <a:cubicBezTo>
                    <a:pt x="1882" y="6334"/>
                    <a:pt x="1929" y="6287"/>
                    <a:pt x="1953" y="6239"/>
                  </a:cubicBezTo>
                  <a:close/>
                  <a:moveTo>
                    <a:pt x="6704" y="4691"/>
                  </a:moveTo>
                  <a:cubicBezTo>
                    <a:pt x="6847" y="4691"/>
                    <a:pt x="6966" y="4810"/>
                    <a:pt x="6966" y="4965"/>
                  </a:cubicBezTo>
                  <a:cubicBezTo>
                    <a:pt x="6966" y="5108"/>
                    <a:pt x="6847" y="5227"/>
                    <a:pt x="6704" y="5227"/>
                  </a:cubicBezTo>
                  <a:lnTo>
                    <a:pt x="6597" y="5227"/>
                  </a:lnTo>
                  <a:lnTo>
                    <a:pt x="6597" y="5215"/>
                  </a:lnTo>
                  <a:cubicBezTo>
                    <a:pt x="6597" y="5120"/>
                    <a:pt x="6525" y="5049"/>
                    <a:pt x="6430" y="5049"/>
                  </a:cubicBezTo>
                  <a:cubicBezTo>
                    <a:pt x="6347" y="5049"/>
                    <a:pt x="6275" y="5120"/>
                    <a:pt x="6275" y="5215"/>
                  </a:cubicBezTo>
                  <a:cubicBezTo>
                    <a:pt x="6275" y="6370"/>
                    <a:pt x="5335" y="7311"/>
                    <a:pt x="4168" y="7311"/>
                  </a:cubicBezTo>
                  <a:cubicBezTo>
                    <a:pt x="4161" y="7311"/>
                    <a:pt x="4154" y="7311"/>
                    <a:pt x="4146" y="7311"/>
                  </a:cubicBezTo>
                  <a:cubicBezTo>
                    <a:pt x="3001" y="7311"/>
                    <a:pt x="2060" y="6363"/>
                    <a:pt x="2060" y="5215"/>
                  </a:cubicBezTo>
                  <a:cubicBezTo>
                    <a:pt x="2060" y="5120"/>
                    <a:pt x="1989" y="5049"/>
                    <a:pt x="1894" y="5049"/>
                  </a:cubicBezTo>
                  <a:cubicBezTo>
                    <a:pt x="1810" y="5049"/>
                    <a:pt x="1727" y="5120"/>
                    <a:pt x="1727" y="5215"/>
                  </a:cubicBezTo>
                  <a:lnTo>
                    <a:pt x="1727" y="5227"/>
                  </a:lnTo>
                  <a:lnTo>
                    <a:pt x="1632" y="5227"/>
                  </a:lnTo>
                  <a:cubicBezTo>
                    <a:pt x="1477" y="5227"/>
                    <a:pt x="1358" y="5108"/>
                    <a:pt x="1358" y="4965"/>
                  </a:cubicBezTo>
                  <a:cubicBezTo>
                    <a:pt x="1358" y="4810"/>
                    <a:pt x="1477" y="4691"/>
                    <a:pt x="1632" y="4691"/>
                  </a:cubicBezTo>
                  <a:lnTo>
                    <a:pt x="2251" y="4691"/>
                  </a:lnTo>
                  <a:lnTo>
                    <a:pt x="2251" y="4870"/>
                  </a:lnTo>
                  <a:cubicBezTo>
                    <a:pt x="2251" y="5346"/>
                    <a:pt x="2644" y="5739"/>
                    <a:pt x="3120" y="5739"/>
                  </a:cubicBezTo>
                  <a:cubicBezTo>
                    <a:pt x="3596" y="5739"/>
                    <a:pt x="3977" y="5346"/>
                    <a:pt x="3977" y="4870"/>
                  </a:cubicBezTo>
                  <a:lnTo>
                    <a:pt x="3977" y="4858"/>
                  </a:lnTo>
                  <a:lnTo>
                    <a:pt x="4346" y="4858"/>
                  </a:lnTo>
                  <a:lnTo>
                    <a:pt x="4346" y="4870"/>
                  </a:lnTo>
                  <a:cubicBezTo>
                    <a:pt x="4346" y="5346"/>
                    <a:pt x="4739" y="5739"/>
                    <a:pt x="5216" y="5739"/>
                  </a:cubicBezTo>
                  <a:cubicBezTo>
                    <a:pt x="5692" y="5739"/>
                    <a:pt x="6073" y="5346"/>
                    <a:pt x="6073" y="4870"/>
                  </a:cubicBezTo>
                  <a:lnTo>
                    <a:pt x="6073" y="4691"/>
                  </a:lnTo>
                  <a:close/>
                  <a:moveTo>
                    <a:pt x="5049" y="7477"/>
                  </a:moveTo>
                  <a:lnTo>
                    <a:pt x="5049" y="7942"/>
                  </a:lnTo>
                  <a:lnTo>
                    <a:pt x="4168" y="8811"/>
                  </a:lnTo>
                  <a:lnTo>
                    <a:pt x="3299" y="7942"/>
                  </a:lnTo>
                  <a:lnTo>
                    <a:pt x="3299" y="7477"/>
                  </a:lnTo>
                  <a:cubicBezTo>
                    <a:pt x="3561" y="7585"/>
                    <a:pt x="3858" y="7644"/>
                    <a:pt x="4168" y="7644"/>
                  </a:cubicBezTo>
                  <a:cubicBezTo>
                    <a:pt x="4489" y="7644"/>
                    <a:pt x="4787" y="7585"/>
                    <a:pt x="5049" y="7477"/>
                  </a:cubicBezTo>
                  <a:close/>
                  <a:moveTo>
                    <a:pt x="2953" y="8073"/>
                  </a:moveTo>
                  <a:lnTo>
                    <a:pt x="3918" y="9037"/>
                  </a:lnTo>
                  <a:lnTo>
                    <a:pt x="3192" y="9644"/>
                  </a:lnTo>
                  <a:lnTo>
                    <a:pt x="3156" y="9644"/>
                  </a:lnTo>
                  <a:lnTo>
                    <a:pt x="2608" y="8394"/>
                  </a:lnTo>
                  <a:lnTo>
                    <a:pt x="2941" y="8073"/>
                  </a:lnTo>
                  <a:close/>
                  <a:moveTo>
                    <a:pt x="2370" y="8620"/>
                  </a:moveTo>
                  <a:lnTo>
                    <a:pt x="2894" y="9787"/>
                  </a:lnTo>
                  <a:cubicBezTo>
                    <a:pt x="2941" y="9883"/>
                    <a:pt x="3025" y="9942"/>
                    <a:pt x="3132" y="9978"/>
                  </a:cubicBezTo>
                  <a:cubicBezTo>
                    <a:pt x="3156" y="9978"/>
                    <a:pt x="3180" y="9990"/>
                    <a:pt x="3203" y="9990"/>
                  </a:cubicBezTo>
                  <a:cubicBezTo>
                    <a:pt x="3275" y="9990"/>
                    <a:pt x="3358" y="9954"/>
                    <a:pt x="3418" y="9918"/>
                  </a:cubicBezTo>
                  <a:lnTo>
                    <a:pt x="4013" y="9406"/>
                  </a:lnTo>
                  <a:lnTo>
                    <a:pt x="4013" y="10633"/>
                  </a:lnTo>
                  <a:cubicBezTo>
                    <a:pt x="3001" y="10561"/>
                    <a:pt x="2179" y="9752"/>
                    <a:pt x="2072" y="8728"/>
                  </a:cubicBezTo>
                  <a:lnTo>
                    <a:pt x="2370" y="8620"/>
                  </a:lnTo>
                  <a:close/>
                  <a:moveTo>
                    <a:pt x="5394" y="8085"/>
                  </a:moveTo>
                  <a:lnTo>
                    <a:pt x="5716" y="8418"/>
                  </a:lnTo>
                  <a:lnTo>
                    <a:pt x="5692" y="8490"/>
                  </a:lnTo>
                  <a:cubicBezTo>
                    <a:pt x="5656" y="8573"/>
                    <a:pt x="5692" y="8668"/>
                    <a:pt x="5775" y="8692"/>
                  </a:cubicBezTo>
                  <a:cubicBezTo>
                    <a:pt x="5795" y="8702"/>
                    <a:pt x="5816" y="8706"/>
                    <a:pt x="5838" y="8706"/>
                  </a:cubicBezTo>
                  <a:cubicBezTo>
                    <a:pt x="5895" y="8706"/>
                    <a:pt x="5955" y="8676"/>
                    <a:pt x="5989" y="8632"/>
                  </a:cubicBezTo>
                  <a:lnTo>
                    <a:pt x="6287" y="8740"/>
                  </a:lnTo>
                  <a:cubicBezTo>
                    <a:pt x="6168" y="9740"/>
                    <a:pt x="5347" y="10537"/>
                    <a:pt x="4335" y="10633"/>
                  </a:cubicBezTo>
                  <a:lnTo>
                    <a:pt x="4335" y="9406"/>
                  </a:lnTo>
                  <a:lnTo>
                    <a:pt x="4930" y="9918"/>
                  </a:lnTo>
                  <a:cubicBezTo>
                    <a:pt x="4989" y="9954"/>
                    <a:pt x="5061" y="9990"/>
                    <a:pt x="5144" y="9990"/>
                  </a:cubicBezTo>
                  <a:cubicBezTo>
                    <a:pt x="5168" y="9990"/>
                    <a:pt x="5180" y="9990"/>
                    <a:pt x="5216" y="9978"/>
                  </a:cubicBezTo>
                  <a:cubicBezTo>
                    <a:pt x="5323" y="9942"/>
                    <a:pt x="5406" y="9883"/>
                    <a:pt x="5454" y="9787"/>
                  </a:cubicBezTo>
                  <a:lnTo>
                    <a:pt x="5704" y="9228"/>
                  </a:lnTo>
                  <a:cubicBezTo>
                    <a:pt x="5739" y="9144"/>
                    <a:pt x="5704" y="9049"/>
                    <a:pt x="5620" y="9025"/>
                  </a:cubicBezTo>
                  <a:cubicBezTo>
                    <a:pt x="5595" y="9016"/>
                    <a:pt x="5571" y="9011"/>
                    <a:pt x="5549" y="9011"/>
                  </a:cubicBezTo>
                  <a:cubicBezTo>
                    <a:pt x="5485" y="9011"/>
                    <a:pt x="5432" y="9047"/>
                    <a:pt x="5406" y="9109"/>
                  </a:cubicBezTo>
                  <a:lnTo>
                    <a:pt x="5156" y="9668"/>
                  </a:lnTo>
                  <a:lnTo>
                    <a:pt x="5120" y="9668"/>
                  </a:lnTo>
                  <a:lnTo>
                    <a:pt x="4394" y="9049"/>
                  </a:lnTo>
                  <a:lnTo>
                    <a:pt x="5358" y="8085"/>
                  </a:lnTo>
                  <a:close/>
                  <a:moveTo>
                    <a:pt x="4168" y="0"/>
                  </a:moveTo>
                  <a:cubicBezTo>
                    <a:pt x="3930" y="0"/>
                    <a:pt x="3739" y="155"/>
                    <a:pt x="3561" y="286"/>
                  </a:cubicBezTo>
                  <a:cubicBezTo>
                    <a:pt x="3442" y="381"/>
                    <a:pt x="3334" y="453"/>
                    <a:pt x="3239" y="477"/>
                  </a:cubicBezTo>
                  <a:cubicBezTo>
                    <a:pt x="3197" y="491"/>
                    <a:pt x="3148" y="495"/>
                    <a:pt x="3095" y="495"/>
                  </a:cubicBezTo>
                  <a:cubicBezTo>
                    <a:pt x="3012" y="495"/>
                    <a:pt x="2921" y="484"/>
                    <a:pt x="2834" y="477"/>
                  </a:cubicBezTo>
                  <a:cubicBezTo>
                    <a:pt x="2738" y="466"/>
                    <a:pt x="2639" y="456"/>
                    <a:pt x="2543" y="456"/>
                  </a:cubicBezTo>
                  <a:cubicBezTo>
                    <a:pt x="2414" y="456"/>
                    <a:pt x="2289" y="475"/>
                    <a:pt x="2179" y="536"/>
                  </a:cubicBezTo>
                  <a:cubicBezTo>
                    <a:pt x="1965" y="655"/>
                    <a:pt x="1882" y="881"/>
                    <a:pt x="1787" y="1072"/>
                  </a:cubicBezTo>
                  <a:cubicBezTo>
                    <a:pt x="1727" y="1203"/>
                    <a:pt x="1668" y="1346"/>
                    <a:pt x="1596" y="1417"/>
                  </a:cubicBezTo>
                  <a:cubicBezTo>
                    <a:pt x="1525" y="1489"/>
                    <a:pt x="1394" y="1548"/>
                    <a:pt x="1251" y="1608"/>
                  </a:cubicBezTo>
                  <a:cubicBezTo>
                    <a:pt x="1060" y="1703"/>
                    <a:pt x="834" y="1786"/>
                    <a:pt x="715" y="2001"/>
                  </a:cubicBezTo>
                  <a:cubicBezTo>
                    <a:pt x="596" y="2191"/>
                    <a:pt x="632" y="2429"/>
                    <a:pt x="655" y="2655"/>
                  </a:cubicBezTo>
                  <a:cubicBezTo>
                    <a:pt x="679" y="2798"/>
                    <a:pt x="691" y="2929"/>
                    <a:pt x="655" y="3048"/>
                  </a:cubicBezTo>
                  <a:cubicBezTo>
                    <a:pt x="632" y="3156"/>
                    <a:pt x="560" y="3263"/>
                    <a:pt x="465" y="3382"/>
                  </a:cubicBezTo>
                  <a:cubicBezTo>
                    <a:pt x="334" y="3560"/>
                    <a:pt x="179" y="3751"/>
                    <a:pt x="179" y="3989"/>
                  </a:cubicBezTo>
                  <a:cubicBezTo>
                    <a:pt x="179" y="4227"/>
                    <a:pt x="334" y="4418"/>
                    <a:pt x="465" y="4596"/>
                  </a:cubicBezTo>
                  <a:cubicBezTo>
                    <a:pt x="560" y="4715"/>
                    <a:pt x="632" y="4822"/>
                    <a:pt x="655" y="4930"/>
                  </a:cubicBezTo>
                  <a:cubicBezTo>
                    <a:pt x="691" y="5037"/>
                    <a:pt x="679" y="5180"/>
                    <a:pt x="655" y="5334"/>
                  </a:cubicBezTo>
                  <a:cubicBezTo>
                    <a:pt x="632" y="5561"/>
                    <a:pt x="620" y="5799"/>
                    <a:pt x="715" y="5989"/>
                  </a:cubicBezTo>
                  <a:cubicBezTo>
                    <a:pt x="834" y="6192"/>
                    <a:pt x="1060" y="6287"/>
                    <a:pt x="1251" y="6370"/>
                  </a:cubicBezTo>
                  <a:cubicBezTo>
                    <a:pt x="1394" y="6430"/>
                    <a:pt x="1525" y="6489"/>
                    <a:pt x="1596" y="6573"/>
                  </a:cubicBezTo>
                  <a:cubicBezTo>
                    <a:pt x="1668" y="6644"/>
                    <a:pt x="1727" y="6775"/>
                    <a:pt x="1787" y="6906"/>
                  </a:cubicBezTo>
                  <a:cubicBezTo>
                    <a:pt x="1882" y="7096"/>
                    <a:pt x="1965" y="7323"/>
                    <a:pt x="2179" y="7442"/>
                  </a:cubicBezTo>
                  <a:cubicBezTo>
                    <a:pt x="2286" y="7509"/>
                    <a:pt x="2408" y="7530"/>
                    <a:pt x="2534" y="7530"/>
                  </a:cubicBezTo>
                  <a:cubicBezTo>
                    <a:pt x="2633" y="7530"/>
                    <a:pt x="2735" y="7517"/>
                    <a:pt x="2834" y="7501"/>
                  </a:cubicBezTo>
                  <a:cubicBezTo>
                    <a:pt x="2882" y="7501"/>
                    <a:pt x="2918" y="7489"/>
                    <a:pt x="2965" y="7489"/>
                  </a:cubicBezTo>
                  <a:lnTo>
                    <a:pt x="2965" y="7716"/>
                  </a:lnTo>
                  <a:lnTo>
                    <a:pt x="2953" y="7716"/>
                  </a:lnTo>
                  <a:cubicBezTo>
                    <a:pt x="2858" y="7716"/>
                    <a:pt x="2775" y="7739"/>
                    <a:pt x="2715" y="7823"/>
                  </a:cubicBezTo>
                  <a:lnTo>
                    <a:pt x="2310" y="8216"/>
                  </a:lnTo>
                  <a:cubicBezTo>
                    <a:pt x="2299" y="8239"/>
                    <a:pt x="2287" y="8263"/>
                    <a:pt x="2263" y="8299"/>
                  </a:cubicBezTo>
                  <a:lnTo>
                    <a:pt x="810" y="8811"/>
                  </a:lnTo>
                  <a:cubicBezTo>
                    <a:pt x="334" y="8978"/>
                    <a:pt x="1" y="9442"/>
                    <a:pt x="1" y="9966"/>
                  </a:cubicBezTo>
                  <a:lnTo>
                    <a:pt x="1" y="10954"/>
                  </a:lnTo>
                  <a:cubicBezTo>
                    <a:pt x="1" y="11049"/>
                    <a:pt x="84" y="11121"/>
                    <a:pt x="167" y="11121"/>
                  </a:cubicBezTo>
                  <a:cubicBezTo>
                    <a:pt x="263" y="11121"/>
                    <a:pt x="334" y="11049"/>
                    <a:pt x="334" y="10954"/>
                  </a:cubicBezTo>
                  <a:lnTo>
                    <a:pt x="334" y="9966"/>
                  </a:lnTo>
                  <a:cubicBezTo>
                    <a:pt x="334" y="9859"/>
                    <a:pt x="346" y="9752"/>
                    <a:pt x="394" y="9644"/>
                  </a:cubicBezTo>
                  <a:lnTo>
                    <a:pt x="1215" y="10347"/>
                  </a:lnTo>
                  <a:cubicBezTo>
                    <a:pt x="1334" y="10454"/>
                    <a:pt x="1406" y="10597"/>
                    <a:pt x="1406" y="10752"/>
                  </a:cubicBezTo>
                  <a:lnTo>
                    <a:pt x="1406" y="10954"/>
                  </a:lnTo>
                  <a:cubicBezTo>
                    <a:pt x="1406" y="11049"/>
                    <a:pt x="1477" y="11121"/>
                    <a:pt x="1572" y="11121"/>
                  </a:cubicBezTo>
                  <a:cubicBezTo>
                    <a:pt x="1656" y="11121"/>
                    <a:pt x="1727" y="11049"/>
                    <a:pt x="1727" y="10954"/>
                  </a:cubicBezTo>
                  <a:lnTo>
                    <a:pt x="1727" y="10764"/>
                  </a:lnTo>
                  <a:cubicBezTo>
                    <a:pt x="1727" y="10514"/>
                    <a:pt x="1632" y="10275"/>
                    <a:pt x="1429" y="10109"/>
                  </a:cubicBezTo>
                  <a:lnTo>
                    <a:pt x="572" y="9371"/>
                  </a:lnTo>
                  <a:cubicBezTo>
                    <a:pt x="655" y="9263"/>
                    <a:pt x="798" y="9168"/>
                    <a:pt x="929" y="9132"/>
                  </a:cubicBezTo>
                  <a:lnTo>
                    <a:pt x="1775" y="8835"/>
                  </a:lnTo>
                  <a:cubicBezTo>
                    <a:pt x="1929" y="10037"/>
                    <a:pt x="2953" y="10954"/>
                    <a:pt x="4192" y="10954"/>
                  </a:cubicBezTo>
                  <a:cubicBezTo>
                    <a:pt x="5418" y="10954"/>
                    <a:pt x="6454" y="10037"/>
                    <a:pt x="6597" y="8835"/>
                  </a:cubicBezTo>
                  <a:lnTo>
                    <a:pt x="7442" y="9132"/>
                  </a:lnTo>
                  <a:cubicBezTo>
                    <a:pt x="7585" y="9168"/>
                    <a:pt x="7716" y="9263"/>
                    <a:pt x="7799" y="9371"/>
                  </a:cubicBezTo>
                  <a:lnTo>
                    <a:pt x="6942" y="10109"/>
                  </a:lnTo>
                  <a:cubicBezTo>
                    <a:pt x="6751" y="10275"/>
                    <a:pt x="6644" y="10514"/>
                    <a:pt x="6644" y="10764"/>
                  </a:cubicBezTo>
                  <a:lnTo>
                    <a:pt x="6644" y="10978"/>
                  </a:lnTo>
                  <a:cubicBezTo>
                    <a:pt x="6644" y="11061"/>
                    <a:pt x="6716" y="11133"/>
                    <a:pt x="6811" y="11133"/>
                  </a:cubicBezTo>
                  <a:cubicBezTo>
                    <a:pt x="6894" y="11133"/>
                    <a:pt x="6966" y="11061"/>
                    <a:pt x="6966" y="10978"/>
                  </a:cubicBezTo>
                  <a:lnTo>
                    <a:pt x="6966" y="10764"/>
                  </a:lnTo>
                  <a:cubicBezTo>
                    <a:pt x="6966" y="10621"/>
                    <a:pt x="7049" y="10466"/>
                    <a:pt x="7168" y="10359"/>
                  </a:cubicBezTo>
                  <a:lnTo>
                    <a:pt x="7978" y="9656"/>
                  </a:lnTo>
                  <a:cubicBezTo>
                    <a:pt x="8014" y="9763"/>
                    <a:pt x="8037" y="9871"/>
                    <a:pt x="8037" y="9978"/>
                  </a:cubicBezTo>
                  <a:lnTo>
                    <a:pt x="8037" y="10978"/>
                  </a:lnTo>
                  <a:cubicBezTo>
                    <a:pt x="8037" y="11061"/>
                    <a:pt x="8121" y="11133"/>
                    <a:pt x="8204" y="11133"/>
                  </a:cubicBezTo>
                  <a:cubicBezTo>
                    <a:pt x="8299" y="11133"/>
                    <a:pt x="8371" y="11061"/>
                    <a:pt x="8371" y="10978"/>
                  </a:cubicBezTo>
                  <a:lnTo>
                    <a:pt x="8371" y="9978"/>
                  </a:lnTo>
                  <a:cubicBezTo>
                    <a:pt x="8335" y="9454"/>
                    <a:pt x="8014" y="8990"/>
                    <a:pt x="7537" y="8835"/>
                  </a:cubicBezTo>
                  <a:lnTo>
                    <a:pt x="6073" y="8311"/>
                  </a:lnTo>
                  <a:cubicBezTo>
                    <a:pt x="6061" y="8275"/>
                    <a:pt x="6061" y="8263"/>
                    <a:pt x="6037" y="8239"/>
                  </a:cubicBezTo>
                  <a:lnTo>
                    <a:pt x="5632" y="7835"/>
                  </a:lnTo>
                  <a:cubicBezTo>
                    <a:pt x="5573" y="7775"/>
                    <a:pt x="5478" y="7728"/>
                    <a:pt x="5394" y="7728"/>
                  </a:cubicBezTo>
                  <a:lnTo>
                    <a:pt x="5382" y="7728"/>
                  </a:lnTo>
                  <a:lnTo>
                    <a:pt x="5382" y="7501"/>
                  </a:lnTo>
                  <a:cubicBezTo>
                    <a:pt x="5418" y="7501"/>
                    <a:pt x="5466" y="7525"/>
                    <a:pt x="5513" y="7525"/>
                  </a:cubicBezTo>
                  <a:cubicBezTo>
                    <a:pt x="5597" y="7537"/>
                    <a:pt x="5704" y="7537"/>
                    <a:pt x="5799" y="7537"/>
                  </a:cubicBezTo>
                  <a:cubicBezTo>
                    <a:pt x="5930" y="7537"/>
                    <a:pt x="6049" y="7525"/>
                    <a:pt x="6168" y="7442"/>
                  </a:cubicBezTo>
                  <a:cubicBezTo>
                    <a:pt x="6370" y="7323"/>
                    <a:pt x="6466" y="7108"/>
                    <a:pt x="6549" y="6906"/>
                  </a:cubicBezTo>
                  <a:cubicBezTo>
                    <a:pt x="6609" y="6775"/>
                    <a:pt x="6668" y="6644"/>
                    <a:pt x="6751" y="6573"/>
                  </a:cubicBezTo>
                  <a:cubicBezTo>
                    <a:pt x="6823" y="6489"/>
                    <a:pt x="6954" y="6430"/>
                    <a:pt x="7085" y="6370"/>
                  </a:cubicBezTo>
                  <a:cubicBezTo>
                    <a:pt x="7287" y="6287"/>
                    <a:pt x="7502" y="6192"/>
                    <a:pt x="7621" y="5989"/>
                  </a:cubicBezTo>
                  <a:cubicBezTo>
                    <a:pt x="7740" y="5799"/>
                    <a:pt x="7716" y="5561"/>
                    <a:pt x="7680" y="5334"/>
                  </a:cubicBezTo>
                  <a:cubicBezTo>
                    <a:pt x="7668" y="5180"/>
                    <a:pt x="7656" y="5049"/>
                    <a:pt x="7680" y="4930"/>
                  </a:cubicBezTo>
                  <a:cubicBezTo>
                    <a:pt x="7716" y="4822"/>
                    <a:pt x="7787" y="4727"/>
                    <a:pt x="7883" y="4596"/>
                  </a:cubicBezTo>
                  <a:cubicBezTo>
                    <a:pt x="8014" y="4418"/>
                    <a:pt x="8156" y="4227"/>
                    <a:pt x="8156" y="3989"/>
                  </a:cubicBezTo>
                  <a:cubicBezTo>
                    <a:pt x="8156" y="3751"/>
                    <a:pt x="8014" y="3560"/>
                    <a:pt x="7883" y="3382"/>
                  </a:cubicBezTo>
                  <a:cubicBezTo>
                    <a:pt x="7787" y="3263"/>
                    <a:pt x="7716" y="3156"/>
                    <a:pt x="7680" y="3048"/>
                  </a:cubicBezTo>
                  <a:cubicBezTo>
                    <a:pt x="7656" y="2953"/>
                    <a:pt x="7668" y="2798"/>
                    <a:pt x="7680" y="2655"/>
                  </a:cubicBezTo>
                  <a:cubicBezTo>
                    <a:pt x="7716" y="2429"/>
                    <a:pt x="7728" y="2191"/>
                    <a:pt x="7621" y="2001"/>
                  </a:cubicBezTo>
                  <a:cubicBezTo>
                    <a:pt x="7502" y="1786"/>
                    <a:pt x="7287" y="1703"/>
                    <a:pt x="7085" y="1608"/>
                  </a:cubicBezTo>
                  <a:cubicBezTo>
                    <a:pt x="6954" y="1548"/>
                    <a:pt x="6823" y="1489"/>
                    <a:pt x="6751" y="1417"/>
                  </a:cubicBezTo>
                  <a:cubicBezTo>
                    <a:pt x="6668" y="1346"/>
                    <a:pt x="6609" y="1203"/>
                    <a:pt x="6549" y="1072"/>
                  </a:cubicBezTo>
                  <a:cubicBezTo>
                    <a:pt x="6466" y="881"/>
                    <a:pt x="6370" y="655"/>
                    <a:pt x="6168" y="536"/>
                  </a:cubicBezTo>
                  <a:cubicBezTo>
                    <a:pt x="6064" y="471"/>
                    <a:pt x="5947" y="452"/>
                    <a:pt x="5825" y="452"/>
                  </a:cubicBezTo>
                  <a:cubicBezTo>
                    <a:pt x="5722" y="452"/>
                    <a:pt x="5616" y="466"/>
                    <a:pt x="5513" y="477"/>
                  </a:cubicBezTo>
                  <a:cubicBezTo>
                    <a:pt x="5419" y="484"/>
                    <a:pt x="5334" y="495"/>
                    <a:pt x="5255" y="495"/>
                  </a:cubicBezTo>
                  <a:cubicBezTo>
                    <a:pt x="5204" y="495"/>
                    <a:pt x="5155" y="491"/>
                    <a:pt x="5108" y="477"/>
                  </a:cubicBezTo>
                  <a:cubicBezTo>
                    <a:pt x="5001" y="453"/>
                    <a:pt x="4906" y="369"/>
                    <a:pt x="4787" y="286"/>
                  </a:cubicBezTo>
                  <a:cubicBezTo>
                    <a:pt x="4608" y="155"/>
                    <a:pt x="4406" y="0"/>
                    <a:pt x="4168"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894" name="Google Shape;1894;p56"/>
            <p:cNvSpPr/>
            <p:nvPr/>
          </p:nvSpPr>
          <p:spPr>
            <a:xfrm>
              <a:off x="6363140" y="3540532"/>
              <a:ext cx="43402" cy="15396"/>
            </a:xfrm>
            <a:custGeom>
              <a:avLst/>
              <a:gdLst/>
              <a:ahLst/>
              <a:cxnLst/>
              <a:rect l="l" t="t" r="r" b="b"/>
              <a:pathLst>
                <a:path w="1370" h="486" extrusionOk="0">
                  <a:moveTo>
                    <a:pt x="173" y="0"/>
                  </a:moveTo>
                  <a:cubicBezTo>
                    <a:pt x="131" y="0"/>
                    <a:pt x="89" y="15"/>
                    <a:pt x="60" y="45"/>
                  </a:cubicBezTo>
                  <a:cubicBezTo>
                    <a:pt x="0" y="104"/>
                    <a:pt x="0" y="200"/>
                    <a:pt x="60" y="259"/>
                  </a:cubicBezTo>
                  <a:cubicBezTo>
                    <a:pt x="191" y="402"/>
                    <a:pt x="429" y="485"/>
                    <a:pt x="703" y="485"/>
                  </a:cubicBezTo>
                  <a:cubicBezTo>
                    <a:pt x="964" y="485"/>
                    <a:pt x="1191" y="402"/>
                    <a:pt x="1334" y="259"/>
                  </a:cubicBezTo>
                  <a:cubicBezTo>
                    <a:pt x="1369" y="200"/>
                    <a:pt x="1369" y="104"/>
                    <a:pt x="1310" y="45"/>
                  </a:cubicBezTo>
                  <a:cubicBezTo>
                    <a:pt x="1280" y="15"/>
                    <a:pt x="1238" y="0"/>
                    <a:pt x="1197" y="0"/>
                  </a:cubicBezTo>
                  <a:cubicBezTo>
                    <a:pt x="1155" y="0"/>
                    <a:pt x="1113" y="15"/>
                    <a:pt x="1084" y="45"/>
                  </a:cubicBezTo>
                  <a:cubicBezTo>
                    <a:pt x="1024" y="104"/>
                    <a:pt x="881" y="176"/>
                    <a:pt x="691" y="176"/>
                  </a:cubicBezTo>
                  <a:cubicBezTo>
                    <a:pt x="488" y="176"/>
                    <a:pt x="345" y="104"/>
                    <a:pt x="286" y="45"/>
                  </a:cubicBezTo>
                  <a:cubicBezTo>
                    <a:pt x="256" y="15"/>
                    <a:pt x="214" y="0"/>
                    <a:pt x="173"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895" name="Google Shape;1895;p56"/>
            <p:cNvSpPr/>
            <p:nvPr/>
          </p:nvSpPr>
          <p:spPr>
            <a:xfrm>
              <a:off x="6406890" y="3468397"/>
              <a:ext cx="21511" cy="10201"/>
            </a:xfrm>
            <a:custGeom>
              <a:avLst/>
              <a:gdLst/>
              <a:ahLst/>
              <a:cxnLst/>
              <a:rect l="l" t="t" r="r" b="b"/>
              <a:pathLst>
                <a:path w="679" h="322" extrusionOk="0">
                  <a:moveTo>
                    <a:pt x="167" y="0"/>
                  </a:moveTo>
                  <a:cubicBezTo>
                    <a:pt x="84" y="0"/>
                    <a:pt x="0" y="72"/>
                    <a:pt x="0" y="155"/>
                  </a:cubicBezTo>
                  <a:cubicBezTo>
                    <a:pt x="0" y="250"/>
                    <a:pt x="84" y="322"/>
                    <a:pt x="167" y="322"/>
                  </a:cubicBezTo>
                  <a:lnTo>
                    <a:pt x="512" y="322"/>
                  </a:lnTo>
                  <a:cubicBezTo>
                    <a:pt x="596" y="322"/>
                    <a:pt x="679" y="250"/>
                    <a:pt x="679" y="155"/>
                  </a:cubicBezTo>
                  <a:cubicBezTo>
                    <a:pt x="679" y="72"/>
                    <a:pt x="596" y="0"/>
                    <a:pt x="512"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903" name="Google Shape;1903;p56"/>
          <p:cNvSpPr txBox="1">
            <a:spLocks noGrp="1"/>
          </p:cNvSpPr>
          <p:nvPr>
            <p:ph type="subTitle" idx="4294967295"/>
          </p:nvPr>
        </p:nvSpPr>
        <p:spPr>
          <a:xfrm>
            <a:off x="1550540" y="1664165"/>
            <a:ext cx="2189122" cy="603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dirty="0"/>
              <a:t>Complete responses, 2 in Spanish</a:t>
            </a:r>
            <a:endParaRPr dirty="0"/>
          </a:p>
        </p:txBody>
      </p:sp>
      <p:sp>
        <p:nvSpPr>
          <p:cNvPr id="1904" name="Google Shape;1904;p56"/>
          <p:cNvSpPr txBox="1">
            <a:spLocks noGrp="1"/>
          </p:cNvSpPr>
          <p:nvPr>
            <p:ph type="title" idx="4294967295"/>
          </p:nvPr>
        </p:nvSpPr>
        <p:spPr>
          <a:xfrm>
            <a:off x="1543317" y="1276556"/>
            <a:ext cx="1461900" cy="500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600" dirty="0">
                <a:solidFill>
                  <a:schemeClr val="lt2"/>
                </a:solidFill>
              </a:rPr>
              <a:t>67</a:t>
            </a:r>
            <a:endParaRPr sz="2600" dirty="0">
              <a:solidFill>
                <a:schemeClr val="lt2"/>
              </a:solidFill>
            </a:endParaRPr>
          </a:p>
        </p:txBody>
      </p:sp>
      <p:sp>
        <p:nvSpPr>
          <p:cNvPr id="1905" name="Google Shape;1905;p56"/>
          <p:cNvSpPr txBox="1">
            <a:spLocks noGrp="1"/>
          </p:cNvSpPr>
          <p:nvPr>
            <p:ph type="subTitle" idx="4294967295"/>
          </p:nvPr>
        </p:nvSpPr>
        <p:spPr>
          <a:xfrm>
            <a:off x="1497462" y="4425930"/>
            <a:ext cx="2189121" cy="603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dirty="0"/>
              <a:t>Supervise others</a:t>
            </a:r>
            <a:endParaRPr dirty="0"/>
          </a:p>
        </p:txBody>
      </p:sp>
      <p:sp>
        <p:nvSpPr>
          <p:cNvPr id="1906" name="Google Shape;1906;p56"/>
          <p:cNvSpPr txBox="1">
            <a:spLocks noGrp="1"/>
          </p:cNvSpPr>
          <p:nvPr>
            <p:ph type="title" idx="4294967295"/>
          </p:nvPr>
        </p:nvSpPr>
        <p:spPr>
          <a:xfrm>
            <a:off x="1472397" y="4032759"/>
            <a:ext cx="1461900" cy="500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600" dirty="0">
                <a:solidFill>
                  <a:schemeClr val="lt2"/>
                </a:solidFill>
              </a:rPr>
              <a:t>43%</a:t>
            </a:r>
            <a:endParaRPr sz="2600" dirty="0">
              <a:solidFill>
                <a:schemeClr val="lt2"/>
              </a:solidFill>
            </a:endParaRPr>
          </a:p>
        </p:txBody>
      </p:sp>
      <p:grpSp>
        <p:nvGrpSpPr>
          <p:cNvPr id="39" name="Google Shape;1886;p56">
            <a:extLst>
              <a:ext uri="{FF2B5EF4-FFF2-40B4-BE49-F238E27FC236}">
                <a16:creationId xmlns:a16="http://schemas.microsoft.com/office/drawing/2014/main" id="{40D53E89-1610-40A2-982B-3A3846AE3156}"/>
              </a:ext>
            </a:extLst>
          </p:cNvPr>
          <p:cNvGrpSpPr/>
          <p:nvPr/>
        </p:nvGrpSpPr>
        <p:grpSpPr>
          <a:xfrm>
            <a:off x="622477" y="2642487"/>
            <a:ext cx="836849" cy="836849"/>
            <a:chOff x="1418700" y="1676550"/>
            <a:chExt cx="1096500" cy="1096500"/>
          </a:xfrm>
        </p:grpSpPr>
        <p:sp>
          <p:nvSpPr>
            <p:cNvPr id="40" name="Google Shape;1887;p56">
              <a:extLst>
                <a:ext uri="{FF2B5EF4-FFF2-40B4-BE49-F238E27FC236}">
                  <a16:creationId xmlns:a16="http://schemas.microsoft.com/office/drawing/2014/main" id="{6642B769-3C91-40C9-98D5-FAD7C8E815D1}"/>
                </a:ext>
              </a:extLst>
            </p:cNvPr>
            <p:cNvSpPr/>
            <p:nvPr/>
          </p:nvSpPr>
          <p:spPr>
            <a:xfrm>
              <a:off x="1418700" y="1676550"/>
              <a:ext cx="1096500" cy="1096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1" name="Google Shape;1888;p56">
              <a:extLst>
                <a:ext uri="{FF2B5EF4-FFF2-40B4-BE49-F238E27FC236}">
                  <a16:creationId xmlns:a16="http://schemas.microsoft.com/office/drawing/2014/main" id="{75C2E291-7B77-4FDD-8EB4-041C5DE4DBF6}"/>
                </a:ext>
              </a:extLst>
            </p:cNvPr>
            <p:cNvSpPr/>
            <p:nvPr/>
          </p:nvSpPr>
          <p:spPr>
            <a:xfrm>
              <a:off x="1504650" y="1762500"/>
              <a:ext cx="924600" cy="924600"/>
            </a:xfrm>
            <a:prstGeom prst="ellipse">
              <a:avLst/>
            </a:pr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42" name="Google Shape;1903;p56">
            <a:extLst>
              <a:ext uri="{FF2B5EF4-FFF2-40B4-BE49-F238E27FC236}">
                <a16:creationId xmlns:a16="http://schemas.microsoft.com/office/drawing/2014/main" id="{4C2161E8-59FB-4A93-BEE7-25D58CEE2279}"/>
              </a:ext>
            </a:extLst>
          </p:cNvPr>
          <p:cNvSpPr txBox="1">
            <a:spLocks/>
          </p:cNvSpPr>
          <p:nvPr/>
        </p:nvSpPr>
        <p:spPr>
          <a:xfrm>
            <a:off x="1564735" y="2981207"/>
            <a:ext cx="2189122" cy="603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1pPr>
            <a:lvl2pPr marL="914400" marR="0" lvl="1"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2pPr>
            <a:lvl3pPr marL="1371600" marR="0" lvl="2"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3pPr>
            <a:lvl4pPr marL="1828800" marR="0" lvl="3"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4pPr>
            <a:lvl5pPr marL="2286000" marR="0" lvl="4"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5pPr>
            <a:lvl6pPr marL="2743200" marR="0" lvl="5"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6pPr>
            <a:lvl7pPr marL="3200400" marR="0" lvl="6"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7pPr>
            <a:lvl8pPr marL="3657600" marR="0" lvl="7"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8pPr>
            <a:lvl9pPr marL="4114800" marR="0" lvl="8" indent="-330200" algn="l" rtl="0">
              <a:lnSpc>
                <a:spcPct val="100000"/>
              </a:lnSpc>
              <a:spcBef>
                <a:spcPts val="1600"/>
              </a:spcBef>
              <a:spcAft>
                <a:spcPts val="160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9pPr>
          </a:lstStyle>
          <a:p>
            <a:pPr marL="0" marR="0" lvl="0" indent="0" algn="l" defTabSz="914400" rtl="0" eaLnBrk="1" fontAlgn="auto" latinLnBrk="0" hangingPunct="1">
              <a:lnSpc>
                <a:spcPct val="100000"/>
              </a:lnSpc>
              <a:spcBef>
                <a:spcPts val="0"/>
              </a:spcBef>
              <a:spcAft>
                <a:spcPts val="1600"/>
              </a:spcAft>
              <a:buClr>
                <a:srgbClr val="232347"/>
              </a:buClr>
              <a:buSzPts val="1600"/>
              <a:buFont typeface="Open Sans"/>
              <a:buNone/>
              <a:tabLst/>
              <a:defRPr/>
            </a:pPr>
            <a:r>
              <a:rPr kumimoji="0" lang="en-US" sz="1600" b="0" i="0" u="none" strike="noStrike" kern="0" cap="none" spc="0" normalizeH="0" baseline="0" noProof="0" dirty="0">
                <a:ln>
                  <a:noFill/>
                </a:ln>
                <a:solidFill>
                  <a:srgbClr val="232347"/>
                </a:solidFill>
                <a:effectLst/>
                <a:uLnTx/>
                <a:uFillTx/>
                <a:latin typeface="Open Sans"/>
                <a:ea typeface="Open Sans"/>
                <a:cs typeface="Open Sans"/>
                <a:sym typeface="Open Sans"/>
              </a:rPr>
              <a:t>Have worked 6+ years in SNAP-Ed</a:t>
            </a:r>
          </a:p>
        </p:txBody>
      </p:sp>
      <p:sp>
        <p:nvSpPr>
          <p:cNvPr id="43" name="Google Shape;1904;p56">
            <a:extLst>
              <a:ext uri="{FF2B5EF4-FFF2-40B4-BE49-F238E27FC236}">
                <a16:creationId xmlns:a16="http://schemas.microsoft.com/office/drawing/2014/main" id="{78958BA1-135F-4253-97D7-AC69A30724E1}"/>
              </a:ext>
            </a:extLst>
          </p:cNvPr>
          <p:cNvSpPr txBox="1">
            <a:spLocks/>
          </p:cNvSpPr>
          <p:nvPr/>
        </p:nvSpPr>
        <p:spPr>
          <a:xfrm>
            <a:off x="1548952" y="2613805"/>
            <a:ext cx="1461900" cy="500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l"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 sz="2600" b="1" i="0" u="none" strike="noStrike" kern="0" cap="none" spc="0" normalizeH="0" baseline="0" noProof="0" dirty="0">
                <a:ln>
                  <a:noFill/>
                </a:ln>
                <a:solidFill>
                  <a:srgbClr val="232347"/>
                </a:solidFill>
                <a:effectLst/>
                <a:uLnTx/>
                <a:uFillTx/>
                <a:latin typeface="Pathway Gothic One"/>
                <a:sym typeface="Pathway Gothic One"/>
              </a:rPr>
              <a:t>40%</a:t>
            </a:r>
          </a:p>
        </p:txBody>
      </p:sp>
      <p:grpSp>
        <p:nvGrpSpPr>
          <p:cNvPr id="44" name="Google Shape;1886;p56">
            <a:extLst>
              <a:ext uri="{FF2B5EF4-FFF2-40B4-BE49-F238E27FC236}">
                <a16:creationId xmlns:a16="http://schemas.microsoft.com/office/drawing/2014/main" id="{67B9D91D-1E45-4861-BAF3-38206BA05E1D}"/>
              </a:ext>
            </a:extLst>
          </p:cNvPr>
          <p:cNvGrpSpPr/>
          <p:nvPr/>
        </p:nvGrpSpPr>
        <p:grpSpPr>
          <a:xfrm>
            <a:off x="4841333" y="1823574"/>
            <a:ext cx="836849" cy="836849"/>
            <a:chOff x="1418700" y="1676550"/>
            <a:chExt cx="1096500" cy="1096500"/>
          </a:xfrm>
        </p:grpSpPr>
        <p:sp>
          <p:nvSpPr>
            <p:cNvPr id="45" name="Google Shape;1887;p56">
              <a:extLst>
                <a:ext uri="{FF2B5EF4-FFF2-40B4-BE49-F238E27FC236}">
                  <a16:creationId xmlns:a16="http://schemas.microsoft.com/office/drawing/2014/main" id="{F7F21386-3F73-46AE-B531-8D21D449A23C}"/>
                </a:ext>
              </a:extLst>
            </p:cNvPr>
            <p:cNvSpPr/>
            <p:nvPr/>
          </p:nvSpPr>
          <p:spPr>
            <a:xfrm>
              <a:off x="1418700" y="1676550"/>
              <a:ext cx="1096500" cy="1096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6" name="Google Shape;1888;p56">
              <a:extLst>
                <a:ext uri="{FF2B5EF4-FFF2-40B4-BE49-F238E27FC236}">
                  <a16:creationId xmlns:a16="http://schemas.microsoft.com/office/drawing/2014/main" id="{406336E2-6AA5-462D-83A9-460FCC7719C4}"/>
                </a:ext>
              </a:extLst>
            </p:cNvPr>
            <p:cNvSpPr/>
            <p:nvPr/>
          </p:nvSpPr>
          <p:spPr>
            <a:xfrm>
              <a:off x="1504650" y="1762500"/>
              <a:ext cx="924600" cy="924600"/>
            </a:xfrm>
            <a:prstGeom prst="ellipse">
              <a:avLst/>
            </a:pr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grpSp>
      <p:grpSp>
        <p:nvGrpSpPr>
          <p:cNvPr id="47" name="Google Shape;1896;p56">
            <a:extLst>
              <a:ext uri="{FF2B5EF4-FFF2-40B4-BE49-F238E27FC236}">
                <a16:creationId xmlns:a16="http://schemas.microsoft.com/office/drawing/2014/main" id="{8B370C85-9D0B-4DFD-AB26-BCFF7CEB05B8}"/>
              </a:ext>
            </a:extLst>
          </p:cNvPr>
          <p:cNvGrpSpPr/>
          <p:nvPr/>
        </p:nvGrpSpPr>
        <p:grpSpPr>
          <a:xfrm>
            <a:off x="5103971" y="2031754"/>
            <a:ext cx="311572" cy="401730"/>
            <a:chOff x="6698441" y="2414530"/>
            <a:chExt cx="277644" cy="357984"/>
          </a:xfrm>
        </p:grpSpPr>
        <p:sp>
          <p:nvSpPr>
            <p:cNvPr id="48" name="Google Shape;1897;p56">
              <a:extLst>
                <a:ext uri="{FF2B5EF4-FFF2-40B4-BE49-F238E27FC236}">
                  <a16:creationId xmlns:a16="http://schemas.microsoft.com/office/drawing/2014/main" id="{DAEB1CBC-37FE-4F65-A329-E520C147B98A}"/>
                </a:ext>
              </a:extLst>
            </p:cNvPr>
            <p:cNvSpPr/>
            <p:nvPr/>
          </p:nvSpPr>
          <p:spPr>
            <a:xfrm>
              <a:off x="6764462" y="2710611"/>
              <a:ext cx="10201" cy="60382"/>
            </a:xfrm>
            <a:custGeom>
              <a:avLst/>
              <a:gdLst/>
              <a:ahLst/>
              <a:cxnLst/>
              <a:rect l="l" t="t" r="r" b="b"/>
              <a:pathLst>
                <a:path w="322" h="1906" extrusionOk="0">
                  <a:moveTo>
                    <a:pt x="167" y="1"/>
                  </a:moveTo>
                  <a:cubicBezTo>
                    <a:pt x="72" y="1"/>
                    <a:pt x="0" y="72"/>
                    <a:pt x="0" y="167"/>
                  </a:cubicBezTo>
                  <a:lnTo>
                    <a:pt x="0" y="1739"/>
                  </a:lnTo>
                  <a:cubicBezTo>
                    <a:pt x="0" y="1834"/>
                    <a:pt x="72" y="1906"/>
                    <a:pt x="167" y="1906"/>
                  </a:cubicBezTo>
                  <a:cubicBezTo>
                    <a:pt x="250" y="1906"/>
                    <a:pt x="322" y="1834"/>
                    <a:pt x="322" y="1739"/>
                  </a:cubicBezTo>
                  <a:lnTo>
                    <a:pt x="322" y="167"/>
                  </a:lnTo>
                  <a:cubicBezTo>
                    <a:pt x="322" y="72"/>
                    <a:pt x="250" y="1"/>
                    <a:pt x="16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9" name="Google Shape;1898;p56">
              <a:extLst>
                <a:ext uri="{FF2B5EF4-FFF2-40B4-BE49-F238E27FC236}">
                  <a16:creationId xmlns:a16="http://schemas.microsoft.com/office/drawing/2014/main" id="{22D4C8A0-03E0-4DE4-BE10-F069F5C9C266}"/>
                </a:ext>
              </a:extLst>
            </p:cNvPr>
            <p:cNvSpPr/>
            <p:nvPr/>
          </p:nvSpPr>
          <p:spPr>
            <a:xfrm>
              <a:off x="6898374" y="2710611"/>
              <a:ext cx="10201" cy="60382"/>
            </a:xfrm>
            <a:custGeom>
              <a:avLst/>
              <a:gdLst/>
              <a:ahLst/>
              <a:cxnLst/>
              <a:rect l="l" t="t" r="r" b="b"/>
              <a:pathLst>
                <a:path w="322" h="1906" extrusionOk="0">
                  <a:moveTo>
                    <a:pt x="167" y="1"/>
                  </a:moveTo>
                  <a:cubicBezTo>
                    <a:pt x="71" y="1"/>
                    <a:pt x="0" y="72"/>
                    <a:pt x="0" y="167"/>
                  </a:cubicBezTo>
                  <a:lnTo>
                    <a:pt x="0" y="1739"/>
                  </a:lnTo>
                  <a:cubicBezTo>
                    <a:pt x="0" y="1834"/>
                    <a:pt x="71" y="1906"/>
                    <a:pt x="167" y="1906"/>
                  </a:cubicBezTo>
                  <a:cubicBezTo>
                    <a:pt x="250" y="1906"/>
                    <a:pt x="322" y="1834"/>
                    <a:pt x="322" y="1739"/>
                  </a:cubicBezTo>
                  <a:lnTo>
                    <a:pt x="322" y="167"/>
                  </a:lnTo>
                  <a:cubicBezTo>
                    <a:pt x="322" y="72"/>
                    <a:pt x="250" y="1"/>
                    <a:pt x="16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0" name="Google Shape;1899;p56">
              <a:extLst>
                <a:ext uri="{FF2B5EF4-FFF2-40B4-BE49-F238E27FC236}">
                  <a16:creationId xmlns:a16="http://schemas.microsoft.com/office/drawing/2014/main" id="{0141EFED-BEC3-4DED-A40A-92A880737369}"/>
                </a:ext>
              </a:extLst>
            </p:cNvPr>
            <p:cNvSpPr/>
            <p:nvPr/>
          </p:nvSpPr>
          <p:spPr>
            <a:xfrm>
              <a:off x="6698441" y="2414530"/>
              <a:ext cx="277644" cy="357984"/>
            </a:xfrm>
            <a:custGeom>
              <a:avLst/>
              <a:gdLst/>
              <a:ahLst/>
              <a:cxnLst/>
              <a:rect l="l" t="t" r="r" b="b"/>
              <a:pathLst>
                <a:path w="8764" h="11300" extrusionOk="0">
                  <a:moveTo>
                    <a:pt x="3835" y="3334"/>
                  </a:moveTo>
                  <a:lnTo>
                    <a:pt x="3835" y="3691"/>
                  </a:lnTo>
                  <a:cubicBezTo>
                    <a:pt x="3835" y="3798"/>
                    <a:pt x="3751" y="3882"/>
                    <a:pt x="3644" y="3882"/>
                  </a:cubicBezTo>
                  <a:lnTo>
                    <a:pt x="3120" y="3882"/>
                  </a:lnTo>
                  <a:cubicBezTo>
                    <a:pt x="3025" y="3882"/>
                    <a:pt x="2930" y="3786"/>
                    <a:pt x="2930" y="3691"/>
                  </a:cubicBezTo>
                  <a:lnTo>
                    <a:pt x="2930" y="3334"/>
                  </a:lnTo>
                  <a:lnTo>
                    <a:pt x="3215" y="3334"/>
                  </a:lnTo>
                  <a:lnTo>
                    <a:pt x="3215" y="3346"/>
                  </a:lnTo>
                  <a:lnTo>
                    <a:pt x="3215" y="3524"/>
                  </a:lnTo>
                  <a:cubicBezTo>
                    <a:pt x="3227" y="3620"/>
                    <a:pt x="3299" y="3691"/>
                    <a:pt x="3394" y="3691"/>
                  </a:cubicBezTo>
                  <a:cubicBezTo>
                    <a:pt x="3477" y="3691"/>
                    <a:pt x="3561" y="3620"/>
                    <a:pt x="3561" y="3524"/>
                  </a:cubicBezTo>
                  <a:lnTo>
                    <a:pt x="3561" y="3346"/>
                  </a:lnTo>
                  <a:lnTo>
                    <a:pt x="3561" y="3334"/>
                  </a:lnTo>
                  <a:close/>
                  <a:moveTo>
                    <a:pt x="5775" y="3334"/>
                  </a:moveTo>
                  <a:lnTo>
                    <a:pt x="5775" y="3691"/>
                  </a:lnTo>
                  <a:cubicBezTo>
                    <a:pt x="5775" y="3798"/>
                    <a:pt x="5680" y="3882"/>
                    <a:pt x="5585" y="3882"/>
                  </a:cubicBezTo>
                  <a:lnTo>
                    <a:pt x="5061" y="3882"/>
                  </a:lnTo>
                  <a:cubicBezTo>
                    <a:pt x="4954" y="3882"/>
                    <a:pt x="4870" y="3786"/>
                    <a:pt x="4870" y="3691"/>
                  </a:cubicBezTo>
                  <a:lnTo>
                    <a:pt x="4870" y="3334"/>
                  </a:lnTo>
                  <a:lnTo>
                    <a:pt x="5144" y="3334"/>
                  </a:lnTo>
                  <a:lnTo>
                    <a:pt x="5144" y="3346"/>
                  </a:lnTo>
                  <a:lnTo>
                    <a:pt x="5144" y="3524"/>
                  </a:lnTo>
                  <a:cubicBezTo>
                    <a:pt x="5168" y="3620"/>
                    <a:pt x="5239" y="3691"/>
                    <a:pt x="5323" y="3691"/>
                  </a:cubicBezTo>
                  <a:cubicBezTo>
                    <a:pt x="5418" y="3691"/>
                    <a:pt x="5490" y="3620"/>
                    <a:pt x="5490" y="3524"/>
                  </a:cubicBezTo>
                  <a:lnTo>
                    <a:pt x="5490" y="3346"/>
                  </a:lnTo>
                  <a:lnTo>
                    <a:pt x="5490" y="3334"/>
                  </a:lnTo>
                  <a:close/>
                  <a:moveTo>
                    <a:pt x="1858" y="1512"/>
                  </a:moveTo>
                  <a:lnTo>
                    <a:pt x="1858" y="1512"/>
                  </a:lnTo>
                  <a:cubicBezTo>
                    <a:pt x="1644" y="1905"/>
                    <a:pt x="1549" y="2346"/>
                    <a:pt x="1549" y="2810"/>
                  </a:cubicBezTo>
                  <a:lnTo>
                    <a:pt x="1549" y="3239"/>
                  </a:lnTo>
                  <a:cubicBezTo>
                    <a:pt x="1358" y="3334"/>
                    <a:pt x="1215" y="3513"/>
                    <a:pt x="1203" y="3715"/>
                  </a:cubicBezTo>
                  <a:cubicBezTo>
                    <a:pt x="1191" y="3882"/>
                    <a:pt x="1251" y="4060"/>
                    <a:pt x="1358" y="4179"/>
                  </a:cubicBezTo>
                  <a:cubicBezTo>
                    <a:pt x="1477" y="4298"/>
                    <a:pt x="1632" y="4370"/>
                    <a:pt x="1799" y="4370"/>
                  </a:cubicBezTo>
                  <a:lnTo>
                    <a:pt x="1918" y="4370"/>
                  </a:lnTo>
                  <a:cubicBezTo>
                    <a:pt x="1965" y="4691"/>
                    <a:pt x="2072" y="4965"/>
                    <a:pt x="2215" y="5239"/>
                  </a:cubicBezTo>
                  <a:cubicBezTo>
                    <a:pt x="1918" y="5191"/>
                    <a:pt x="1668" y="5108"/>
                    <a:pt x="1501" y="5025"/>
                  </a:cubicBezTo>
                  <a:cubicBezTo>
                    <a:pt x="1382" y="4965"/>
                    <a:pt x="1299" y="4929"/>
                    <a:pt x="1215" y="4882"/>
                  </a:cubicBezTo>
                  <a:cubicBezTo>
                    <a:pt x="1275" y="4751"/>
                    <a:pt x="1358" y="4548"/>
                    <a:pt x="1358" y="4405"/>
                  </a:cubicBezTo>
                  <a:cubicBezTo>
                    <a:pt x="1358" y="4370"/>
                    <a:pt x="1334" y="4334"/>
                    <a:pt x="1322" y="4298"/>
                  </a:cubicBezTo>
                  <a:lnTo>
                    <a:pt x="834" y="3655"/>
                  </a:lnTo>
                  <a:cubicBezTo>
                    <a:pt x="858" y="3501"/>
                    <a:pt x="977" y="3036"/>
                    <a:pt x="1179" y="2560"/>
                  </a:cubicBezTo>
                  <a:cubicBezTo>
                    <a:pt x="1394" y="2048"/>
                    <a:pt x="1632" y="1727"/>
                    <a:pt x="1858" y="1512"/>
                  </a:cubicBezTo>
                  <a:close/>
                  <a:moveTo>
                    <a:pt x="4347" y="334"/>
                  </a:moveTo>
                  <a:cubicBezTo>
                    <a:pt x="5644" y="334"/>
                    <a:pt x="6728" y="1346"/>
                    <a:pt x="6811" y="2643"/>
                  </a:cubicBezTo>
                  <a:cubicBezTo>
                    <a:pt x="6811" y="2732"/>
                    <a:pt x="6893" y="2799"/>
                    <a:pt x="6971" y="2799"/>
                  </a:cubicBezTo>
                  <a:cubicBezTo>
                    <a:pt x="6977" y="2799"/>
                    <a:pt x="6984" y="2799"/>
                    <a:pt x="6990" y="2798"/>
                  </a:cubicBezTo>
                  <a:cubicBezTo>
                    <a:pt x="7085" y="2798"/>
                    <a:pt x="7156" y="2703"/>
                    <a:pt x="7144" y="2620"/>
                  </a:cubicBezTo>
                  <a:cubicBezTo>
                    <a:pt x="7109" y="2215"/>
                    <a:pt x="7002" y="1846"/>
                    <a:pt x="6835" y="1500"/>
                  </a:cubicBezTo>
                  <a:lnTo>
                    <a:pt x="6835" y="1500"/>
                  </a:lnTo>
                  <a:cubicBezTo>
                    <a:pt x="7144" y="1786"/>
                    <a:pt x="7371" y="2179"/>
                    <a:pt x="7514" y="2536"/>
                  </a:cubicBezTo>
                  <a:cubicBezTo>
                    <a:pt x="7728" y="3012"/>
                    <a:pt x="7823" y="3477"/>
                    <a:pt x="7859" y="3643"/>
                  </a:cubicBezTo>
                  <a:lnTo>
                    <a:pt x="7371" y="4286"/>
                  </a:lnTo>
                  <a:cubicBezTo>
                    <a:pt x="7347" y="4310"/>
                    <a:pt x="7335" y="4346"/>
                    <a:pt x="7335" y="4382"/>
                  </a:cubicBezTo>
                  <a:cubicBezTo>
                    <a:pt x="7335" y="4525"/>
                    <a:pt x="7406" y="4727"/>
                    <a:pt x="7466" y="4858"/>
                  </a:cubicBezTo>
                  <a:cubicBezTo>
                    <a:pt x="7406" y="4906"/>
                    <a:pt x="7311" y="4953"/>
                    <a:pt x="7192" y="5013"/>
                  </a:cubicBezTo>
                  <a:cubicBezTo>
                    <a:pt x="7025" y="5084"/>
                    <a:pt x="6775" y="5191"/>
                    <a:pt x="6454" y="5251"/>
                  </a:cubicBezTo>
                  <a:cubicBezTo>
                    <a:pt x="6609" y="4989"/>
                    <a:pt x="6704" y="4691"/>
                    <a:pt x="6752" y="4394"/>
                  </a:cubicBezTo>
                  <a:lnTo>
                    <a:pt x="6859" y="4394"/>
                  </a:lnTo>
                  <a:cubicBezTo>
                    <a:pt x="7192" y="4394"/>
                    <a:pt x="7454" y="4144"/>
                    <a:pt x="7490" y="3846"/>
                  </a:cubicBezTo>
                  <a:cubicBezTo>
                    <a:pt x="7502" y="3691"/>
                    <a:pt x="7442" y="3513"/>
                    <a:pt x="7335" y="3393"/>
                  </a:cubicBezTo>
                  <a:cubicBezTo>
                    <a:pt x="7216" y="3274"/>
                    <a:pt x="7049" y="3203"/>
                    <a:pt x="6894" y="3203"/>
                  </a:cubicBezTo>
                  <a:lnTo>
                    <a:pt x="6085" y="3203"/>
                  </a:lnTo>
                  <a:lnTo>
                    <a:pt x="6085" y="3179"/>
                  </a:lnTo>
                  <a:cubicBezTo>
                    <a:pt x="6085" y="3096"/>
                    <a:pt x="6013" y="3012"/>
                    <a:pt x="5918" y="3012"/>
                  </a:cubicBezTo>
                  <a:lnTo>
                    <a:pt x="4692" y="3012"/>
                  </a:lnTo>
                  <a:cubicBezTo>
                    <a:pt x="4597" y="3012"/>
                    <a:pt x="4525" y="3096"/>
                    <a:pt x="4525" y="3179"/>
                  </a:cubicBezTo>
                  <a:lnTo>
                    <a:pt x="4525" y="3227"/>
                  </a:lnTo>
                  <a:cubicBezTo>
                    <a:pt x="4466" y="3191"/>
                    <a:pt x="4406" y="3191"/>
                    <a:pt x="4335" y="3191"/>
                  </a:cubicBezTo>
                  <a:cubicBezTo>
                    <a:pt x="4251" y="3191"/>
                    <a:pt x="4192" y="3215"/>
                    <a:pt x="4132" y="3227"/>
                  </a:cubicBezTo>
                  <a:lnTo>
                    <a:pt x="4132" y="3179"/>
                  </a:lnTo>
                  <a:cubicBezTo>
                    <a:pt x="4132" y="3096"/>
                    <a:pt x="4061" y="3012"/>
                    <a:pt x="3977" y="3012"/>
                  </a:cubicBezTo>
                  <a:lnTo>
                    <a:pt x="2739" y="3012"/>
                  </a:lnTo>
                  <a:cubicBezTo>
                    <a:pt x="2644" y="3012"/>
                    <a:pt x="2572" y="3096"/>
                    <a:pt x="2572" y="3179"/>
                  </a:cubicBezTo>
                  <a:lnTo>
                    <a:pt x="2572" y="3203"/>
                  </a:lnTo>
                  <a:lnTo>
                    <a:pt x="1846" y="3203"/>
                  </a:lnTo>
                  <a:lnTo>
                    <a:pt x="1846" y="2810"/>
                  </a:lnTo>
                  <a:lnTo>
                    <a:pt x="1870" y="2810"/>
                  </a:lnTo>
                  <a:cubicBezTo>
                    <a:pt x="1870" y="1441"/>
                    <a:pt x="2989" y="334"/>
                    <a:pt x="4347" y="334"/>
                  </a:cubicBezTo>
                  <a:close/>
                  <a:moveTo>
                    <a:pt x="6906" y="3513"/>
                  </a:moveTo>
                  <a:cubicBezTo>
                    <a:pt x="6978" y="3513"/>
                    <a:pt x="7049" y="3536"/>
                    <a:pt x="7109" y="3596"/>
                  </a:cubicBezTo>
                  <a:cubicBezTo>
                    <a:pt x="7168" y="3655"/>
                    <a:pt x="7192" y="3739"/>
                    <a:pt x="7192" y="3810"/>
                  </a:cubicBezTo>
                  <a:cubicBezTo>
                    <a:pt x="7168" y="3941"/>
                    <a:pt x="7037" y="4060"/>
                    <a:pt x="6894" y="4060"/>
                  </a:cubicBezTo>
                  <a:lnTo>
                    <a:pt x="6811" y="4060"/>
                  </a:lnTo>
                  <a:lnTo>
                    <a:pt x="6811" y="4048"/>
                  </a:lnTo>
                  <a:cubicBezTo>
                    <a:pt x="6811" y="3953"/>
                    <a:pt x="6740" y="3882"/>
                    <a:pt x="6656" y="3882"/>
                  </a:cubicBezTo>
                  <a:cubicBezTo>
                    <a:pt x="6561" y="3882"/>
                    <a:pt x="6490" y="3953"/>
                    <a:pt x="6490" y="4048"/>
                  </a:cubicBezTo>
                  <a:cubicBezTo>
                    <a:pt x="6490" y="4536"/>
                    <a:pt x="6323" y="5001"/>
                    <a:pt x="6025" y="5370"/>
                  </a:cubicBezTo>
                  <a:cubicBezTo>
                    <a:pt x="5763" y="5679"/>
                    <a:pt x="5430" y="5918"/>
                    <a:pt x="5049" y="6060"/>
                  </a:cubicBezTo>
                  <a:lnTo>
                    <a:pt x="5049" y="5644"/>
                  </a:lnTo>
                  <a:cubicBezTo>
                    <a:pt x="5049" y="5548"/>
                    <a:pt x="4966" y="5477"/>
                    <a:pt x="4882" y="5477"/>
                  </a:cubicBezTo>
                  <a:lnTo>
                    <a:pt x="3823" y="5477"/>
                  </a:lnTo>
                  <a:cubicBezTo>
                    <a:pt x="3739" y="5477"/>
                    <a:pt x="3656" y="5548"/>
                    <a:pt x="3656" y="5644"/>
                  </a:cubicBezTo>
                  <a:lnTo>
                    <a:pt x="3656" y="6060"/>
                  </a:lnTo>
                  <a:cubicBezTo>
                    <a:pt x="3287" y="5918"/>
                    <a:pt x="2942" y="5679"/>
                    <a:pt x="2692" y="5370"/>
                  </a:cubicBezTo>
                  <a:cubicBezTo>
                    <a:pt x="2394" y="4989"/>
                    <a:pt x="2227" y="4536"/>
                    <a:pt x="2227" y="4048"/>
                  </a:cubicBezTo>
                  <a:cubicBezTo>
                    <a:pt x="2227" y="3953"/>
                    <a:pt x="2156" y="3882"/>
                    <a:pt x="2072" y="3882"/>
                  </a:cubicBezTo>
                  <a:cubicBezTo>
                    <a:pt x="1977" y="3882"/>
                    <a:pt x="1906" y="3953"/>
                    <a:pt x="1906" y="4048"/>
                  </a:cubicBezTo>
                  <a:lnTo>
                    <a:pt x="1906" y="4060"/>
                  </a:lnTo>
                  <a:lnTo>
                    <a:pt x="1799" y="4060"/>
                  </a:lnTo>
                  <a:cubicBezTo>
                    <a:pt x="1727" y="4060"/>
                    <a:pt x="1656" y="4036"/>
                    <a:pt x="1596" y="3977"/>
                  </a:cubicBezTo>
                  <a:cubicBezTo>
                    <a:pt x="1537" y="3917"/>
                    <a:pt x="1513" y="3834"/>
                    <a:pt x="1513" y="3763"/>
                  </a:cubicBezTo>
                  <a:cubicBezTo>
                    <a:pt x="1537" y="3632"/>
                    <a:pt x="1668" y="3513"/>
                    <a:pt x="1810" y="3513"/>
                  </a:cubicBezTo>
                  <a:lnTo>
                    <a:pt x="2584" y="3513"/>
                  </a:lnTo>
                  <a:lnTo>
                    <a:pt x="2584" y="3703"/>
                  </a:lnTo>
                  <a:cubicBezTo>
                    <a:pt x="2584" y="3989"/>
                    <a:pt x="2823" y="4227"/>
                    <a:pt x="3108" y="4227"/>
                  </a:cubicBezTo>
                  <a:lnTo>
                    <a:pt x="3632" y="4227"/>
                  </a:lnTo>
                  <a:cubicBezTo>
                    <a:pt x="3918" y="4227"/>
                    <a:pt x="4156" y="3989"/>
                    <a:pt x="4156" y="3703"/>
                  </a:cubicBezTo>
                  <a:cubicBezTo>
                    <a:pt x="4156" y="3596"/>
                    <a:pt x="4239" y="3513"/>
                    <a:pt x="4347" y="3513"/>
                  </a:cubicBezTo>
                  <a:cubicBezTo>
                    <a:pt x="4454" y="3513"/>
                    <a:pt x="4537" y="3596"/>
                    <a:pt x="4537" y="3703"/>
                  </a:cubicBezTo>
                  <a:cubicBezTo>
                    <a:pt x="4537" y="3989"/>
                    <a:pt x="4775" y="4227"/>
                    <a:pt x="5061" y="4227"/>
                  </a:cubicBezTo>
                  <a:lnTo>
                    <a:pt x="5585" y="4227"/>
                  </a:lnTo>
                  <a:cubicBezTo>
                    <a:pt x="5859" y="4227"/>
                    <a:pt x="6097" y="3989"/>
                    <a:pt x="6097" y="3703"/>
                  </a:cubicBezTo>
                  <a:lnTo>
                    <a:pt x="6097" y="3513"/>
                  </a:lnTo>
                  <a:close/>
                  <a:moveTo>
                    <a:pt x="4716" y="5799"/>
                  </a:moveTo>
                  <a:lnTo>
                    <a:pt x="4716" y="6156"/>
                  </a:lnTo>
                  <a:cubicBezTo>
                    <a:pt x="4716" y="6346"/>
                    <a:pt x="4549" y="6513"/>
                    <a:pt x="4358" y="6513"/>
                  </a:cubicBezTo>
                  <a:cubicBezTo>
                    <a:pt x="4156" y="6513"/>
                    <a:pt x="3989" y="6370"/>
                    <a:pt x="3989" y="6156"/>
                  </a:cubicBezTo>
                  <a:lnTo>
                    <a:pt x="3989" y="5799"/>
                  </a:lnTo>
                  <a:close/>
                  <a:moveTo>
                    <a:pt x="5418" y="6263"/>
                  </a:moveTo>
                  <a:lnTo>
                    <a:pt x="5418" y="6822"/>
                  </a:lnTo>
                  <a:lnTo>
                    <a:pt x="5418" y="6942"/>
                  </a:lnTo>
                  <a:lnTo>
                    <a:pt x="4347" y="7561"/>
                  </a:lnTo>
                  <a:lnTo>
                    <a:pt x="3275" y="6942"/>
                  </a:lnTo>
                  <a:lnTo>
                    <a:pt x="3275" y="6822"/>
                  </a:lnTo>
                  <a:lnTo>
                    <a:pt x="3275" y="6263"/>
                  </a:lnTo>
                  <a:cubicBezTo>
                    <a:pt x="3406" y="6322"/>
                    <a:pt x="3561" y="6382"/>
                    <a:pt x="3692" y="6430"/>
                  </a:cubicBezTo>
                  <a:cubicBezTo>
                    <a:pt x="3811" y="6668"/>
                    <a:pt x="4061" y="6858"/>
                    <a:pt x="4358" y="6858"/>
                  </a:cubicBezTo>
                  <a:cubicBezTo>
                    <a:pt x="4656" y="6858"/>
                    <a:pt x="4894" y="6680"/>
                    <a:pt x="5001" y="6430"/>
                  </a:cubicBezTo>
                  <a:cubicBezTo>
                    <a:pt x="5144" y="6382"/>
                    <a:pt x="5287" y="6334"/>
                    <a:pt x="5418" y="6263"/>
                  </a:cubicBezTo>
                  <a:close/>
                  <a:moveTo>
                    <a:pt x="3204" y="7251"/>
                  </a:moveTo>
                  <a:lnTo>
                    <a:pt x="4096" y="7751"/>
                  </a:lnTo>
                  <a:lnTo>
                    <a:pt x="3632" y="8227"/>
                  </a:lnTo>
                  <a:cubicBezTo>
                    <a:pt x="3585" y="8275"/>
                    <a:pt x="3537" y="8287"/>
                    <a:pt x="3501" y="8287"/>
                  </a:cubicBezTo>
                  <a:cubicBezTo>
                    <a:pt x="3430" y="8287"/>
                    <a:pt x="3394" y="8263"/>
                    <a:pt x="3358" y="8215"/>
                  </a:cubicBezTo>
                  <a:lnTo>
                    <a:pt x="2882" y="7644"/>
                  </a:lnTo>
                  <a:lnTo>
                    <a:pt x="2989" y="7549"/>
                  </a:lnTo>
                  <a:cubicBezTo>
                    <a:pt x="3073" y="7453"/>
                    <a:pt x="3132" y="7370"/>
                    <a:pt x="3204" y="7251"/>
                  </a:cubicBezTo>
                  <a:close/>
                  <a:moveTo>
                    <a:pt x="5513" y="7275"/>
                  </a:moveTo>
                  <a:cubicBezTo>
                    <a:pt x="5561" y="7382"/>
                    <a:pt x="5632" y="7477"/>
                    <a:pt x="5728" y="7573"/>
                  </a:cubicBezTo>
                  <a:lnTo>
                    <a:pt x="5835" y="7668"/>
                  </a:lnTo>
                  <a:lnTo>
                    <a:pt x="5359" y="8227"/>
                  </a:lnTo>
                  <a:cubicBezTo>
                    <a:pt x="5323" y="8275"/>
                    <a:pt x="5263" y="8287"/>
                    <a:pt x="5216" y="8299"/>
                  </a:cubicBezTo>
                  <a:cubicBezTo>
                    <a:pt x="5156" y="8299"/>
                    <a:pt x="5120" y="8287"/>
                    <a:pt x="5085" y="8239"/>
                  </a:cubicBezTo>
                  <a:lnTo>
                    <a:pt x="4620" y="7775"/>
                  </a:lnTo>
                  <a:lnTo>
                    <a:pt x="5513" y="7275"/>
                  </a:lnTo>
                  <a:close/>
                  <a:moveTo>
                    <a:pt x="4358" y="7965"/>
                  </a:moveTo>
                  <a:lnTo>
                    <a:pt x="4704" y="8299"/>
                  </a:lnTo>
                  <a:lnTo>
                    <a:pt x="4632" y="8513"/>
                  </a:lnTo>
                  <a:cubicBezTo>
                    <a:pt x="4608" y="8561"/>
                    <a:pt x="4585" y="8585"/>
                    <a:pt x="4537" y="8620"/>
                  </a:cubicBezTo>
                  <a:lnTo>
                    <a:pt x="4525" y="8620"/>
                  </a:lnTo>
                  <a:cubicBezTo>
                    <a:pt x="4489" y="8632"/>
                    <a:pt x="4477" y="8632"/>
                    <a:pt x="4454" y="8632"/>
                  </a:cubicBezTo>
                  <a:lnTo>
                    <a:pt x="4251" y="8632"/>
                  </a:lnTo>
                  <a:cubicBezTo>
                    <a:pt x="4180" y="8632"/>
                    <a:pt x="4108" y="8585"/>
                    <a:pt x="4073" y="8501"/>
                  </a:cubicBezTo>
                  <a:lnTo>
                    <a:pt x="4013" y="8299"/>
                  </a:lnTo>
                  <a:lnTo>
                    <a:pt x="4358" y="7965"/>
                  </a:lnTo>
                  <a:close/>
                  <a:moveTo>
                    <a:pt x="4370" y="0"/>
                  </a:moveTo>
                  <a:cubicBezTo>
                    <a:pt x="3573" y="0"/>
                    <a:pt x="2823" y="345"/>
                    <a:pt x="2322" y="893"/>
                  </a:cubicBezTo>
                  <a:cubicBezTo>
                    <a:pt x="953" y="1250"/>
                    <a:pt x="537" y="3560"/>
                    <a:pt x="525" y="3643"/>
                  </a:cubicBezTo>
                  <a:cubicBezTo>
                    <a:pt x="501" y="3691"/>
                    <a:pt x="525" y="3739"/>
                    <a:pt x="548" y="3774"/>
                  </a:cubicBezTo>
                  <a:lnTo>
                    <a:pt x="1037" y="4429"/>
                  </a:lnTo>
                  <a:cubicBezTo>
                    <a:pt x="1025" y="4536"/>
                    <a:pt x="941" y="4727"/>
                    <a:pt x="894" y="4834"/>
                  </a:cubicBezTo>
                  <a:cubicBezTo>
                    <a:pt x="858" y="4906"/>
                    <a:pt x="882" y="4989"/>
                    <a:pt x="941" y="5048"/>
                  </a:cubicBezTo>
                  <a:cubicBezTo>
                    <a:pt x="965" y="5060"/>
                    <a:pt x="1549" y="5525"/>
                    <a:pt x="2513" y="5620"/>
                  </a:cubicBezTo>
                  <a:cubicBezTo>
                    <a:pt x="2644" y="5787"/>
                    <a:pt x="2811" y="5941"/>
                    <a:pt x="2989" y="6060"/>
                  </a:cubicBezTo>
                  <a:lnTo>
                    <a:pt x="2989" y="6358"/>
                  </a:lnTo>
                  <a:cubicBezTo>
                    <a:pt x="2703" y="6453"/>
                    <a:pt x="1977" y="6751"/>
                    <a:pt x="1537" y="7489"/>
                  </a:cubicBezTo>
                  <a:lnTo>
                    <a:pt x="882" y="7680"/>
                  </a:lnTo>
                  <a:cubicBezTo>
                    <a:pt x="358" y="7823"/>
                    <a:pt x="1" y="8311"/>
                    <a:pt x="1" y="8858"/>
                  </a:cubicBezTo>
                  <a:lnTo>
                    <a:pt x="1" y="11085"/>
                  </a:lnTo>
                  <a:cubicBezTo>
                    <a:pt x="1" y="11180"/>
                    <a:pt x="72" y="11252"/>
                    <a:pt x="156" y="11252"/>
                  </a:cubicBezTo>
                  <a:cubicBezTo>
                    <a:pt x="251" y="11252"/>
                    <a:pt x="322" y="11180"/>
                    <a:pt x="322" y="11085"/>
                  </a:cubicBezTo>
                  <a:lnTo>
                    <a:pt x="322" y="8858"/>
                  </a:lnTo>
                  <a:cubicBezTo>
                    <a:pt x="322" y="8466"/>
                    <a:pt x="596" y="8108"/>
                    <a:pt x="965" y="8001"/>
                  </a:cubicBezTo>
                  <a:lnTo>
                    <a:pt x="1334" y="7894"/>
                  </a:lnTo>
                  <a:lnTo>
                    <a:pt x="1334" y="7894"/>
                  </a:lnTo>
                  <a:cubicBezTo>
                    <a:pt x="1322" y="7942"/>
                    <a:pt x="1310" y="7977"/>
                    <a:pt x="1287" y="8013"/>
                  </a:cubicBezTo>
                  <a:cubicBezTo>
                    <a:pt x="1251" y="8168"/>
                    <a:pt x="1263" y="8346"/>
                    <a:pt x="1346" y="8477"/>
                  </a:cubicBezTo>
                  <a:lnTo>
                    <a:pt x="1549" y="8763"/>
                  </a:lnTo>
                  <a:lnTo>
                    <a:pt x="1072" y="9239"/>
                  </a:lnTo>
                  <a:cubicBezTo>
                    <a:pt x="953" y="9358"/>
                    <a:pt x="894" y="9537"/>
                    <a:pt x="929" y="9716"/>
                  </a:cubicBezTo>
                  <a:lnTo>
                    <a:pt x="1251" y="11144"/>
                  </a:lnTo>
                  <a:cubicBezTo>
                    <a:pt x="1263" y="11216"/>
                    <a:pt x="1334" y="11275"/>
                    <a:pt x="1406" y="11275"/>
                  </a:cubicBezTo>
                  <a:lnTo>
                    <a:pt x="1441" y="11275"/>
                  </a:lnTo>
                  <a:cubicBezTo>
                    <a:pt x="1525" y="11263"/>
                    <a:pt x="1584" y="11168"/>
                    <a:pt x="1560" y="11085"/>
                  </a:cubicBezTo>
                  <a:lnTo>
                    <a:pt x="1251" y="9656"/>
                  </a:lnTo>
                  <a:cubicBezTo>
                    <a:pt x="1227" y="9597"/>
                    <a:pt x="1251" y="9525"/>
                    <a:pt x="1287" y="9478"/>
                  </a:cubicBezTo>
                  <a:lnTo>
                    <a:pt x="1858" y="8906"/>
                  </a:lnTo>
                  <a:cubicBezTo>
                    <a:pt x="1918" y="8858"/>
                    <a:pt x="1918" y="8763"/>
                    <a:pt x="1870" y="8704"/>
                  </a:cubicBezTo>
                  <a:lnTo>
                    <a:pt x="1608" y="8311"/>
                  </a:lnTo>
                  <a:cubicBezTo>
                    <a:pt x="1572" y="8275"/>
                    <a:pt x="1560" y="8215"/>
                    <a:pt x="1584" y="8156"/>
                  </a:cubicBezTo>
                  <a:cubicBezTo>
                    <a:pt x="1870" y="7287"/>
                    <a:pt x="2620" y="6882"/>
                    <a:pt x="2977" y="6751"/>
                  </a:cubicBezTo>
                  <a:lnTo>
                    <a:pt x="2977" y="6858"/>
                  </a:lnTo>
                  <a:cubicBezTo>
                    <a:pt x="2977" y="7049"/>
                    <a:pt x="2894" y="7227"/>
                    <a:pt x="2763" y="7370"/>
                  </a:cubicBezTo>
                  <a:lnTo>
                    <a:pt x="2561" y="7573"/>
                  </a:lnTo>
                  <a:cubicBezTo>
                    <a:pt x="2263" y="7870"/>
                    <a:pt x="2096" y="8263"/>
                    <a:pt x="2096" y="8692"/>
                  </a:cubicBezTo>
                  <a:lnTo>
                    <a:pt x="2096" y="8835"/>
                  </a:lnTo>
                  <a:cubicBezTo>
                    <a:pt x="2096" y="8930"/>
                    <a:pt x="2168" y="9001"/>
                    <a:pt x="2263" y="9001"/>
                  </a:cubicBezTo>
                  <a:cubicBezTo>
                    <a:pt x="2346" y="9001"/>
                    <a:pt x="2418" y="8930"/>
                    <a:pt x="2418" y="8835"/>
                  </a:cubicBezTo>
                  <a:lnTo>
                    <a:pt x="2418" y="8692"/>
                  </a:lnTo>
                  <a:cubicBezTo>
                    <a:pt x="2418" y="8418"/>
                    <a:pt x="2513" y="8156"/>
                    <a:pt x="2680" y="7942"/>
                  </a:cubicBezTo>
                  <a:lnTo>
                    <a:pt x="3120" y="8477"/>
                  </a:lnTo>
                  <a:cubicBezTo>
                    <a:pt x="3215" y="8585"/>
                    <a:pt x="3346" y="8656"/>
                    <a:pt x="3489" y="8656"/>
                  </a:cubicBezTo>
                  <a:lnTo>
                    <a:pt x="3525" y="8656"/>
                  </a:lnTo>
                  <a:cubicBezTo>
                    <a:pt x="3608" y="8656"/>
                    <a:pt x="3704" y="8632"/>
                    <a:pt x="3775" y="8596"/>
                  </a:cubicBezTo>
                  <a:lnTo>
                    <a:pt x="3787" y="8656"/>
                  </a:lnTo>
                  <a:cubicBezTo>
                    <a:pt x="3823" y="8751"/>
                    <a:pt x="3882" y="8823"/>
                    <a:pt x="3942" y="8882"/>
                  </a:cubicBezTo>
                  <a:lnTo>
                    <a:pt x="3692" y="11121"/>
                  </a:lnTo>
                  <a:cubicBezTo>
                    <a:pt x="3668" y="11204"/>
                    <a:pt x="3751" y="11299"/>
                    <a:pt x="3835" y="11299"/>
                  </a:cubicBezTo>
                  <a:lnTo>
                    <a:pt x="3846" y="11299"/>
                  </a:lnTo>
                  <a:cubicBezTo>
                    <a:pt x="3942" y="11299"/>
                    <a:pt x="4001" y="11240"/>
                    <a:pt x="4013" y="11144"/>
                  </a:cubicBezTo>
                  <a:lnTo>
                    <a:pt x="4251" y="9001"/>
                  </a:lnTo>
                  <a:lnTo>
                    <a:pt x="4501" y="9001"/>
                  </a:lnTo>
                  <a:lnTo>
                    <a:pt x="4739" y="11144"/>
                  </a:lnTo>
                  <a:cubicBezTo>
                    <a:pt x="4763" y="11240"/>
                    <a:pt x="4823" y="11299"/>
                    <a:pt x="4906" y="11299"/>
                  </a:cubicBezTo>
                  <a:lnTo>
                    <a:pt x="4918" y="11299"/>
                  </a:lnTo>
                  <a:cubicBezTo>
                    <a:pt x="5013" y="11275"/>
                    <a:pt x="5073" y="11204"/>
                    <a:pt x="5073" y="11121"/>
                  </a:cubicBezTo>
                  <a:lnTo>
                    <a:pt x="4823" y="8882"/>
                  </a:lnTo>
                  <a:cubicBezTo>
                    <a:pt x="4894" y="8823"/>
                    <a:pt x="4942" y="8751"/>
                    <a:pt x="4966" y="8656"/>
                  </a:cubicBezTo>
                  <a:lnTo>
                    <a:pt x="4978" y="8596"/>
                  </a:lnTo>
                  <a:cubicBezTo>
                    <a:pt x="5061" y="8644"/>
                    <a:pt x="5144" y="8656"/>
                    <a:pt x="5239" y="8656"/>
                  </a:cubicBezTo>
                  <a:lnTo>
                    <a:pt x="5263" y="8656"/>
                  </a:lnTo>
                  <a:cubicBezTo>
                    <a:pt x="5418" y="8656"/>
                    <a:pt x="5549" y="8585"/>
                    <a:pt x="5632" y="8477"/>
                  </a:cubicBezTo>
                  <a:lnTo>
                    <a:pt x="6085" y="7942"/>
                  </a:lnTo>
                  <a:cubicBezTo>
                    <a:pt x="6252" y="8156"/>
                    <a:pt x="6335" y="8418"/>
                    <a:pt x="6335" y="8692"/>
                  </a:cubicBezTo>
                  <a:lnTo>
                    <a:pt x="6335" y="8835"/>
                  </a:lnTo>
                  <a:cubicBezTo>
                    <a:pt x="6335" y="8930"/>
                    <a:pt x="6406" y="9001"/>
                    <a:pt x="6502" y="9001"/>
                  </a:cubicBezTo>
                  <a:cubicBezTo>
                    <a:pt x="6585" y="9001"/>
                    <a:pt x="6668" y="8930"/>
                    <a:pt x="6668" y="8835"/>
                  </a:cubicBezTo>
                  <a:lnTo>
                    <a:pt x="6668" y="8692"/>
                  </a:lnTo>
                  <a:cubicBezTo>
                    <a:pt x="6668" y="8275"/>
                    <a:pt x="6502" y="7870"/>
                    <a:pt x="6204" y="7573"/>
                  </a:cubicBezTo>
                  <a:lnTo>
                    <a:pt x="5990" y="7370"/>
                  </a:lnTo>
                  <a:cubicBezTo>
                    <a:pt x="5859" y="7227"/>
                    <a:pt x="5787" y="7049"/>
                    <a:pt x="5787" y="6858"/>
                  </a:cubicBezTo>
                  <a:lnTo>
                    <a:pt x="5787" y="6715"/>
                  </a:lnTo>
                  <a:cubicBezTo>
                    <a:pt x="6144" y="6858"/>
                    <a:pt x="6883" y="7251"/>
                    <a:pt x="7168" y="8108"/>
                  </a:cubicBezTo>
                  <a:cubicBezTo>
                    <a:pt x="7180" y="8168"/>
                    <a:pt x="7180" y="8227"/>
                    <a:pt x="7156" y="8275"/>
                  </a:cubicBezTo>
                  <a:lnTo>
                    <a:pt x="6883" y="8656"/>
                  </a:lnTo>
                  <a:cubicBezTo>
                    <a:pt x="6847" y="8716"/>
                    <a:pt x="6859" y="8811"/>
                    <a:pt x="6906" y="8870"/>
                  </a:cubicBezTo>
                  <a:lnTo>
                    <a:pt x="7466" y="9430"/>
                  </a:lnTo>
                  <a:cubicBezTo>
                    <a:pt x="7514" y="9478"/>
                    <a:pt x="7525" y="9537"/>
                    <a:pt x="7514" y="9609"/>
                  </a:cubicBezTo>
                  <a:lnTo>
                    <a:pt x="7204" y="11037"/>
                  </a:lnTo>
                  <a:cubicBezTo>
                    <a:pt x="7180" y="11132"/>
                    <a:pt x="7228" y="11216"/>
                    <a:pt x="7323" y="11240"/>
                  </a:cubicBezTo>
                  <a:lnTo>
                    <a:pt x="7347" y="11240"/>
                  </a:lnTo>
                  <a:cubicBezTo>
                    <a:pt x="7418" y="11240"/>
                    <a:pt x="7502" y="11180"/>
                    <a:pt x="7514" y="11097"/>
                  </a:cubicBezTo>
                  <a:lnTo>
                    <a:pt x="7823" y="9668"/>
                  </a:lnTo>
                  <a:cubicBezTo>
                    <a:pt x="7871" y="9489"/>
                    <a:pt x="7811" y="9311"/>
                    <a:pt x="7692" y="9192"/>
                  </a:cubicBezTo>
                  <a:lnTo>
                    <a:pt x="7216" y="8716"/>
                  </a:lnTo>
                  <a:lnTo>
                    <a:pt x="7406" y="8430"/>
                  </a:lnTo>
                  <a:cubicBezTo>
                    <a:pt x="7502" y="8299"/>
                    <a:pt x="7514" y="8132"/>
                    <a:pt x="7466" y="7977"/>
                  </a:cubicBezTo>
                  <a:cubicBezTo>
                    <a:pt x="7454" y="7930"/>
                    <a:pt x="7442" y="7894"/>
                    <a:pt x="7418" y="7858"/>
                  </a:cubicBezTo>
                  <a:lnTo>
                    <a:pt x="7418" y="7858"/>
                  </a:lnTo>
                  <a:lnTo>
                    <a:pt x="7799" y="7965"/>
                  </a:lnTo>
                  <a:cubicBezTo>
                    <a:pt x="8168" y="8061"/>
                    <a:pt x="8430" y="8418"/>
                    <a:pt x="8430" y="8811"/>
                  </a:cubicBezTo>
                  <a:lnTo>
                    <a:pt x="8430" y="11037"/>
                  </a:lnTo>
                  <a:cubicBezTo>
                    <a:pt x="8430" y="11132"/>
                    <a:pt x="8514" y="11204"/>
                    <a:pt x="8597" y="11204"/>
                  </a:cubicBezTo>
                  <a:cubicBezTo>
                    <a:pt x="8692" y="11204"/>
                    <a:pt x="8764" y="11132"/>
                    <a:pt x="8764" y="11037"/>
                  </a:cubicBezTo>
                  <a:lnTo>
                    <a:pt x="8764" y="8811"/>
                  </a:lnTo>
                  <a:cubicBezTo>
                    <a:pt x="8740" y="8311"/>
                    <a:pt x="8383" y="7846"/>
                    <a:pt x="7871" y="7680"/>
                  </a:cubicBezTo>
                  <a:lnTo>
                    <a:pt x="7216" y="7489"/>
                  </a:lnTo>
                  <a:cubicBezTo>
                    <a:pt x="6775" y="6751"/>
                    <a:pt x="6061" y="6453"/>
                    <a:pt x="5763" y="6358"/>
                  </a:cubicBezTo>
                  <a:lnTo>
                    <a:pt x="5763" y="6060"/>
                  </a:lnTo>
                  <a:cubicBezTo>
                    <a:pt x="5942" y="5941"/>
                    <a:pt x="6097" y="5787"/>
                    <a:pt x="6240" y="5620"/>
                  </a:cubicBezTo>
                  <a:cubicBezTo>
                    <a:pt x="7204" y="5525"/>
                    <a:pt x="7787" y="5072"/>
                    <a:pt x="7811" y="5048"/>
                  </a:cubicBezTo>
                  <a:cubicBezTo>
                    <a:pt x="7871" y="5001"/>
                    <a:pt x="7883" y="4906"/>
                    <a:pt x="7859" y="4834"/>
                  </a:cubicBezTo>
                  <a:cubicBezTo>
                    <a:pt x="7799" y="4727"/>
                    <a:pt x="7716" y="4536"/>
                    <a:pt x="7704" y="4429"/>
                  </a:cubicBezTo>
                  <a:lnTo>
                    <a:pt x="8192" y="3774"/>
                  </a:lnTo>
                  <a:cubicBezTo>
                    <a:pt x="8228" y="3751"/>
                    <a:pt x="8240" y="3691"/>
                    <a:pt x="8228" y="3643"/>
                  </a:cubicBezTo>
                  <a:cubicBezTo>
                    <a:pt x="8216" y="3536"/>
                    <a:pt x="7799" y="1250"/>
                    <a:pt x="6430" y="893"/>
                  </a:cubicBezTo>
                  <a:cubicBezTo>
                    <a:pt x="5906" y="345"/>
                    <a:pt x="5180" y="0"/>
                    <a:pt x="4370"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 name="Google Shape;1900;p56">
              <a:extLst>
                <a:ext uri="{FF2B5EF4-FFF2-40B4-BE49-F238E27FC236}">
                  <a16:creationId xmlns:a16="http://schemas.microsoft.com/office/drawing/2014/main" id="{F9DB4A88-0256-42F1-A285-6752D1ECB146}"/>
                </a:ext>
              </a:extLst>
            </p:cNvPr>
            <p:cNvSpPr/>
            <p:nvPr/>
          </p:nvSpPr>
          <p:spPr>
            <a:xfrm>
              <a:off x="6813503" y="2560195"/>
              <a:ext cx="45271" cy="16157"/>
            </a:xfrm>
            <a:custGeom>
              <a:avLst/>
              <a:gdLst/>
              <a:ahLst/>
              <a:cxnLst/>
              <a:rect l="l" t="t" r="r" b="b"/>
              <a:pathLst>
                <a:path w="1429" h="510" extrusionOk="0">
                  <a:moveTo>
                    <a:pt x="183" y="1"/>
                  </a:moveTo>
                  <a:cubicBezTo>
                    <a:pt x="140" y="1"/>
                    <a:pt x="95" y="16"/>
                    <a:pt x="60" y="46"/>
                  </a:cubicBezTo>
                  <a:cubicBezTo>
                    <a:pt x="0" y="105"/>
                    <a:pt x="0" y="212"/>
                    <a:pt x="60" y="284"/>
                  </a:cubicBezTo>
                  <a:cubicBezTo>
                    <a:pt x="203" y="415"/>
                    <a:pt x="441" y="510"/>
                    <a:pt x="703" y="510"/>
                  </a:cubicBezTo>
                  <a:cubicBezTo>
                    <a:pt x="965" y="510"/>
                    <a:pt x="1203" y="415"/>
                    <a:pt x="1334" y="284"/>
                  </a:cubicBezTo>
                  <a:cubicBezTo>
                    <a:pt x="1429" y="212"/>
                    <a:pt x="1429" y="105"/>
                    <a:pt x="1369" y="46"/>
                  </a:cubicBezTo>
                  <a:cubicBezTo>
                    <a:pt x="1340" y="16"/>
                    <a:pt x="1298" y="1"/>
                    <a:pt x="1255" y="1"/>
                  </a:cubicBezTo>
                  <a:cubicBezTo>
                    <a:pt x="1212" y="1"/>
                    <a:pt x="1167" y="16"/>
                    <a:pt x="1131" y="46"/>
                  </a:cubicBezTo>
                  <a:cubicBezTo>
                    <a:pt x="1072" y="105"/>
                    <a:pt x="917" y="177"/>
                    <a:pt x="715" y="177"/>
                  </a:cubicBezTo>
                  <a:cubicBezTo>
                    <a:pt x="500" y="177"/>
                    <a:pt x="357" y="105"/>
                    <a:pt x="298" y="46"/>
                  </a:cubicBezTo>
                  <a:cubicBezTo>
                    <a:pt x="268" y="16"/>
                    <a:pt x="226" y="1"/>
                    <a:pt x="183"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2" name="Google Shape;1901;p56">
              <a:extLst>
                <a:ext uri="{FF2B5EF4-FFF2-40B4-BE49-F238E27FC236}">
                  <a16:creationId xmlns:a16="http://schemas.microsoft.com/office/drawing/2014/main" id="{3889CCFC-2859-455F-8F1F-E64CFB3A1CDB}"/>
                </a:ext>
              </a:extLst>
            </p:cNvPr>
            <p:cNvSpPr/>
            <p:nvPr/>
          </p:nvSpPr>
          <p:spPr>
            <a:xfrm>
              <a:off x="6792372" y="2493350"/>
              <a:ext cx="26801" cy="10233"/>
            </a:xfrm>
            <a:custGeom>
              <a:avLst/>
              <a:gdLst/>
              <a:ahLst/>
              <a:cxnLst/>
              <a:rect l="l" t="t" r="r" b="b"/>
              <a:pathLst>
                <a:path w="846" h="323" extrusionOk="0">
                  <a:moveTo>
                    <a:pt x="155" y="1"/>
                  </a:moveTo>
                  <a:cubicBezTo>
                    <a:pt x="72" y="1"/>
                    <a:pt x="0" y="72"/>
                    <a:pt x="0" y="155"/>
                  </a:cubicBezTo>
                  <a:cubicBezTo>
                    <a:pt x="0" y="251"/>
                    <a:pt x="72" y="322"/>
                    <a:pt x="155" y="322"/>
                  </a:cubicBezTo>
                  <a:lnTo>
                    <a:pt x="679" y="322"/>
                  </a:lnTo>
                  <a:cubicBezTo>
                    <a:pt x="762" y="322"/>
                    <a:pt x="846" y="251"/>
                    <a:pt x="846" y="155"/>
                  </a:cubicBezTo>
                  <a:cubicBezTo>
                    <a:pt x="846" y="72"/>
                    <a:pt x="786" y="1"/>
                    <a:pt x="679"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3" name="Google Shape;1902;p56">
              <a:extLst>
                <a:ext uri="{FF2B5EF4-FFF2-40B4-BE49-F238E27FC236}">
                  <a16:creationId xmlns:a16="http://schemas.microsoft.com/office/drawing/2014/main" id="{B4A81AD4-5B92-410F-8428-662EDAB6636A}"/>
                </a:ext>
              </a:extLst>
            </p:cNvPr>
            <p:cNvSpPr/>
            <p:nvPr/>
          </p:nvSpPr>
          <p:spPr>
            <a:xfrm>
              <a:off x="6853483" y="2493350"/>
              <a:ext cx="26801" cy="10233"/>
            </a:xfrm>
            <a:custGeom>
              <a:avLst/>
              <a:gdLst/>
              <a:ahLst/>
              <a:cxnLst/>
              <a:rect l="l" t="t" r="r" b="b"/>
              <a:pathLst>
                <a:path w="846" h="323" extrusionOk="0">
                  <a:moveTo>
                    <a:pt x="167" y="1"/>
                  </a:moveTo>
                  <a:cubicBezTo>
                    <a:pt x="72" y="1"/>
                    <a:pt x="0" y="72"/>
                    <a:pt x="0" y="155"/>
                  </a:cubicBezTo>
                  <a:cubicBezTo>
                    <a:pt x="0" y="251"/>
                    <a:pt x="72" y="322"/>
                    <a:pt x="167" y="322"/>
                  </a:cubicBezTo>
                  <a:lnTo>
                    <a:pt x="691" y="322"/>
                  </a:lnTo>
                  <a:cubicBezTo>
                    <a:pt x="774" y="322"/>
                    <a:pt x="846" y="251"/>
                    <a:pt x="846" y="155"/>
                  </a:cubicBezTo>
                  <a:cubicBezTo>
                    <a:pt x="846" y="72"/>
                    <a:pt x="786" y="1"/>
                    <a:pt x="691"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54" name="Google Shape;1903;p56">
            <a:extLst>
              <a:ext uri="{FF2B5EF4-FFF2-40B4-BE49-F238E27FC236}">
                <a16:creationId xmlns:a16="http://schemas.microsoft.com/office/drawing/2014/main" id="{691305BF-E509-4CAA-AA70-EB9022636124}"/>
              </a:ext>
            </a:extLst>
          </p:cNvPr>
          <p:cNvSpPr txBox="1">
            <a:spLocks/>
          </p:cNvSpPr>
          <p:nvPr/>
        </p:nvSpPr>
        <p:spPr>
          <a:xfrm>
            <a:off x="5783591" y="2162294"/>
            <a:ext cx="2737932" cy="603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1pPr>
            <a:lvl2pPr marL="914400" marR="0" lvl="1"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2pPr>
            <a:lvl3pPr marL="1371600" marR="0" lvl="2"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3pPr>
            <a:lvl4pPr marL="1828800" marR="0" lvl="3"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4pPr>
            <a:lvl5pPr marL="2286000" marR="0" lvl="4"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5pPr>
            <a:lvl6pPr marL="2743200" marR="0" lvl="5"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6pPr>
            <a:lvl7pPr marL="3200400" marR="0" lvl="6"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7pPr>
            <a:lvl8pPr marL="3657600" marR="0" lvl="7"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8pPr>
            <a:lvl9pPr marL="4114800" marR="0" lvl="8" indent="-330200" algn="l" rtl="0">
              <a:lnSpc>
                <a:spcPct val="100000"/>
              </a:lnSpc>
              <a:spcBef>
                <a:spcPts val="1600"/>
              </a:spcBef>
              <a:spcAft>
                <a:spcPts val="160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9pPr>
          </a:lstStyle>
          <a:p>
            <a:pPr marL="0" marR="0" lvl="0" indent="0" algn="l" defTabSz="914400" rtl="0" eaLnBrk="1" fontAlgn="auto" latinLnBrk="0" hangingPunct="1">
              <a:lnSpc>
                <a:spcPct val="100000"/>
              </a:lnSpc>
              <a:spcBef>
                <a:spcPts val="0"/>
              </a:spcBef>
              <a:spcAft>
                <a:spcPts val="1600"/>
              </a:spcAft>
              <a:buClr>
                <a:srgbClr val="232347"/>
              </a:buClr>
              <a:buSzPts val="1600"/>
              <a:buFont typeface="Open Sans"/>
              <a:buNone/>
              <a:tabLst/>
              <a:defRPr/>
            </a:pPr>
            <a:r>
              <a:rPr kumimoji="0" lang="en-US" sz="1600" b="0" i="0" u="none" strike="noStrike" kern="0" cap="none" spc="0" normalizeH="0" baseline="0" noProof="0" dirty="0">
                <a:ln>
                  <a:noFill/>
                </a:ln>
                <a:solidFill>
                  <a:srgbClr val="232347"/>
                </a:solidFill>
                <a:effectLst/>
                <a:uLnTx/>
                <a:uFillTx/>
                <a:latin typeface="Open Sans"/>
                <a:ea typeface="Open Sans"/>
                <a:cs typeface="Open Sans"/>
                <a:sym typeface="Open Sans"/>
              </a:rPr>
              <a:t>Have ever participated in WIC or SNAP</a:t>
            </a:r>
          </a:p>
        </p:txBody>
      </p:sp>
      <p:sp>
        <p:nvSpPr>
          <p:cNvPr id="55" name="Google Shape;1904;p56">
            <a:extLst>
              <a:ext uri="{FF2B5EF4-FFF2-40B4-BE49-F238E27FC236}">
                <a16:creationId xmlns:a16="http://schemas.microsoft.com/office/drawing/2014/main" id="{2DC174F1-99A0-4708-A8AB-85C0B25EBB2E}"/>
              </a:ext>
            </a:extLst>
          </p:cNvPr>
          <p:cNvSpPr txBox="1">
            <a:spLocks/>
          </p:cNvSpPr>
          <p:nvPr/>
        </p:nvSpPr>
        <p:spPr>
          <a:xfrm>
            <a:off x="5783586" y="1781404"/>
            <a:ext cx="1461900" cy="500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l"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 sz="2600" b="1" i="0" u="none" strike="noStrike" kern="0" cap="none" spc="0" normalizeH="0" baseline="0" noProof="0" dirty="0">
                <a:ln>
                  <a:noFill/>
                </a:ln>
                <a:solidFill>
                  <a:srgbClr val="232347"/>
                </a:solidFill>
                <a:effectLst/>
                <a:uLnTx/>
                <a:uFillTx/>
                <a:latin typeface="Pathway Gothic One"/>
                <a:sym typeface="Pathway Gothic One"/>
              </a:rPr>
              <a:t>39%</a:t>
            </a:r>
          </a:p>
        </p:txBody>
      </p:sp>
      <p:grpSp>
        <p:nvGrpSpPr>
          <p:cNvPr id="56" name="Google Shape;1886;p56">
            <a:extLst>
              <a:ext uri="{FF2B5EF4-FFF2-40B4-BE49-F238E27FC236}">
                <a16:creationId xmlns:a16="http://schemas.microsoft.com/office/drawing/2014/main" id="{A683D892-B212-44F4-B4B8-F5B339E7EE00}"/>
              </a:ext>
            </a:extLst>
          </p:cNvPr>
          <p:cNvGrpSpPr/>
          <p:nvPr/>
        </p:nvGrpSpPr>
        <p:grpSpPr>
          <a:xfrm>
            <a:off x="4841333" y="3145395"/>
            <a:ext cx="836849" cy="836849"/>
            <a:chOff x="1418700" y="1676550"/>
            <a:chExt cx="1096500" cy="1096500"/>
          </a:xfrm>
        </p:grpSpPr>
        <p:sp>
          <p:nvSpPr>
            <p:cNvPr id="57" name="Google Shape;1887;p56">
              <a:extLst>
                <a:ext uri="{FF2B5EF4-FFF2-40B4-BE49-F238E27FC236}">
                  <a16:creationId xmlns:a16="http://schemas.microsoft.com/office/drawing/2014/main" id="{BEC8E7C0-B7BA-4E8D-B0BE-E31AD2D09F0A}"/>
                </a:ext>
              </a:extLst>
            </p:cNvPr>
            <p:cNvSpPr/>
            <p:nvPr/>
          </p:nvSpPr>
          <p:spPr>
            <a:xfrm>
              <a:off x="1418700" y="1676550"/>
              <a:ext cx="1096500" cy="1096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8" name="Google Shape;1888;p56">
              <a:extLst>
                <a:ext uri="{FF2B5EF4-FFF2-40B4-BE49-F238E27FC236}">
                  <a16:creationId xmlns:a16="http://schemas.microsoft.com/office/drawing/2014/main" id="{6C052971-0A17-47C3-A36B-8824EA093720}"/>
                </a:ext>
              </a:extLst>
            </p:cNvPr>
            <p:cNvSpPr/>
            <p:nvPr/>
          </p:nvSpPr>
          <p:spPr>
            <a:xfrm>
              <a:off x="1504650" y="1762500"/>
              <a:ext cx="924600" cy="924600"/>
            </a:xfrm>
            <a:prstGeom prst="ellipse">
              <a:avLst/>
            </a:pr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59" name="Google Shape;1896;p56">
            <a:extLst>
              <a:ext uri="{FF2B5EF4-FFF2-40B4-BE49-F238E27FC236}">
                <a16:creationId xmlns:a16="http://schemas.microsoft.com/office/drawing/2014/main" id="{F9BFBAF0-B3DF-43AC-B123-912D726880EB}"/>
              </a:ext>
            </a:extLst>
          </p:cNvPr>
          <p:cNvGrpSpPr/>
          <p:nvPr/>
        </p:nvGrpSpPr>
        <p:grpSpPr>
          <a:xfrm>
            <a:off x="5103971" y="3353575"/>
            <a:ext cx="311572" cy="401730"/>
            <a:chOff x="6698441" y="2414530"/>
            <a:chExt cx="277644" cy="357984"/>
          </a:xfrm>
        </p:grpSpPr>
        <p:sp>
          <p:nvSpPr>
            <p:cNvPr id="60" name="Google Shape;1897;p56">
              <a:extLst>
                <a:ext uri="{FF2B5EF4-FFF2-40B4-BE49-F238E27FC236}">
                  <a16:creationId xmlns:a16="http://schemas.microsoft.com/office/drawing/2014/main" id="{64271A7E-72CA-4D0E-A16A-9FE94789F61F}"/>
                </a:ext>
              </a:extLst>
            </p:cNvPr>
            <p:cNvSpPr/>
            <p:nvPr/>
          </p:nvSpPr>
          <p:spPr>
            <a:xfrm>
              <a:off x="6764462" y="2710611"/>
              <a:ext cx="10201" cy="60382"/>
            </a:xfrm>
            <a:custGeom>
              <a:avLst/>
              <a:gdLst/>
              <a:ahLst/>
              <a:cxnLst/>
              <a:rect l="l" t="t" r="r" b="b"/>
              <a:pathLst>
                <a:path w="322" h="1906" extrusionOk="0">
                  <a:moveTo>
                    <a:pt x="167" y="1"/>
                  </a:moveTo>
                  <a:cubicBezTo>
                    <a:pt x="72" y="1"/>
                    <a:pt x="0" y="72"/>
                    <a:pt x="0" y="167"/>
                  </a:cubicBezTo>
                  <a:lnTo>
                    <a:pt x="0" y="1739"/>
                  </a:lnTo>
                  <a:cubicBezTo>
                    <a:pt x="0" y="1834"/>
                    <a:pt x="72" y="1906"/>
                    <a:pt x="167" y="1906"/>
                  </a:cubicBezTo>
                  <a:cubicBezTo>
                    <a:pt x="250" y="1906"/>
                    <a:pt x="322" y="1834"/>
                    <a:pt x="322" y="1739"/>
                  </a:cubicBezTo>
                  <a:lnTo>
                    <a:pt x="322" y="167"/>
                  </a:lnTo>
                  <a:cubicBezTo>
                    <a:pt x="322" y="72"/>
                    <a:pt x="250" y="1"/>
                    <a:pt x="16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1" name="Google Shape;1898;p56">
              <a:extLst>
                <a:ext uri="{FF2B5EF4-FFF2-40B4-BE49-F238E27FC236}">
                  <a16:creationId xmlns:a16="http://schemas.microsoft.com/office/drawing/2014/main" id="{22081369-EEEE-4028-A6D9-F1D075C3CAC4}"/>
                </a:ext>
              </a:extLst>
            </p:cNvPr>
            <p:cNvSpPr/>
            <p:nvPr/>
          </p:nvSpPr>
          <p:spPr>
            <a:xfrm>
              <a:off x="6898374" y="2710611"/>
              <a:ext cx="10201" cy="60382"/>
            </a:xfrm>
            <a:custGeom>
              <a:avLst/>
              <a:gdLst/>
              <a:ahLst/>
              <a:cxnLst/>
              <a:rect l="l" t="t" r="r" b="b"/>
              <a:pathLst>
                <a:path w="322" h="1906" extrusionOk="0">
                  <a:moveTo>
                    <a:pt x="167" y="1"/>
                  </a:moveTo>
                  <a:cubicBezTo>
                    <a:pt x="71" y="1"/>
                    <a:pt x="0" y="72"/>
                    <a:pt x="0" y="167"/>
                  </a:cubicBezTo>
                  <a:lnTo>
                    <a:pt x="0" y="1739"/>
                  </a:lnTo>
                  <a:cubicBezTo>
                    <a:pt x="0" y="1834"/>
                    <a:pt x="71" y="1906"/>
                    <a:pt x="167" y="1906"/>
                  </a:cubicBezTo>
                  <a:cubicBezTo>
                    <a:pt x="250" y="1906"/>
                    <a:pt x="322" y="1834"/>
                    <a:pt x="322" y="1739"/>
                  </a:cubicBezTo>
                  <a:lnTo>
                    <a:pt x="322" y="167"/>
                  </a:lnTo>
                  <a:cubicBezTo>
                    <a:pt x="322" y="72"/>
                    <a:pt x="250" y="1"/>
                    <a:pt x="16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2" name="Google Shape;1899;p56">
              <a:extLst>
                <a:ext uri="{FF2B5EF4-FFF2-40B4-BE49-F238E27FC236}">
                  <a16:creationId xmlns:a16="http://schemas.microsoft.com/office/drawing/2014/main" id="{317AFD9B-8492-4962-BC0F-3D8A0876B097}"/>
                </a:ext>
              </a:extLst>
            </p:cNvPr>
            <p:cNvSpPr/>
            <p:nvPr/>
          </p:nvSpPr>
          <p:spPr>
            <a:xfrm>
              <a:off x="6698441" y="2414530"/>
              <a:ext cx="277644" cy="357984"/>
            </a:xfrm>
            <a:custGeom>
              <a:avLst/>
              <a:gdLst/>
              <a:ahLst/>
              <a:cxnLst/>
              <a:rect l="l" t="t" r="r" b="b"/>
              <a:pathLst>
                <a:path w="8764" h="11300" extrusionOk="0">
                  <a:moveTo>
                    <a:pt x="3835" y="3334"/>
                  </a:moveTo>
                  <a:lnTo>
                    <a:pt x="3835" y="3691"/>
                  </a:lnTo>
                  <a:cubicBezTo>
                    <a:pt x="3835" y="3798"/>
                    <a:pt x="3751" y="3882"/>
                    <a:pt x="3644" y="3882"/>
                  </a:cubicBezTo>
                  <a:lnTo>
                    <a:pt x="3120" y="3882"/>
                  </a:lnTo>
                  <a:cubicBezTo>
                    <a:pt x="3025" y="3882"/>
                    <a:pt x="2930" y="3786"/>
                    <a:pt x="2930" y="3691"/>
                  </a:cubicBezTo>
                  <a:lnTo>
                    <a:pt x="2930" y="3334"/>
                  </a:lnTo>
                  <a:lnTo>
                    <a:pt x="3215" y="3334"/>
                  </a:lnTo>
                  <a:lnTo>
                    <a:pt x="3215" y="3346"/>
                  </a:lnTo>
                  <a:lnTo>
                    <a:pt x="3215" y="3524"/>
                  </a:lnTo>
                  <a:cubicBezTo>
                    <a:pt x="3227" y="3620"/>
                    <a:pt x="3299" y="3691"/>
                    <a:pt x="3394" y="3691"/>
                  </a:cubicBezTo>
                  <a:cubicBezTo>
                    <a:pt x="3477" y="3691"/>
                    <a:pt x="3561" y="3620"/>
                    <a:pt x="3561" y="3524"/>
                  </a:cubicBezTo>
                  <a:lnTo>
                    <a:pt x="3561" y="3346"/>
                  </a:lnTo>
                  <a:lnTo>
                    <a:pt x="3561" y="3334"/>
                  </a:lnTo>
                  <a:close/>
                  <a:moveTo>
                    <a:pt x="5775" y="3334"/>
                  </a:moveTo>
                  <a:lnTo>
                    <a:pt x="5775" y="3691"/>
                  </a:lnTo>
                  <a:cubicBezTo>
                    <a:pt x="5775" y="3798"/>
                    <a:pt x="5680" y="3882"/>
                    <a:pt x="5585" y="3882"/>
                  </a:cubicBezTo>
                  <a:lnTo>
                    <a:pt x="5061" y="3882"/>
                  </a:lnTo>
                  <a:cubicBezTo>
                    <a:pt x="4954" y="3882"/>
                    <a:pt x="4870" y="3786"/>
                    <a:pt x="4870" y="3691"/>
                  </a:cubicBezTo>
                  <a:lnTo>
                    <a:pt x="4870" y="3334"/>
                  </a:lnTo>
                  <a:lnTo>
                    <a:pt x="5144" y="3334"/>
                  </a:lnTo>
                  <a:lnTo>
                    <a:pt x="5144" y="3346"/>
                  </a:lnTo>
                  <a:lnTo>
                    <a:pt x="5144" y="3524"/>
                  </a:lnTo>
                  <a:cubicBezTo>
                    <a:pt x="5168" y="3620"/>
                    <a:pt x="5239" y="3691"/>
                    <a:pt x="5323" y="3691"/>
                  </a:cubicBezTo>
                  <a:cubicBezTo>
                    <a:pt x="5418" y="3691"/>
                    <a:pt x="5490" y="3620"/>
                    <a:pt x="5490" y="3524"/>
                  </a:cubicBezTo>
                  <a:lnTo>
                    <a:pt x="5490" y="3346"/>
                  </a:lnTo>
                  <a:lnTo>
                    <a:pt x="5490" y="3334"/>
                  </a:lnTo>
                  <a:close/>
                  <a:moveTo>
                    <a:pt x="1858" y="1512"/>
                  </a:moveTo>
                  <a:lnTo>
                    <a:pt x="1858" y="1512"/>
                  </a:lnTo>
                  <a:cubicBezTo>
                    <a:pt x="1644" y="1905"/>
                    <a:pt x="1549" y="2346"/>
                    <a:pt x="1549" y="2810"/>
                  </a:cubicBezTo>
                  <a:lnTo>
                    <a:pt x="1549" y="3239"/>
                  </a:lnTo>
                  <a:cubicBezTo>
                    <a:pt x="1358" y="3334"/>
                    <a:pt x="1215" y="3513"/>
                    <a:pt x="1203" y="3715"/>
                  </a:cubicBezTo>
                  <a:cubicBezTo>
                    <a:pt x="1191" y="3882"/>
                    <a:pt x="1251" y="4060"/>
                    <a:pt x="1358" y="4179"/>
                  </a:cubicBezTo>
                  <a:cubicBezTo>
                    <a:pt x="1477" y="4298"/>
                    <a:pt x="1632" y="4370"/>
                    <a:pt x="1799" y="4370"/>
                  </a:cubicBezTo>
                  <a:lnTo>
                    <a:pt x="1918" y="4370"/>
                  </a:lnTo>
                  <a:cubicBezTo>
                    <a:pt x="1965" y="4691"/>
                    <a:pt x="2072" y="4965"/>
                    <a:pt x="2215" y="5239"/>
                  </a:cubicBezTo>
                  <a:cubicBezTo>
                    <a:pt x="1918" y="5191"/>
                    <a:pt x="1668" y="5108"/>
                    <a:pt x="1501" y="5025"/>
                  </a:cubicBezTo>
                  <a:cubicBezTo>
                    <a:pt x="1382" y="4965"/>
                    <a:pt x="1299" y="4929"/>
                    <a:pt x="1215" y="4882"/>
                  </a:cubicBezTo>
                  <a:cubicBezTo>
                    <a:pt x="1275" y="4751"/>
                    <a:pt x="1358" y="4548"/>
                    <a:pt x="1358" y="4405"/>
                  </a:cubicBezTo>
                  <a:cubicBezTo>
                    <a:pt x="1358" y="4370"/>
                    <a:pt x="1334" y="4334"/>
                    <a:pt x="1322" y="4298"/>
                  </a:cubicBezTo>
                  <a:lnTo>
                    <a:pt x="834" y="3655"/>
                  </a:lnTo>
                  <a:cubicBezTo>
                    <a:pt x="858" y="3501"/>
                    <a:pt x="977" y="3036"/>
                    <a:pt x="1179" y="2560"/>
                  </a:cubicBezTo>
                  <a:cubicBezTo>
                    <a:pt x="1394" y="2048"/>
                    <a:pt x="1632" y="1727"/>
                    <a:pt x="1858" y="1512"/>
                  </a:cubicBezTo>
                  <a:close/>
                  <a:moveTo>
                    <a:pt x="4347" y="334"/>
                  </a:moveTo>
                  <a:cubicBezTo>
                    <a:pt x="5644" y="334"/>
                    <a:pt x="6728" y="1346"/>
                    <a:pt x="6811" y="2643"/>
                  </a:cubicBezTo>
                  <a:cubicBezTo>
                    <a:pt x="6811" y="2732"/>
                    <a:pt x="6893" y="2799"/>
                    <a:pt x="6971" y="2799"/>
                  </a:cubicBezTo>
                  <a:cubicBezTo>
                    <a:pt x="6977" y="2799"/>
                    <a:pt x="6984" y="2799"/>
                    <a:pt x="6990" y="2798"/>
                  </a:cubicBezTo>
                  <a:cubicBezTo>
                    <a:pt x="7085" y="2798"/>
                    <a:pt x="7156" y="2703"/>
                    <a:pt x="7144" y="2620"/>
                  </a:cubicBezTo>
                  <a:cubicBezTo>
                    <a:pt x="7109" y="2215"/>
                    <a:pt x="7002" y="1846"/>
                    <a:pt x="6835" y="1500"/>
                  </a:cubicBezTo>
                  <a:lnTo>
                    <a:pt x="6835" y="1500"/>
                  </a:lnTo>
                  <a:cubicBezTo>
                    <a:pt x="7144" y="1786"/>
                    <a:pt x="7371" y="2179"/>
                    <a:pt x="7514" y="2536"/>
                  </a:cubicBezTo>
                  <a:cubicBezTo>
                    <a:pt x="7728" y="3012"/>
                    <a:pt x="7823" y="3477"/>
                    <a:pt x="7859" y="3643"/>
                  </a:cubicBezTo>
                  <a:lnTo>
                    <a:pt x="7371" y="4286"/>
                  </a:lnTo>
                  <a:cubicBezTo>
                    <a:pt x="7347" y="4310"/>
                    <a:pt x="7335" y="4346"/>
                    <a:pt x="7335" y="4382"/>
                  </a:cubicBezTo>
                  <a:cubicBezTo>
                    <a:pt x="7335" y="4525"/>
                    <a:pt x="7406" y="4727"/>
                    <a:pt x="7466" y="4858"/>
                  </a:cubicBezTo>
                  <a:cubicBezTo>
                    <a:pt x="7406" y="4906"/>
                    <a:pt x="7311" y="4953"/>
                    <a:pt x="7192" y="5013"/>
                  </a:cubicBezTo>
                  <a:cubicBezTo>
                    <a:pt x="7025" y="5084"/>
                    <a:pt x="6775" y="5191"/>
                    <a:pt x="6454" y="5251"/>
                  </a:cubicBezTo>
                  <a:cubicBezTo>
                    <a:pt x="6609" y="4989"/>
                    <a:pt x="6704" y="4691"/>
                    <a:pt x="6752" y="4394"/>
                  </a:cubicBezTo>
                  <a:lnTo>
                    <a:pt x="6859" y="4394"/>
                  </a:lnTo>
                  <a:cubicBezTo>
                    <a:pt x="7192" y="4394"/>
                    <a:pt x="7454" y="4144"/>
                    <a:pt x="7490" y="3846"/>
                  </a:cubicBezTo>
                  <a:cubicBezTo>
                    <a:pt x="7502" y="3691"/>
                    <a:pt x="7442" y="3513"/>
                    <a:pt x="7335" y="3393"/>
                  </a:cubicBezTo>
                  <a:cubicBezTo>
                    <a:pt x="7216" y="3274"/>
                    <a:pt x="7049" y="3203"/>
                    <a:pt x="6894" y="3203"/>
                  </a:cubicBezTo>
                  <a:lnTo>
                    <a:pt x="6085" y="3203"/>
                  </a:lnTo>
                  <a:lnTo>
                    <a:pt x="6085" y="3179"/>
                  </a:lnTo>
                  <a:cubicBezTo>
                    <a:pt x="6085" y="3096"/>
                    <a:pt x="6013" y="3012"/>
                    <a:pt x="5918" y="3012"/>
                  </a:cubicBezTo>
                  <a:lnTo>
                    <a:pt x="4692" y="3012"/>
                  </a:lnTo>
                  <a:cubicBezTo>
                    <a:pt x="4597" y="3012"/>
                    <a:pt x="4525" y="3096"/>
                    <a:pt x="4525" y="3179"/>
                  </a:cubicBezTo>
                  <a:lnTo>
                    <a:pt x="4525" y="3227"/>
                  </a:lnTo>
                  <a:cubicBezTo>
                    <a:pt x="4466" y="3191"/>
                    <a:pt x="4406" y="3191"/>
                    <a:pt x="4335" y="3191"/>
                  </a:cubicBezTo>
                  <a:cubicBezTo>
                    <a:pt x="4251" y="3191"/>
                    <a:pt x="4192" y="3215"/>
                    <a:pt x="4132" y="3227"/>
                  </a:cubicBezTo>
                  <a:lnTo>
                    <a:pt x="4132" y="3179"/>
                  </a:lnTo>
                  <a:cubicBezTo>
                    <a:pt x="4132" y="3096"/>
                    <a:pt x="4061" y="3012"/>
                    <a:pt x="3977" y="3012"/>
                  </a:cubicBezTo>
                  <a:lnTo>
                    <a:pt x="2739" y="3012"/>
                  </a:lnTo>
                  <a:cubicBezTo>
                    <a:pt x="2644" y="3012"/>
                    <a:pt x="2572" y="3096"/>
                    <a:pt x="2572" y="3179"/>
                  </a:cubicBezTo>
                  <a:lnTo>
                    <a:pt x="2572" y="3203"/>
                  </a:lnTo>
                  <a:lnTo>
                    <a:pt x="1846" y="3203"/>
                  </a:lnTo>
                  <a:lnTo>
                    <a:pt x="1846" y="2810"/>
                  </a:lnTo>
                  <a:lnTo>
                    <a:pt x="1870" y="2810"/>
                  </a:lnTo>
                  <a:cubicBezTo>
                    <a:pt x="1870" y="1441"/>
                    <a:pt x="2989" y="334"/>
                    <a:pt x="4347" y="334"/>
                  </a:cubicBezTo>
                  <a:close/>
                  <a:moveTo>
                    <a:pt x="6906" y="3513"/>
                  </a:moveTo>
                  <a:cubicBezTo>
                    <a:pt x="6978" y="3513"/>
                    <a:pt x="7049" y="3536"/>
                    <a:pt x="7109" y="3596"/>
                  </a:cubicBezTo>
                  <a:cubicBezTo>
                    <a:pt x="7168" y="3655"/>
                    <a:pt x="7192" y="3739"/>
                    <a:pt x="7192" y="3810"/>
                  </a:cubicBezTo>
                  <a:cubicBezTo>
                    <a:pt x="7168" y="3941"/>
                    <a:pt x="7037" y="4060"/>
                    <a:pt x="6894" y="4060"/>
                  </a:cubicBezTo>
                  <a:lnTo>
                    <a:pt x="6811" y="4060"/>
                  </a:lnTo>
                  <a:lnTo>
                    <a:pt x="6811" y="4048"/>
                  </a:lnTo>
                  <a:cubicBezTo>
                    <a:pt x="6811" y="3953"/>
                    <a:pt x="6740" y="3882"/>
                    <a:pt x="6656" y="3882"/>
                  </a:cubicBezTo>
                  <a:cubicBezTo>
                    <a:pt x="6561" y="3882"/>
                    <a:pt x="6490" y="3953"/>
                    <a:pt x="6490" y="4048"/>
                  </a:cubicBezTo>
                  <a:cubicBezTo>
                    <a:pt x="6490" y="4536"/>
                    <a:pt x="6323" y="5001"/>
                    <a:pt x="6025" y="5370"/>
                  </a:cubicBezTo>
                  <a:cubicBezTo>
                    <a:pt x="5763" y="5679"/>
                    <a:pt x="5430" y="5918"/>
                    <a:pt x="5049" y="6060"/>
                  </a:cubicBezTo>
                  <a:lnTo>
                    <a:pt x="5049" y="5644"/>
                  </a:lnTo>
                  <a:cubicBezTo>
                    <a:pt x="5049" y="5548"/>
                    <a:pt x="4966" y="5477"/>
                    <a:pt x="4882" y="5477"/>
                  </a:cubicBezTo>
                  <a:lnTo>
                    <a:pt x="3823" y="5477"/>
                  </a:lnTo>
                  <a:cubicBezTo>
                    <a:pt x="3739" y="5477"/>
                    <a:pt x="3656" y="5548"/>
                    <a:pt x="3656" y="5644"/>
                  </a:cubicBezTo>
                  <a:lnTo>
                    <a:pt x="3656" y="6060"/>
                  </a:lnTo>
                  <a:cubicBezTo>
                    <a:pt x="3287" y="5918"/>
                    <a:pt x="2942" y="5679"/>
                    <a:pt x="2692" y="5370"/>
                  </a:cubicBezTo>
                  <a:cubicBezTo>
                    <a:pt x="2394" y="4989"/>
                    <a:pt x="2227" y="4536"/>
                    <a:pt x="2227" y="4048"/>
                  </a:cubicBezTo>
                  <a:cubicBezTo>
                    <a:pt x="2227" y="3953"/>
                    <a:pt x="2156" y="3882"/>
                    <a:pt x="2072" y="3882"/>
                  </a:cubicBezTo>
                  <a:cubicBezTo>
                    <a:pt x="1977" y="3882"/>
                    <a:pt x="1906" y="3953"/>
                    <a:pt x="1906" y="4048"/>
                  </a:cubicBezTo>
                  <a:lnTo>
                    <a:pt x="1906" y="4060"/>
                  </a:lnTo>
                  <a:lnTo>
                    <a:pt x="1799" y="4060"/>
                  </a:lnTo>
                  <a:cubicBezTo>
                    <a:pt x="1727" y="4060"/>
                    <a:pt x="1656" y="4036"/>
                    <a:pt x="1596" y="3977"/>
                  </a:cubicBezTo>
                  <a:cubicBezTo>
                    <a:pt x="1537" y="3917"/>
                    <a:pt x="1513" y="3834"/>
                    <a:pt x="1513" y="3763"/>
                  </a:cubicBezTo>
                  <a:cubicBezTo>
                    <a:pt x="1537" y="3632"/>
                    <a:pt x="1668" y="3513"/>
                    <a:pt x="1810" y="3513"/>
                  </a:cubicBezTo>
                  <a:lnTo>
                    <a:pt x="2584" y="3513"/>
                  </a:lnTo>
                  <a:lnTo>
                    <a:pt x="2584" y="3703"/>
                  </a:lnTo>
                  <a:cubicBezTo>
                    <a:pt x="2584" y="3989"/>
                    <a:pt x="2823" y="4227"/>
                    <a:pt x="3108" y="4227"/>
                  </a:cubicBezTo>
                  <a:lnTo>
                    <a:pt x="3632" y="4227"/>
                  </a:lnTo>
                  <a:cubicBezTo>
                    <a:pt x="3918" y="4227"/>
                    <a:pt x="4156" y="3989"/>
                    <a:pt x="4156" y="3703"/>
                  </a:cubicBezTo>
                  <a:cubicBezTo>
                    <a:pt x="4156" y="3596"/>
                    <a:pt x="4239" y="3513"/>
                    <a:pt x="4347" y="3513"/>
                  </a:cubicBezTo>
                  <a:cubicBezTo>
                    <a:pt x="4454" y="3513"/>
                    <a:pt x="4537" y="3596"/>
                    <a:pt x="4537" y="3703"/>
                  </a:cubicBezTo>
                  <a:cubicBezTo>
                    <a:pt x="4537" y="3989"/>
                    <a:pt x="4775" y="4227"/>
                    <a:pt x="5061" y="4227"/>
                  </a:cubicBezTo>
                  <a:lnTo>
                    <a:pt x="5585" y="4227"/>
                  </a:lnTo>
                  <a:cubicBezTo>
                    <a:pt x="5859" y="4227"/>
                    <a:pt x="6097" y="3989"/>
                    <a:pt x="6097" y="3703"/>
                  </a:cubicBezTo>
                  <a:lnTo>
                    <a:pt x="6097" y="3513"/>
                  </a:lnTo>
                  <a:close/>
                  <a:moveTo>
                    <a:pt x="4716" y="5799"/>
                  </a:moveTo>
                  <a:lnTo>
                    <a:pt x="4716" y="6156"/>
                  </a:lnTo>
                  <a:cubicBezTo>
                    <a:pt x="4716" y="6346"/>
                    <a:pt x="4549" y="6513"/>
                    <a:pt x="4358" y="6513"/>
                  </a:cubicBezTo>
                  <a:cubicBezTo>
                    <a:pt x="4156" y="6513"/>
                    <a:pt x="3989" y="6370"/>
                    <a:pt x="3989" y="6156"/>
                  </a:cubicBezTo>
                  <a:lnTo>
                    <a:pt x="3989" y="5799"/>
                  </a:lnTo>
                  <a:close/>
                  <a:moveTo>
                    <a:pt x="5418" y="6263"/>
                  </a:moveTo>
                  <a:lnTo>
                    <a:pt x="5418" y="6822"/>
                  </a:lnTo>
                  <a:lnTo>
                    <a:pt x="5418" y="6942"/>
                  </a:lnTo>
                  <a:lnTo>
                    <a:pt x="4347" y="7561"/>
                  </a:lnTo>
                  <a:lnTo>
                    <a:pt x="3275" y="6942"/>
                  </a:lnTo>
                  <a:lnTo>
                    <a:pt x="3275" y="6822"/>
                  </a:lnTo>
                  <a:lnTo>
                    <a:pt x="3275" y="6263"/>
                  </a:lnTo>
                  <a:cubicBezTo>
                    <a:pt x="3406" y="6322"/>
                    <a:pt x="3561" y="6382"/>
                    <a:pt x="3692" y="6430"/>
                  </a:cubicBezTo>
                  <a:cubicBezTo>
                    <a:pt x="3811" y="6668"/>
                    <a:pt x="4061" y="6858"/>
                    <a:pt x="4358" y="6858"/>
                  </a:cubicBezTo>
                  <a:cubicBezTo>
                    <a:pt x="4656" y="6858"/>
                    <a:pt x="4894" y="6680"/>
                    <a:pt x="5001" y="6430"/>
                  </a:cubicBezTo>
                  <a:cubicBezTo>
                    <a:pt x="5144" y="6382"/>
                    <a:pt x="5287" y="6334"/>
                    <a:pt x="5418" y="6263"/>
                  </a:cubicBezTo>
                  <a:close/>
                  <a:moveTo>
                    <a:pt x="3204" y="7251"/>
                  </a:moveTo>
                  <a:lnTo>
                    <a:pt x="4096" y="7751"/>
                  </a:lnTo>
                  <a:lnTo>
                    <a:pt x="3632" y="8227"/>
                  </a:lnTo>
                  <a:cubicBezTo>
                    <a:pt x="3585" y="8275"/>
                    <a:pt x="3537" y="8287"/>
                    <a:pt x="3501" y="8287"/>
                  </a:cubicBezTo>
                  <a:cubicBezTo>
                    <a:pt x="3430" y="8287"/>
                    <a:pt x="3394" y="8263"/>
                    <a:pt x="3358" y="8215"/>
                  </a:cubicBezTo>
                  <a:lnTo>
                    <a:pt x="2882" y="7644"/>
                  </a:lnTo>
                  <a:lnTo>
                    <a:pt x="2989" y="7549"/>
                  </a:lnTo>
                  <a:cubicBezTo>
                    <a:pt x="3073" y="7453"/>
                    <a:pt x="3132" y="7370"/>
                    <a:pt x="3204" y="7251"/>
                  </a:cubicBezTo>
                  <a:close/>
                  <a:moveTo>
                    <a:pt x="5513" y="7275"/>
                  </a:moveTo>
                  <a:cubicBezTo>
                    <a:pt x="5561" y="7382"/>
                    <a:pt x="5632" y="7477"/>
                    <a:pt x="5728" y="7573"/>
                  </a:cubicBezTo>
                  <a:lnTo>
                    <a:pt x="5835" y="7668"/>
                  </a:lnTo>
                  <a:lnTo>
                    <a:pt x="5359" y="8227"/>
                  </a:lnTo>
                  <a:cubicBezTo>
                    <a:pt x="5323" y="8275"/>
                    <a:pt x="5263" y="8287"/>
                    <a:pt x="5216" y="8299"/>
                  </a:cubicBezTo>
                  <a:cubicBezTo>
                    <a:pt x="5156" y="8299"/>
                    <a:pt x="5120" y="8287"/>
                    <a:pt x="5085" y="8239"/>
                  </a:cubicBezTo>
                  <a:lnTo>
                    <a:pt x="4620" y="7775"/>
                  </a:lnTo>
                  <a:lnTo>
                    <a:pt x="5513" y="7275"/>
                  </a:lnTo>
                  <a:close/>
                  <a:moveTo>
                    <a:pt x="4358" y="7965"/>
                  </a:moveTo>
                  <a:lnTo>
                    <a:pt x="4704" y="8299"/>
                  </a:lnTo>
                  <a:lnTo>
                    <a:pt x="4632" y="8513"/>
                  </a:lnTo>
                  <a:cubicBezTo>
                    <a:pt x="4608" y="8561"/>
                    <a:pt x="4585" y="8585"/>
                    <a:pt x="4537" y="8620"/>
                  </a:cubicBezTo>
                  <a:lnTo>
                    <a:pt x="4525" y="8620"/>
                  </a:lnTo>
                  <a:cubicBezTo>
                    <a:pt x="4489" y="8632"/>
                    <a:pt x="4477" y="8632"/>
                    <a:pt x="4454" y="8632"/>
                  </a:cubicBezTo>
                  <a:lnTo>
                    <a:pt x="4251" y="8632"/>
                  </a:lnTo>
                  <a:cubicBezTo>
                    <a:pt x="4180" y="8632"/>
                    <a:pt x="4108" y="8585"/>
                    <a:pt x="4073" y="8501"/>
                  </a:cubicBezTo>
                  <a:lnTo>
                    <a:pt x="4013" y="8299"/>
                  </a:lnTo>
                  <a:lnTo>
                    <a:pt x="4358" y="7965"/>
                  </a:lnTo>
                  <a:close/>
                  <a:moveTo>
                    <a:pt x="4370" y="0"/>
                  </a:moveTo>
                  <a:cubicBezTo>
                    <a:pt x="3573" y="0"/>
                    <a:pt x="2823" y="345"/>
                    <a:pt x="2322" y="893"/>
                  </a:cubicBezTo>
                  <a:cubicBezTo>
                    <a:pt x="953" y="1250"/>
                    <a:pt x="537" y="3560"/>
                    <a:pt x="525" y="3643"/>
                  </a:cubicBezTo>
                  <a:cubicBezTo>
                    <a:pt x="501" y="3691"/>
                    <a:pt x="525" y="3739"/>
                    <a:pt x="548" y="3774"/>
                  </a:cubicBezTo>
                  <a:lnTo>
                    <a:pt x="1037" y="4429"/>
                  </a:lnTo>
                  <a:cubicBezTo>
                    <a:pt x="1025" y="4536"/>
                    <a:pt x="941" y="4727"/>
                    <a:pt x="894" y="4834"/>
                  </a:cubicBezTo>
                  <a:cubicBezTo>
                    <a:pt x="858" y="4906"/>
                    <a:pt x="882" y="4989"/>
                    <a:pt x="941" y="5048"/>
                  </a:cubicBezTo>
                  <a:cubicBezTo>
                    <a:pt x="965" y="5060"/>
                    <a:pt x="1549" y="5525"/>
                    <a:pt x="2513" y="5620"/>
                  </a:cubicBezTo>
                  <a:cubicBezTo>
                    <a:pt x="2644" y="5787"/>
                    <a:pt x="2811" y="5941"/>
                    <a:pt x="2989" y="6060"/>
                  </a:cubicBezTo>
                  <a:lnTo>
                    <a:pt x="2989" y="6358"/>
                  </a:lnTo>
                  <a:cubicBezTo>
                    <a:pt x="2703" y="6453"/>
                    <a:pt x="1977" y="6751"/>
                    <a:pt x="1537" y="7489"/>
                  </a:cubicBezTo>
                  <a:lnTo>
                    <a:pt x="882" y="7680"/>
                  </a:lnTo>
                  <a:cubicBezTo>
                    <a:pt x="358" y="7823"/>
                    <a:pt x="1" y="8311"/>
                    <a:pt x="1" y="8858"/>
                  </a:cubicBezTo>
                  <a:lnTo>
                    <a:pt x="1" y="11085"/>
                  </a:lnTo>
                  <a:cubicBezTo>
                    <a:pt x="1" y="11180"/>
                    <a:pt x="72" y="11252"/>
                    <a:pt x="156" y="11252"/>
                  </a:cubicBezTo>
                  <a:cubicBezTo>
                    <a:pt x="251" y="11252"/>
                    <a:pt x="322" y="11180"/>
                    <a:pt x="322" y="11085"/>
                  </a:cubicBezTo>
                  <a:lnTo>
                    <a:pt x="322" y="8858"/>
                  </a:lnTo>
                  <a:cubicBezTo>
                    <a:pt x="322" y="8466"/>
                    <a:pt x="596" y="8108"/>
                    <a:pt x="965" y="8001"/>
                  </a:cubicBezTo>
                  <a:lnTo>
                    <a:pt x="1334" y="7894"/>
                  </a:lnTo>
                  <a:lnTo>
                    <a:pt x="1334" y="7894"/>
                  </a:lnTo>
                  <a:cubicBezTo>
                    <a:pt x="1322" y="7942"/>
                    <a:pt x="1310" y="7977"/>
                    <a:pt x="1287" y="8013"/>
                  </a:cubicBezTo>
                  <a:cubicBezTo>
                    <a:pt x="1251" y="8168"/>
                    <a:pt x="1263" y="8346"/>
                    <a:pt x="1346" y="8477"/>
                  </a:cubicBezTo>
                  <a:lnTo>
                    <a:pt x="1549" y="8763"/>
                  </a:lnTo>
                  <a:lnTo>
                    <a:pt x="1072" y="9239"/>
                  </a:lnTo>
                  <a:cubicBezTo>
                    <a:pt x="953" y="9358"/>
                    <a:pt x="894" y="9537"/>
                    <a:pt x="929" y="9716"/>
                  </a:cubicBezTo>
                  <a:lnTo>
                    <a:pt x="1251" y="11144"/>
                  </a:lnTo>
                  <a:cubicBezTo>
                    <a:pt x="1263" y="11216"/>
                    <a:pt x="1334" y="11275"/>
                    <a:pt x="1406" y="11275"/>
                  </a:cubicBezTo>
                  <a:lnTo>
                    <a:pt x="1441" y="11275"/>
                  </a:lnTo>
                  <a:cubicBezTo>
                    <a:pt x="1525" y="11263"/>
                    <a:pt x="1584" y="11168"/>
                    <a:pt x="1560" y="11085"/>
                  </a:cubicBezTo>
                  <a:lnTo>
                    <a:pt x="1251" y="9656"/>
                  </a:lnTo>
                  <a:cubicBezTo>
                    <a:pt x="1227" y="9597"/>
                    <a:pt x="1251" y="9525"/>
                    <a:pt x="1287" y="9478"/>
                  </a:cubicBezTo>
                  <a:lnTo>
                    <a:pt x="1858" y="8906"/>
                  </a:lnTo>
                  <a:cubicBezTo>
                    <a:pt x="1918" y="8858"/>
                    <a:pt x="1918" y="8763"/>
                    <a:pt x="1870" y="8704"/>
                  </a:cubicBezTo>
                  <a:lnTo>
                    <a:pt x="1608" y="8311"/>
                  </a:lnTo>
                  <a:cubicBezTo>
                    <a:pt x="1572" y="8275"/>
                    <a:pt x="1560" y="8215"/>
                    <a:pt x="1584" y="8156"/>
                  </a:cubicBezTo>
                  <a:cubicBezTo>
                    <a:pt x="1870" y="7287"/>
                    <a:pt x="2620" y="6882"/>
                    <a:pt x="2977" y="6751"/>
                  </a:cubicBezTo>
                  <a:lnTo>
                    <a:pt x="2977" y="6858"/>
                  </a:lnTo>
                  <a:cubicBezTo>
                    <a:pt x="2977" y="7049"/>
                    <a:pt x="2894" y="7227"/>
                    <a:pt x="2763" y="7370"/>
                  </a:cubicBezTo>
                  <a:lnTo>
                    <a:pt x="2561" y="7573"/>
                  </a:lnTo>
                  <a:cubicBezTo>
                    <a:pt x="2263" y="7870"/>
                    <a:pt x="2096" y="8263"/>
                    <a:pt x="2096" y="8692"/>
                  </a:cubicBezTo>
                  <a:lnTo>
                    <a:pt x="2096" y="8835"/>
                  </a:lnTo>
                  <a:cubicBezTo>
                    <a:pt x="2096" y="8930"/>
                    <a:pt x="2168" y="9001"/>
                    <a:pt x="2263" y="9001"/>
                  </a:cubicBezTo>
                  <a:cubicBezTo>
                    <a:pt x="2346" y="9001"/>
                    <a:pt x="2418" y="8930"/>
                    <a:pt x="2418" y="8835"/>
                  </a:cubicBezTo>
                  <a:lnTo>
                    <a:pt x="2418" y="8692"/>
                  </a:lnTo>
                  <a:cubicBezTo>
                    <a:pt x="2418" y="8418"/>
                    <a:pt x="2513" y="8156"/>
                    <a:pt x="2680" y="7942"/>
                  </a:cubicBezTo>
                  <a:lnTo>
                    <a:pt x="3120" y="8477"/>
                  </a:lnTo>
                  <a:cubicBezTo>
                    <a:pt x="3215" y="8585"/>
                    <a:pt x="3346" y="8656"/>
                    <a:pt x="3489" y="8656"/>
                  </a:cubicBezTo>
                  <a:lnTo>
                    <a:pt x="3525" y="8656"/>
                  </a:lnTo>
                  <a:cubicBezTo>
                    <a:pt x="3608" y="8656"/>
                    <a:pt x="3704" y="8632"/>
                    <a:pt x="3775" y="8596"/>
                  </a:cubicBezTo>
                  <a:lnTo>
                    <a:pt x="3787" y="8656"/>
                  </a:lnTo>
                  <a:cubicBezTo>
                    <a:pt x="3823" y="8751"/>
                    <a:pt x="3882" y="8823"/>
                    <a:pt x="3942" y="8882"/>
                  </a:cubicBezTo>
                  <a:lnTo>
                    <a:pt x="3692" y="11121"/>
                  </a:lnTo>
                  <a:cubicBezTo>
                    <a:pt x="3668" y="11204"/>
                    <a:pt x="3751" y="11299"/>
                    <a:pt x="3835" y="11299"/>
                  </a:cubicBezTo>
                  <a:lnTo>
                    <a:pt x="3846" y="11299"/>
                  </a:lnTo>
                  <a:cubicBezTo>
                    <a:pt x="3942" y="11299"/>
                    <a:pt x="4001" y="11240"/>
                    <a:pt x="4013" y="11144"/>
                  </a:cubicBezTo>
                  <a:lnTo>
                    <a:pt x="4251" y="9001"/>
                  </a:lnTo>
                  <a:lnTo>
                    <a:pt x="4501" y="9001"/>
                  </a:lnTo>
                  <a:lnTo>
                    <a:pt x="4739" y="11144"/>
                  </a:lnTo>
                  <a:cubicBezTo>
                    <a:pt x="4763" y="11240"/>
                    <a:pt x="4823" y="11299"/>
                    <a:pt x="4906" y="11299"/>
                  </a:cubicBezTo>
                  <a:lnTo>
                    <a:pt x="4918" y="11299"/>
                  </a:lnTo>
                  <a:cubicBezTo>
                    <a:pt x="5013" y="11275"/>
                    <a:pt x="5073" y="11204"/>
                    <a:pt x="5073" y="11121"/>
                  </a:cubicBezTo>
                  <a:lnTo>
                    <a:pt x="4823" y="8882"/>
                  </a:lnTo>
                  <a:cubicBezTo>
                    <a:pt x="4894" y="8823"/>
                    <a:pt x="4942" y="8751"/>
                    <a:pt x="4966" y="8656"/>
                  </a:cubicBezTo>
                  <a:lnTo>
                    <a:pt x="4978" y="8596"/>
                  </a:lnTo>
                  <a:cubicBezTo>
                    <a:pt x="5061" y="8644"/>
                    <a:pt x="5144" y="8656"/>
                    <a:pt x="5239" y="8656"/>
                  </a:cubicBezTo>
                  <a:lnTo>
                    <a:pt x="5263" y="8656"/>
                  </a:lnTo>
                  <a:cubicBezTo>
                    <a:pt x="5418" y="8656"/>
                    <a:pt x="5549" y="8585"/>
                    <a:pt x="5632" y="8477"/>
                  </a:cubicBezTo>
                  <a:lnTo>
                    <a:pt x="6085" y="7942"/>
                  </a:lnTo>
                  <a:cubicBezTo>
                    <a:pt x="6252" y="8156"/>
                    <a:pt x="6335" y="8418"/>
                    <a:pt x="6335" y="8692"/>
                  </a:cubicBezTo>
                  <a:lnTo>
                    <a:pt x="6335" y="8835"/>
                  </a:lnTo>
                  <a:cubicBezTo>
                    <a:pt x="6335" y="8930"/>
                    <a:pt x="6406" y="9001"/>
                    <a:pt x="6502" y="9001"/>
                  </a:cubicBezTo>
                  <a:cubicBezTo>
                    <a:pt x="6585" y="9001"/>
                    <a:pt x="6668" y="8930"/>
                    <a:pt x="6668" y="8835"/>
                  </a:cubicBezTo>
                  <a:lnTo>
                    <a:pt x="6668" y="8692"/>
                  </a:lnTo>
                  <a:cubicBezTo>
                    <a:pt x="6668" y="8275"/>
                    <a:pt x="6502" y="7870"/>
                    <a:pt x="6204" y="7573"/>
                  </a:cubicBezTo>
                  <a:lnTo>
                    <a:pt x="5990" y="7370"/>
                  </a:lnTo>
                  <a:cubicBezTo>
                    <a:pt x="5859" y="7227"/>
                    <a:pt x="5787" y="7049"/>
                    <a:pt x="5787" y="6858"/>
                  </a:cubicBezTo>
                  <a:lnTo>
                    <a:pt x="5787" y="6715"/>
                  </a:lnTo>
                  <a:cubicBezTo>
                    <a:pt x="6144" y="6858"/>
                    <a:pt x="6883" y="7251"/>
                    <a:pt x="7168" y="8108"/>
                  </a:cubicBezTo>
                  <a:cubicBezTo>
                    <a:pt x="7180" y="8168"/>
                    <a:pt x="7180" y="8227"/>
                    <a:pt x="7156" y="8275"/>
                  </a:cubicBezTo>
                  <a:lnTo>
                    <a:pt x="6883" y="8656"/>
                  </a:lnTo>
                  <a:cubicBezTo>
                    <a:pt x="6847" y="8716"/>
                    <a:pt x="6859" y="8811"/>
                    <a:pt x="6906" y="8870"/>
                  </a:cubicBezTo>
                  <a:lnTo>
                    <a:pt x="7466" y="9430"/>
                  </a:lnTo>
                  <a:cubicBezTo>
                    <a:pt x="7514" y="9478"/>
                    <a:pt x="7525" y="9537"/>
                    <a:pt x="7514" y="9609"/>
                  </a:cubicBezTo>
                  <a:lnTo>
                    <a:pt x="7204" y="11037"/>
                  </a:lnTo>
                  <a:cubicBezTo>
                    <a:pt x="7180" y="11132"/>
                    <a:pt x="7228" y="11216"/>
                    <a:pt x="7323" y="11240"/>
                  </a:cubicBezTo>
                  <a:lnTo>
                    <a:pt x="7347" y="11240"/>
                  </a:lnTo>
                  <a:cubicBezTo>
                    <a:pt x="7418" y="11240"/>
                    <a:pt x="7502" y="11180"/>
                    <a:pt x="7514" y="11097"/>
                  </a:cubicBezTo>
                  <a:lnTo>
                    <a:pt x="7823" y="9668"/>
                  </a:lnTo>
                  <a:cubicBezTo>
                    <a:pt x="7871" y="9489"/>
                    <a:pt x="7811" y="9311"/>
                    <a:pt x="7692" y="9192"/>
                  </a:cubicBezTo>
                  <a:lnTo>
                    <a:pt x="7216" y="8716"/>
                  </a:lnTo>
                  <a:lnTo>
                    <a:pt x="7406" y="8430"/>
                  </a:lnTo>
                  <a:cubicBezTo>
                    <a:pt x="7502" y="8299"/>
                    <a:pt x="7514" y="8132"/>
                    <a:pt x="7466" y="7977"/>
                  </a:cubicBezTo>
                  <a:cubicBezTo>
                    <a:pt x="7454" y="7930"/>
                    <a:pt x="7442" y="7894"/>
                    <a:pt x="7418" y="7858"/>
                  </a:cubicBezTo>
                  <a:lnTo>
                    <a:pt x="7418" y="7858"/>
                  </a:lnTo>
                  <a:lnTo>
                    <a:pt x="7799" y="7965"/>
                  </a:lnTo>
                  <a:cubicBezTo>
                    <a:pt x="8168" y="8061"/>
                    <a:pt x="8430" y="8418"/>
                    <a:pt x="8430" y="8811"/>
                  </a:cubicBezTo>
                  <a:lnTo>
                    <a:pt x="8430" y="11037"/>
                  </a:lnTo>
                  <a:cubicBezTo>
                    <a:pt x="8430" y="11132"/>
                    <a:pt x="8514" y="11204"/>
                    <a:pt x="8597" y="11204"/>
                  </a:cubicBezTo>
                  <a:cubicBezTo>
                    <a:pt x="8692" y="11204"/>
                    <a:pt x="8764" y="11132"/>
                    <a:pt x="8764" y="11037"/>
                  </a:cubicBezTo>
                  <a:lnTo>
                    <a:pt x="8764" y="8811"/>
                  </a:lnTo>
                  <a:cubicBezTo>
                    <a:pt x="8740" y="8311"/>
                    <a:pt x="8383" y="7846"/>
                    <a:pt x="7871" y="7680"/>
                  </a:cubicBezTo>
                  <a:lnTo>
                    <a:pt x="7216" y="7489"/>
                  </a:lnTo>
                  <a:cubicBezTo>
                    <a:pt x="6775" y="6751"/>
                    <a:pt x="6061" y="6453"/>
                    <a:pt x="5763" y="6358"/>
                  </a:cubicBezTo>
                  <a:lnTo>
                    <a:pt x="5763" y="6060"/>
                  </a:lnTo>
                  <a:cubicBezTo>
                    <a:pt x="5942" y="5941"/>
                    <a:pt x="6097" y="5787"/>
                    <a:pt x="6240" y="5620"/>
                  </a:cubicBezTo>
                  <a:cubicBezTo>
                    <a:pt x="7204" y="5525"/>
                    <a:pt x="7787" y="5072"/>
                    <a:pt x="7811" y="5048"/>
                  </a:cubicBezTo>
                  <a:cubicBezTo>
                    <a:pt x="7871" y="5001"/>
                    <a:pt x="7883" y="4906"/>
                    <a:pt x="7859" y="4834"/>
                  </a:cubicBezTo>
                  <a:cubicBezTo>
                    <a:pt x="7799" y="4727"/>
                    <a:pt x="7716" y="4536"/>
                    <a:pt x="7704" y="4429"/>
                  </a:cubicBezTo>
                  <a:lnTo>
                    <a:pt x="8192" y="3774"/>
                  </a:lnTo>
                  <a:cubicBezTo>
                    <a:pt x="8228" y="3751"/>
                    <a:pt x="8240" y="3691"/>
                    <a:pt x="8228" y="3643"/>
                  </a:cubicBezTo>
                  <a:cubicBezTo>
                    <a:pt x="8216" y="3536"/>
                    <a:pt x="7799" y="1250"/>
                    <a:pt x="6430" y="893"/>
                  </a:cubicBezTo>
                  <a:cubicBezTo>
                    <a:pt x="5906" y="345"/>
                    <a:pt x="5180" y="0"/>
                    <a:pt x="4370"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3" name="Google Shape;1900;p56">
              <a:extLst>
                <a:ext uri="{FF2B5EF4-FFF2-40B4-BE49-F238E27FC236}">
                  <a16:creationId xmlns:a16="http://schemas.microsoft.com/office/drawing/2014/main" id="{071D2D0D-A153-4415-A988-2F2A1D35969C}"/>
                </a:ext>
              </a:extLst>
            </p:cNvPr>
            <p:cNvSpPr/>
            <p:nvPr/>
          </p:nvSpPr>
          <p:spPr>
            <a:xfrm>
              <a:off x="6813503" y="2560195"/>
              <a:ext cx="45271" cy="16157"/>
            </a:xfrm>
            <a:custGeom>
              <a:avLst/>
              <a:gdLst/>
              <a:ahLst/>
              <a:cxnLst/>
              <a:rect l="l" t="t" r="r" b="b"/>
              <a:pathLst>
                <a:path w="1429" h="510" extrusionOk="0">
                  <a:moveTo>
                    <a:pt x="183" y="1"/>
                  </a:moveTo>
                  <a:cubicBezTo>
                    <a:pt x="140" y="1"/>
                    <a:pt x="95" y="16"/>
                    <a:pt x="60" y="46"/>
                  </a:cubicBezTo>
                  <a:cubicBezTo>
                    <a:pt x="0" y="105"/>
                    <a:pt x="0" y="212"/>
                    <a:pt x="60" y="284"/>
                  </a:cubicBezTo>
                  <a:cubicBezTo>
                    <a:pt x="203" y="415"/>
                    <a:pt x="441" y="510"/>
                    <a:pt x="703" y="510"/>
                  </a:cubicBezTo>
                  <a:cubicBezTo>
                    <a:pt x="965" y="510"/>
                    <a:pt x="1203" y="415"/>
                    <a:pt x="1334" y="284"/>
                  </a:cubicBezTo>
                  <a:cubicBezTo>
                    <a:pt x="1429" y="212"/>
                    <a:pt x="1429" y="105"/>
                    <a:pt x="1369" y="46"/>
                  </a:cubicBezTo>
                  <a:cubicBezTo>
                    <a:pt x="1340" y="16"/>
                    <a:pt x="1298" y="1"/>
                    <a:pt x="1255" y="1"/>
                  </a:cubicBezTo>
                  <a:cubicBezTo>
                    <a:pt x="1212" y="1"/>
                    <a:pt x="1167" y="16"/>
                    <a:pt x="1131" y="46"/>
                  </a:cubicBezTo>
                  <a:cubicBezTo>
                    <a:pt x="1072" y="105"/>
                    <a:pt x="917" y="177"/>
                    <a:pt x="715" y="177"/>
                  </a:cubicBezTo>
                  <a:cubicBezTo>
                    <a:pt x="500" y="177"/>
                    <a:pt x="357" y="105"/>
                    <a:pt x="298" y="46"/>
                  </a:cubicBezTo>
                  <a:cubicBezTo>
                    <a:pt x="268" y="16"/>
                    <a:pt x="226" y="1"/>
                    <a:pt x="183"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4" name="Google Shape;1901;p56">
              <a:extLst>
                <a:ext uri="{FF2B5EF4-FFF2-40B4-BE49-F238E27FC236}">
                  <a16:creationId xmlns:a16="http://schemas.microsoft.com/office/drawing/2014/main" id="{55CFDCAD-6283-457E-8585-FC1817CE183D}"/>
                </a:ext>
              </a:extLst>
            </p:cNvPr>
            <p:cNvSpPr/>
            <p:nvPr/>
          </p:nvSpPr>
          <p:spPr>
            <a:xfrm>
              <a:off x="6792372" y="2493350"/>
              <a:ext cx="26801" cy="10233"/>
            </a:xfrm>
            <a:custGeom>
              <a:avLst/>
              <a:gdLst/>
              <a:ahLst/>
              <a:cxnLst/>
              <a:rect l="l" t="t" r="r" b="b"/>
              <a:pathLst>
                <a:path w="846" h="323" extrusionOk="0">
                  <a:moveTo>
                    <a:pt x="155" y="1"/>
                  </a:moveTo>
                  <a:cubicBezTo>
                    <a:pt x="72" y="1"/>
                    <a:pt x="0" y="72"/>
                    <a:pt x="0" y="155"/>
                  </a:cubicBezTo>
                  <a:cubicBezTo>
                    <a:pt x="0" y="251"/>
                    <a:pt x="72" y="322"/>
                    <a:pt x="155" y="322"/>
                  </a:cubicBezTo>
                  <a:lnTo>
                    <a:pt x="679" y="322"/>
                  </a:lnTo>
                  <a:cubicBezTo>
                    <a:pt x="762" y="322"/>
                    <a:pt x="846" y="251"/>
                    <a:pt x="846" y="155"/>
                  </a:cubicBezTo>
                  <a:cubicBezTo>
                    <a:pt x="846" y="72"/>
                    <a:pt x="786" y="1"/>
                    <a:pt x="679"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5" name="Google Shape;1902;p56">
              <a:extLst>
                <a:ext uri="{FF2B5EF4-FFF2-40B4-BE49-F238E27FC236}">
                  <a16:creationId xmlns:a16="http://schemas.microsoft.com/office/drawing/2014/main" id="{4A8D91AE-22EC-437C-9A30-B87CA0B95766}"/>
                </a:ext>
              </a:extLst>
            </p:cNvPr>
            <p:cNvSpPr/>
            <p:nvPr/>
          </p:nvSpPr>
          <p:spPr>
            <a:xfrm>
              <a:off x="6853483" y="2493350"/>
              <a:ext cx="26801" cy="10233"/>
            </a:xfrm>
            <a:custGeom>
              <a:avLst/>
              <a:gdLst/>
              <a:ahLst/>
              <a:cxnLst/>
              <a:rect l="l" t="t" r="r" b="b"/>
              <a:pathLst>
                <a:path w="846" h="323" extrusionOk="0">
                  <a:moveTo>
                    <a:pt x="167" y="1"/>
                  </a:moveTo>
                  <a:cubicBezTo>
                    <a:pt x="72" y="1"/>
                    <a:pt x="0" y="72"/>
                    <a:pt x="0" y="155"/>
                  </a:cubicBezTo>
                  <a:cubicBezTo>
                    <a:pt x="0" y="251"/>
                    <a:pt x="72" y="322"/>
                    <a:pt x="167" y="322"/>
                  </a:cubicBezTo>
                  <a:lnTo>
                    <a:pt x="691" y="322"/>
                  </a:lnTo>
                  <a:cubicBezTo>
                    <a:pt x="774" y="322"/>
                    <a:pt x="846" y="251"/>
                    <a:pt x="846" y="155"/>
                  </a:cubicBezTo>
                  <a:cubicBezTo>
                    <a:pt x="846" y="72"/>
                    <a:pt x="786" y="1"/>
                    <a:pt x="691"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66" name="Google Shape;1903;p56">
            <a:extLst>
              <a:ext uri="{FF2B5EF4-FFF2-40B4-BE49-F238E27FC236}">
                <a16:creationId xmlns:a16="http://schemas.microsoft.com/office/drawing/2014/main" id="{0A210A00-080C-49E0-906D-3D5947B2CFAB}"/>
              </a:ext>
            </a:extLst>
          </p:cNvPr>
          <p:cNvSpPr txBox="1">
            <a:spLocks/>
          </p:cNvSpPr>
          <p:nvPr/>
        </p:nvSpPr>
        <p:spPr>
          <a:xfrm>
            <a:off x="5783590" y="3484115"/>
            <a:ext cx="2737931" cy="603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1pPr>
            <a:lvl2pPr marL="914400" marR="0" lvl="1"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2pPr>
            <a:lvl3pPr marL="1371600" marR="0" lvl="2"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3pPr>
            <a:lvl4pPr marL="1828800" marR="0" lvl="3"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4pPr>
            <a:lvl5pPr marL="2286000" marR="0" lvl="4"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5pPr>
            <a:lvl6pPr marL="2743200" marR="0" lvl="5"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6pPr>
            <a:lvl7pPr marL="3200400" marR="0" lvl="6"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7pPr>
            <a:lvl8pPr marL="3657600" marR="0" lvl="7"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8pPr>
            <a:lvl9pPr marL="4114800" marR="0" lvl="8" indent="-330200" algn="l" rtl="0">
              <a:lnSpc>
                <a:spcPct val="100000"/>
              </a:lnSpc>
              <a:spcBef>
                <a:spcPts val="1600"/>
              </a:spcBef>
              <a:spcAft>
                <a:spcPts val="160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9pPr>
          </a:lstStyle>
          <a:p>
            <a:pPr marL="0" marR="0" lvl="0" indent="0" algn="l" defTabSz="914400" rtl="0" eaLnBrk="1" fontAlgn="auto" latinLnBrk="0" hangingPunct="1">
              <a:lnSpc>
                <a:spcPct val="100000"/>
              </a:lnSpc>
              <a:spcBef>
                <a:spcPts val="0"/>
              </a:spcBef>
              <a:spcAft>
                <a:spcPts val="1600"/>
              </a:spcAft>
              <a:buClr>
                <a:srgbClr val="232347"/>
              </a:buClr>
              <a:buSzPts val="1600"/>
              <a:buFont typeface="Open Sans"/>
              <a:buNone/>
              <a:tabLst/>
              <a:defRPr/>
            </a:pPr>
            <a:r>
              <a:rPr kumimoji="0" lang="en-US" sz="1600" b="0" i="0" u="none" strike="noStrike" kern="0" cap="none" spc="0" normalizeH="0" baseline="0" noProof="0" dirty="0">
                <a:ln>
                  <a:noFill/>
                </a:ln>
                <a:solidFill>
                  <a:srgbClr val="232347"/>
                </a:solidFill>
                <a:effectLst/>
                <a:uLnTx/>
                <a:uFillTx/>
                <a:latin typeface="Open Sans"/>
                <a:ea typeface="Open Sans"/>
                <a:cs typeface="Open Sans"/>
                <a:sym typeface="Open Sans"/>
              </a:rPr>
              <a:t>Average hours of trauma-informed training </a:t>
            </a:r>
            <a:r>
              <a:rPr kumimoji="0" lang="en-US" sz="1600" b="0" i="1" u="none" strike="noStrike" kern="0" cap="none" spc="0" normalizeH="0" baseline="0" noProof="0" dirty="0">
                <a:ln>
                  <a:noFill/>
                </a:ln>
                <a:solidFill>
                  <a:srgbClr val="232347"/>
                </a:solidFill>
                <a:effectLst/>
                <a:uLnTx/>
                <a:uFillTx/>
                <a:latin typeface="Open Sans"/>
                <a:ea typeface="Open Sans"/>
                <a:cs typeface="Open Sans"/>
                <a:sym typeface="Open Sans"/>
              </a:rPr>
              <a:t>before AZHZ rollout</a:t>
            </a:r>
          </a:p>
        </p:txBody>
      </p:sp>
      <p:sp>
        <p:nvSpPr>
          <p:cNvPr id="67" name="Google Shape;1904;p56">
            <a:extLst>
              <a:ext uri="{FF2B5EF4-FFF2-40B4-BE49-F238E27FC236}">
                <a16:creationId xmlns:a16="http://schemas.microsoft.com/office/drawing/2014/main" id="{C95114A7-CFDC-4244-A1AB-1CD1368C29C0}"/>
              </a:ext>
            </a:extLst>
          </p:cNvPr>
          <p:cNvSpPr txBox="1">
            <a:spLocks/>
          </p:cNvSpPr>
          <p:nvPr/>
        </p:nvSpPr>
        <p:spPr>
          <a:xfrm>
            <a:off x="5783586" y="3103225"/>
            <a:ext cx="1461900" cy="500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l"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 sz="2600" b="1" i="0" u="none" strike="noStrike" kern="0" cap="none" spc="0" normalizeH="0" baseline="0" noProof="0" dirty="0">
                <a:ln>
                  <a:noFill/>
                </a:ln>
                <a:solidFill>
                  <a:srgbClr val="232347"/>
                </a:solidFill>
                <a:effectLst/>
                <a:uLnTx/>
                <a:uFillTx/>
                <a:latin typeface="Pathway Gothic One"/>
                <a:sym typeface="Pathway Gothic One"/>
              </a:rPr>
              <a:t>3.1</a:t>
            </a:r>
          </a:p>
        </p:txBody>
      </p:sp>
      <p:grpSp>
        <p:nvGrpSpPr>
          <p:cNvPr id="4" name="Group 3">
            <a:extLst>
              <a:ext uri="{FF2B5EF4-FFF2-40B4-BE49-F238E27FC236}">
                <a16:creationId xmlns:a16="http://schemas.microsoft.com/office/drawing/2014/main" id="{38122348-00A4-46CD-886F-5AAB3914FC1B}"/>
              </a:ext>
            </a:extLst>
          </p:cNvPr>
          <p:cNvGrpSpPr/>
          <p:nvPr/>
        </p:nvGrpSpPr>
        <p:grpSpPr>
          <a:xfrm>
            <a:off x="608282" y="1309364"/>
            <a:ext cx="836849" cy="852930"/>
            <a:chOff x="608282" y="1309364"/>
            <a:chExt cx="836849" cy="852930"/>
          </a:xfrm>
        </p:grpSpPr>
        <p:grpSp>
          <p:nvGrpSpPr>
            <p:cNvPr id="1886" name="Google Shape;1886;p56"/>
            <p:cNvGrpSpPr/>
            <p:nvPr/>
          </p:nvGrpSpPr>
          <p:grpSpPr>
            <a:xfrm>
              <a:off x="608282" y="1325445"/>
              <a:ext cx="836849" cy="836849"/>
              <a:chOff x="1418700" y="1676550"/>
              <a:chExt cx="1096500" cy="1096500"/>
            </a:xfrm>
          </p:grpSpPr>
          <p:sp>
            <p:nvSpPr>
              <p:cNvPr id="1887" name="Google Shape;1887;p56"/>
              <p:cNvSpPr/>
              <p:nvPr/>
            </p:nvSpPr>
            <p:spPr>
              <a:xfrm>
                <a:off x="1418700" y="1676550"/>
                <a:ext cx="1096500" cy="1096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888" name="Google Shape;1888;p56"/>
              <p:cNvSpPr/>
              <p:nvPr/>
            </p:nvSpPr>
            <p:spPr>
              <a:xfrm>
                <a:off x="1494962" y="1760085"/>
                <a:ext cx="924600" cy="924600"/>
              </a:xfrm>
              <a:prstGeom prst="ellipse">
                <a:avLst/>
              </a:pr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pic>
          <p:nvPicPr>
            <p:cNvPr id="3" name="Graphic 2" descr="Astronaut">
              <a:extLst>
                <a:ext uri="{FF2B5EF4-FFF2-40B4-BE49-F238E27FC236}">
                  <a16:creationId xmlns:a16="http://schemas.microsoft.com/office/drawing/2014/main" id="{DAA9CB79-B0BB-4434-A95E-727A5E42C45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0508" y="1309364"/>
              <a:ext cx="785490" cy="785490"/>
            </a:xfrm>
            <a:prstGeom prst="rect">
              <a:avLst/>
            </a:prstGeom>
          </p:spPr>
        </p:pic>
      </p:grpSp>
      <p:grpSp>
        <p:nvGrpSpPr>
          <p:cNvPr id="73" name="Google Shape;1886;p56">
            <a:extLst>
              <a:ext uri="{FF2B5EF4-FFF2-40B4-BE49-F238E27FC236}">
                <a16:creationId xmlns:a16="http://schemas.microsoft.com/office/drawing/2014/main" id="{B57FE335-7047-429C-B45D-C851F42F6E65}"/>
              </a:ext>
            </a:extLst>
          </p:cNvPr>
          <p:cNvGrpSpPr/>
          <p:nvPr/>
        </p:nvGrpSpPr>
        <p:grpSpPr>
          <a:xfrm>
            <a:off x="622477" y="2628249"/>
            <a:ext cx="836849" cy="836849"/>
            <a:chOff x="1418700" y="1676550"/>
            <a:chExt cx="1096500" cy="1096500"/>
          </a:xfrm>
        </p:grpSpPr>
        <p:sp>
          <p:nvSpPr>
            <p:cNvPr id="75" name="Google Shape;1887;p56">
              <a:extLst>
                <a:ext uri="{FF2B5EF4-FFF2-40B4-BE49-F238E27FC236}">
                  <a16:creationId xmlns:a16="http://schemas.microsoft.com/office/drawing/2014/main" id="{B94E0477-CC26-4459-A86E-6EA44EC50CA3}"/>
                </a:ext>
              </a:extLst>
            </p:cNvPr>
            <p:cNvSpPr/>
            <p:nvPr/>
          </p:nvSpPr>
          <p:spPr>
            <a:xfrm>
              <a:off x="1418700" y="1676550"/>
              <a:ext cx="1096500" cy="1096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6" name="Google Shape;1888;p56">
              <a:extLst>
                <a:ext uri="{FF2B5EF4-FFF2-40B4-BE49-F238E27FC236}">
                  <a16:creationId xmlns:a16="http://schemas.microsoft.com/office/drawing/2014/main" id="{CD5F87ED-0B67-4583-A06A-FF504A84C920}"/>
                </a:ext>
              </a:extLst>
            </p:cNvPr>
            <p:cNvSpPr/>
            <p:nvPr/>
          </p:nvSpPr>
          <p:spPr>
            <a:xfrm>
              <a:off x="1494962" y="1760085"/>
              <a:ext cx="924600" cy="924600"/>
            </a:xfrm>
            <a:prstGeom prst="ellipse">
              <a:avLst/>
            </a:pr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78" name="Google Shape;1886;p56">
            <a:extLst>
              <a:ext uri="{FF2B5EF4-FFF2-40B4-BE49-F238E27FC236}">
                <a16:creationId xmlns:a16="http://schemas.microsoft.com/office/drawing/2014/main" id="{0ECEC32C-41CE-4889-ABED-5A3C8245146D}"/>
              </a:ext>
            </a:extLst>
          </p:cNvPr>
          <p:cNvGrpSpPr/>
          <p:nvPr/>
        </p:nvGrpSpPr>
        <p:grpSpPr>
          <a:xfrm>
            <a:off x="595322" y="3967161"/>
            <a:ext cx="836849" cy="836849"/>
            <a:chOff x="1418700" y="1676550"/>
            <a:chExt cx="1096500" cy="1096500"/>
          </a:xfrm>
        </p:grpSpPr>
        <p:sp>
          <p:nvSpPr>
            <p:cNvPr id="80" name="Google Shape;1887;p56">
              <a:extLst>
                <a:ext uri="{FF2B5EF4-FFF2-40B4-BE49-F238E27FC236}">
                  <a16:creationId xmlns:a16="http://schemas.microsoft.com/office/drawing/2014/main" id="{2D895F5E-19C0-42B2-95D2-8EADE66FC84F}"/>
                </a:ext>
              </a:extLst>
            </p:cNvPr>
            <p:cNvSpPr/>
            <p:nvPr/>
          </p:nvSpPr>
          <p:spPr>
            <a:xfrm>
              <a:off x="1418700" y="1676550"/>
              <a:ext cx="1096500" cy="1096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1" name="Google Shape;1888;p56">
              <a:extLst>
                <a:ext uri="{FF2B5EF4-FFF2-40B4-BE49-F238E27FC236}">
                  <a16:creationId xmlns:a16="http://schemas.microsoft.com/office/drawing/2014/main" id="{F9EE220A-5AE4-4FD1-A6FB-0B0D3829B70A}"/>
                </a:ext>
              </a:extLst>
            </p:cNvPr>
            <p:cNvSpPr/>
            <p:nvPr/>
          </p:nvSpPr>
          <p:spPr>
            <a:xfrm>
              <a:off x="1494962" y="1760085"/>
              <a:ext cx="924600" cy="924600"/>
            </a:xfrm>
            <a:prstGeom prst="ellipse">
              <a:avLst/>
            </a:pr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83" name="Google Shape;1886;p56">
            <a:extLst>
              <a:ext uri="{FF2B5EF4-FFF2-40B4-BE49-F238E27FC236}">
                <a16:creationId xmlns:a16="http://schemas.microsoft.com/office/drawing/2014/main" id="{DFA90E20-C7D0-4E91-B181-CD4CBAAB2883}"/>
              </a:ext>
            </a:extLst>
          </p:cNvPr>
          <p:cNvGrpSpPr/>
          <p:nvPr/>
        </p:nvGrpSpPr>
        <p:grpSpPr>
          <a:xfrm>
            <a:off x="4850223" y="1822345"/>
            <a:ext cx="836849" cy="836849"/>
            <a:chOff x="1418700" y="1676550"/>
            <a:chExt cx="1096500" cy="1096500"/>
          </a:xfrm>
        </p:grpSpPr>
        <p:sp>
          <p:nvSpPr>
            <p:cNvPr id="85" name="Google Shape;1887;p56">
              <a:extLst>
                <a:ext uri="{FF2B5EF4-FFF2-40B4-BE49-F238E27FC236}">
                  <a16:creationId xmlns:a16="http://schemas.microsoft.com/office/drawing/2014/main" id="{72588677-0293-4169-B095-88C1BBCBE1C8}"/>
                </a:ext>
              </a:extLst>
            </p:cNvPr>
            <p:cNvSpPr/>
            <p:nvPr/>
          </p:nvSpPr>
          <p:spPr>
            <a:xfrm>
              <a:off x="1418700" y="1676550"/>
              <a:ext cx="1096500" cy="1096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6" name="Google Shape;1888;p56">
              <a:extLst>
                <a:ext uri="{FF2B5EF4-FFF2-40B4-BE49-F238E27FC236}">
                  <a16:creationId xmlns:a16="http://schemas.microsoft.com/office/drawing/2014/main" id="{49E71887-21D6-4170-9330-99066A6A2822}"/>
                </a:ext>
              </a:extLst>
            </p:cNvPr>
            <p:cNvSpPr/>
            <p:nvPr/>
          </p:nvSpPr>
          <p:spPr>
            <a:xfrm>
              <a:off x="1494962" y="1760085"/>
              <a:ext cx="924600" cy="924600"/>
            </a:xfrm>
            <a:prstGeom prst="ellipse">
              <a:avLst/>
            </a:pr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88" name="Google Shape;1886;p56">
            <a:extLst>
              <a:ext uri="{FF2B5EF4-FFF2-40B4-BE49-F238E27FC236}">
                <a16:creationId xmlns:a16="http://schemas.microsoft.com/office/drawing/2014/main" id="{1FD79C86-00F2-408E-A6B6-457CDA92CA0C}"/>
              </a:ext>
            </a:extLst>
          </p:cNvPr>
          <p:cNvGrpSpPr/>
          <p:nvPr/>
        </p:nvGrpSpPr>
        <p:grpSpPr>
          <a:xfrm>
            <a:off x="4850223" y="3161047"/>
            <a:ext cx="836849" cy="836849"/>
            <a:chOff x="1418700" y="1676550"/>
            <a:chExt cx="1096500" cy="1096500"/>
          </a:xfrm>
        </p:grpSpPr>
        <p:sp>
          <p:nvSpPr>
            <p:cNvPr id="90" name="Google Shape;1887;p56">
              <a:extLst>
                <a:ext uri="{FF2B5EF4-FFF2-40B4-BE49-F238E27FC236}">
                  <a16:creationId xmlns:a16="http://schemas.microsoft.com/office/drawing/2014/main" id="{3BF6985B-58F1-4A89-8B4A-65D4435208B7}"/>
                </a:ext>
              </a:extLst>
            </p:cNvPr>
            <p:cNvSpPr/>
            <p:nvPr/>
          </p:nvSpPr>
          <p:spPr>
            <a:xfrm>
              <a:off x="1418700" y="1676550"/>
              <a:ext cx="1096500" cy="1096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1" name="Google Shape;1888;p56">
              <a:extLst>
                <a:ext uri="{FF2B5EF4-FFF2-40B4-BE49-F238E27FC236}">
                  <a16:creationId xmlns:a16="http://schemas.microsoft.com/office/drawing/2014/main" id="{EE2B65F3-ED85-4722-B85E-0DAA1EA9C76C}"/>
                </a:ext>
              </a:extLst>
            </p:cNvPr>
            <p:cNvSpPr/>
            <p:nvPr/>
          </p:nvSpPr>
          <p:spPr>
            <a:xfrm>
              <a:off x="1494962" y="1760085"/>
              <a:ext cx="924600" cy="924600"/>
            </a:xfrm>
            <a:prstGeom prst="ellipse">
              <a:avLst/>
            </a:prstGeom>
            <a:solidFill>
              <a:schemeClr val="dk2"/>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pic>
        <p:nvPicPr>
          <p:cNvPr id="6" name="Graphic 5" descr="Shooting star">
            <a:extLst>
              <a:ext uri="{FF2B5EF4-FFF2-40B4-BE49-F238E27FC236}">
                <a16:creationId xmlns:a16="http://schemas.microsoft.com/office/drawing/2014/main" id="{36F1924E-CCA6-4829-A0EC-717C129C173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60263" y="2732278"/>
            <a:ext cx="914400" cy="914400"/>
          </a:xfrm>
          <a:prstGeom prst="rect">
            <a:avLst/>
          </a:prstGeom>
        </p:spPr>
      </p:pic>
      <p:pic>
        <p:nvPicPr>
          <p:cNvPr id="8" name="Graphic 7" descr="Stars">
            <a:extLst>
              <a:ext uri="{FF2B5EF4-FFF2-40B4-BE49-F238E27FC236}">
                <a16:creationId xmlns:a16="http://schemas.microsoft.com/office/drawing/2014/main" id="{81B74663-9639-4726-AFFD-5B94EA05D6E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9152" y="3937524"/>
            <a:ext cx="914400" cy="914400"/>
          </a:xfrm>
          <a:prstGeom prst="rect">
            <a:avLst/>
          </a:prstGeom>
        </p:spPr>
      </p:pic>
      <p:pic>
        <p:nvPicPr>
          <p:cNvPr id="10" name="Graphic 9" descr="Satellite">
            <a:extLst>
              <a:ext uri="{FF2B5EF4-FFF2-40B4-BE49-F238E27FC236}">
                <a16:creationId xmlns:a16="http://schemas.microsoft.com/office/drawing/2014/main" id="{E6A8E6D5-80CE-4F58-A27B-B5D73A6615B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917238" y="3245209"/>
            <a:ext cx="769834" cy="769834"/>
          </a:xfrm>
          <a:prstGeom prst="rect">
            <a:avLst/>
          </a:prstGeom>
        </p:spPr>
      </p:pic>
      <p:pic>
        <p:nvPicPr>
          <p:cNvPr id="12" name="Graphic 11" descr="Solar system">
            <a:extLst>
              <a:ext uri="{FF2B5EF4-FFF2-40B4-BE49-F238E27FC236}">
                <a16:creationId xmlns:a16="http://schemas.microsoft.com/office/drawing/2014/main" id="{5BAED84C-F37E-4BA4-8FAE-95BA44DE31D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865900" y="1836670"/>
            <a:ext cx="831589" cy="831589"/>
          </a:xfrm>
          <a:prstGeom prst="rect">
            <a:avLst/>
          </a:prstGeom>
        </p:spPr>
      </p:pic>
      <p:pic>
        <p:nvPicPr>
          <p:cNvPr id="92" name="Graphic 91" descr="Users">
            <a:extLst>
              <a:ext uri="{FF2B5EF4-FFF2-40B4-BE49-F238E27FC236}">
                <a16:creationId xmlns:a16="http://schemas.microsoft.com/office/drawing/2014/main" id="{89F2A0C2-0776-471B-B15D-AE5022504AC5}"/>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222105" y="289741"/>
            <a:ext cx="652072" cy="652072"/>
          </a:xfrm>
          <a:prstGeom prst="rect">
            <a:avLst/>
          </a:prstGeom>
        </p:spPr>
      </p:pic>
    </p:spTree>
    <p:extLst>
      <p:ext uri="{BB962C8B-B14F-4D97-AF65-F5344CB8AC3E}">
        <p14:creationId xmlns:p14="http://schemas.microsoft.com/office/powerpoint/2010/main" val="950753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04"/>
                                        </p:tgtEl>
                                        <p:attrNameLst>
                                          <p:attrName>style.visibility</p:attrName>
                                        </p:attrNameLst>
                                      </p:cBhvr>
                                      <p:to>
                                        <p:strVal val="visible"/>
                                      </p:to>
                                    </p:set>
                                    <p:animEffect transition="in" filter="fade">
                                      <p:cBhvr>
                                        <p:cTn id="7" dur="1000"/>
                                        <p:tgtEl>
                                          <p:spTgt spid="1904"/>
                                        </p:tgtEl>
                                      </p:cBhvr>
                                    </p:animEffect>
                                    <p:anim calcmode="lin" valueType="num">
                                      <p:cBhvr>
                                        <p:cTn id="8" dur="1000" fill="hold"/>
                                        <p:tgtEl>
                                          <p:spTgt spid="1904"/>
                                        </p:tgtEl>
                                        <p:attrNameLst>
                                          <p:attrName>ppt_x</p:attrName>
                                        </p:attrNameLst>
                                      </p:cBhvr>
                                      <p:tavLst>
                                        <p:tav tm="0">
                                          <p:val>
                                            <p:strVal val="#ppt_x"/>
                                          </p:val>
                                        </p:tav>
                                        <p:tav tm="100000">
                                          <p:val>
                                            <p:strVal val="#ppt_x"/>
                                          </p:val>
                                        </p:tav>
                                      </p:tavLst>
                                    </p:anim>
                                    <p:anim calcmode="lin" valueType="num">
                                      <p:cBhvr>
                                        <p:cTn id="9" dur="1000" fill="hold"/>
                                        <p:tgtEl>
                                          <p:spTgt spid="190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03">
                                            <p:txEl>
                                              <p:pRg st="0" end="0"/>
                                            </p:txEl>
                                          </p:spTgt>
                                        </p:tgtEl>
                                        <p:attrNameLst>
                                          <p:attrName>style.visibility</p:attrName>
                                        </p:attrNameLst>
                                      </p:cBhvr>
                                      <p:to>
                                        <p:strVal val="visible"/>
                                      </p:to>
                                    </p:set>
                                    <p:animEffect transition="in" filter="fade">
                                      <p:cBhvr>
                                        <p:cTn id="12" dur="1000"/>
                                        <p:tgtEl>
                                          <p:spTgt spid="1903">
                                            <p:txEl>
                                              <p:pRg st="0" end="0"/>
                                            </p:txEl>
                                          </p:spTgt>
                                        </p:tgtEl>
                                      </p:cBhvr>
                                    </p:animEffect>
                                    <p:anim calcmode="lin" valueType="num">
                                      <p:cBhvr>
                                        <p:cTn id="13" dur="1000" fill="hold"/>
                                        <p:tgtEl>
                                          <p:spTgt spid="190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90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1000"/>
                                        <p:tgtEl>
                                          <p:spTgt spid="43"/>
                                        </p:tgtEl>
                                      </p:cBhvr>
                                    </p:animEffect>
                                    <p:anim calcmode="lin" valueType="num">
                                      <p:cBhvr>
                                        <p:cTn id="20" dur="1000" fill="hold"/>
                                        <p:tgtEl>
                                          <p:spTgt spid="43"/>
                                        </p:tgtEl>
                                        <p:attrNameLst>
                                          <p:attrName>ppt_x</p:attrName>
                                        </p:attrNameLst>
                                      </p:cBhvr>
                                      <p:tavLst>
                                        <p:tav tm="0">
                                          <p:val>
                                            <p:strVal val="#ppt_x"/>
                                          </p:val>
                                        </p:tav>
                                        <p:tav tm="100000">
                                          <p:val>
                                            <p:strVal val="#ppt_x"/>
                                          </p:val>
                                        </p:tav>
                                      </p:tavLst>
                                    </p:anim>
                                    <p:anim calcmode="lin" valueType="num">
                                      <p:cBhvr>
                                        <p:cTn id="21" dur="1000" fill="hold"/>
                                        <p:tgtEl>
                                          <p:spTgt spid="4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1000"/>
                                        <p:tgtEl>
                                          <p:spTgt spid="42"/>
                                        </p:tgtEl>
                                      </p:cBhvr>
                                    </p:animEffect>
                                    <p:anim calcmode="lin" valueType="num">
                                      <p:cBhvr>
                                        <p:cTn id="25" dur="1000" fill="hold"/>
                                        <p:tgtEl>
                                          <p:spTgt spid="42"/>
                                        </p:tgtEl>
                                        <p:attrNameLst>
                                          <p:attrName>ppt_x</p:attrName>
                                        </p:attrNameLst>
                                      </p:cBhvr>
                                      <p:tavLst>
                                        <p:tav tm="0">
                                          <p:val>
                                            <p:strVal val="#ppt_x"/>
                                          </p:val>
                                        </p:tav>
                                        <p:tav tm="100000">
                                          <p:val>
                                            <p:strVal val="#ppt_x"/>
                                          </p:val>
                                        </p:tav>
                                      </p:tavLst>
                                    </p:anim>
                                    <p:anim calcmode="lin" valueType="num">
                                      <p:cBhvr>
                                        <p:cTn id="2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906"/>
                                        </p:tgtEl>
                                        <p:attrNameLst>
                                          <p:attrName>style.visibility</p:attrName>
                                        </p:attrNameLst>
                                      </p:cBhvr>
                                      <p:to>
                                        <p:strVal val="visible"/>
                                      </p:to>
                                    </p:set>
                                    <p:animEffect transition="in" filter="fade">
                                      <p:cBhvr>
                                        <p:cTn id="31" dur="1000"/>
                                        <p:tgtEl>
                                          <p:spTgt spid="1906"/>
                                        </p:tgtEl>
                                      </p:cBhvr>
                                    </p:animEffect>
                                    <p:anim calcmode="lin" valueType="num">
                                      <p:cBhvr>
                                        <p:cTn id="32" dur="1000" fill="hold"/>
                                        <p:tgtEl>
                                          <p:spTgt spid="1906"/>
                                        </p:tgtEl>
                                        <p:attrNameLst>
                                          <p:attrName>ppt_x</p:attrName>
                                        </p:attrNameLst>
                                      </p:cBhvr>
                                      <p:tavLst>
                                        <p:tav tm="0">
                                          <p:val>
                                            <p:strVal val="#ppt_x"/>
                                          </p:val>
                                        </p:tav>
                                        <p:tav tm="100000">
                                          <p:val>
                                            <p:strVal val="#ppt_x"/>
                                          </p:val>
                                        </p:tav>
                                      </p:tavLst>
                                    </p:anim>
                                    <p:anim calcmode="lin" valueType="num">
                                      <p:cBhvr>
                                        <p:cTn id="33" dur="1000" fill="hold"/>
                                        <p:tgtEl>
                                          <p:spTgt spid="190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905">
                                            <p:txEl>
                                              <p:pRg st="0" end="0"/>
                                            </p:txEl>
                                          </p:spTgt>
                                        </p:tgtEl>
                                        <p:attrNameLst>
                                          <p:attrName>style.visibility</p:attrName>
                                        </p:attrNameLst>
                                      </p:cBhvr>
                                      <p:to>
                                        <p:strVal val="visible"/>
                                      </p:to>
                                    </p:set>
                                    <p:animEffect transition="in" filter="fade">
                                      <p:cBhvr>
                                        <p:cTn id="36" dur="1000"/>
                                        <p:tgtEl>
                                          <p:spTgt spid="1905">
                                            <p:txEl>
                                              <p:pRg st="0" end="0"/>
                                            </p:txEl>
                                          </p:spTgt>
                                        </p:tgtEl>
                                      </p:cBhvr>
                                    </p:animEffect>
                                    <p:anim calcmode="lin" valueType="num">
                                      <p:cBhvr>
                                        <p:cTn id="37" dur="1000" fill="hold"/>
                                        <p:tgtEl>
                                          <p:spTgt spid="1905">
                                            <p:txEl>
                                              <p:pRg st="0" end="0"/>
                                            </p:txEl>
                                          </p:spTgt>
                                        </p:tgtEl>
                                        <p:attrNameLst>
                                          <p:attrName>ppt_x</p:attrName>
                                        </p:attrNameLst>
                                      </p:cBhvr>
                                      <p:tavLst>
                                        <p:tav tm="0">
                                          <p:val>
                                            <p:strVal val="#ppt_x"/>
                                          </p:val>
                                        </p:tav>
                                        <p:tav tm="100000">
                                          <p:val>
                                            <p:strVal val="#ppt_x"/>
                                          </p:val>
                                        </p:tav>
                                      </p:tavLst>
                                    </p:anim>
                                    <p:anim calcmode="lin" valueType="num">
                                      <p:cBhvr>
                                        <p:cTn id="38" dur="1000" fill="hold"/>
                                        <p:tgtEl>
                                          <p:spTgt spid="190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1000"/>
                                        <p:tgtEl>
                                          <p:spTgt spid="55"/>
                                        </p:tgtEl>
                                      </p:cBhvr>
                                    </p:animEffect>
                                    <p:anim calcmode="lin" valueType="num">
                                      <p:cBhvr>
                                        <p:cTn id="44" dur="1000" fill="hold"/>
                                        <p:tgtEl>
                                          <p:spTgt spid="55"/>
                                        </p:tgtEl>
                                        <p:attrNameLst>
                                          <p:attrName>ppt_x</p:attrName>
                                        </p:attrNameLst>
                                      </p:cBhvr>
                                      <p:tavLst>
                                        <p:tav tm="0">
                                          <p:val>
                                            <p:strVal val="#ppt_x"/>
                                          </p:val>
                                        </p:tav>
                                        <p:tav tm="100000">
                                          <p:val>
                                            <p:strVal val="#ppt_x"/>
                                          </p:val>
                                        </p:tav>
                                      </p:tavLst>
                                    </p:anim>
                                    <p:anim calcmode="lin" valueType="num">
                                      <p:cBhvr>
                                        <p:cTn id="45" dur="1000" fill="hold"/>
                                        <p:tgtEl>
                                          <p:spTgt spid="5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1000"/>
                                        <p:tgtEl>
                                          <p:spTgt spid="54"/>
                                        </p:tgtEl>
                                      </p:cBhvr>
                                    </p:animEffect>
                                    <p:anim calcmode="lin" valueType="num">
                                      <p:cBhvr>
                                        <p:cTn id="49" dur="1000" fill="hold"/>
                                        <p:tgtEl>
                                          <p:spTgt spid="54"/>
                                        </p:tgtEl>
                                        <p:attrNameLst>
                                          <p:attrName>ppt_x</p:attrName>
                                        </p:attrNameLst>
                                      </p:cBhvr>
                                      <p:tavLst>
                                        <p:tav tm="0">
                                          <p:val>
                                            <p:strVal val="#ppt_x"/>
                                          </p:val>
                                        </p:tav>
                                        <p:tav tm="100000">
                                          <p:val>
                                            <p:strVal val="#ppt_x"/>
                                          </p:val>
                                        </p:tav>
                                      </p:tavLst>
                                    </p:anim>
                                    <p:anim calcmode="lin" valueType="num">
                                      <p:cBhvr>
                                        <p:cTn id="50"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67"/>
                                        </p:tgtEl>
                                        <p:attrNameLst>
                                          <p:attrName>style.visibility</p:attrName>
                                        </p:attrNameLst>
                                      </p:cBhvr>
                                      <p:to>
                                        <p:strVal val="visible"/>
                                      </p:to>
                                    </p:set>
                                    <p:animEffect transition="in" filter="fade">
                                      <p:cBhvr>
                                        <p:cTn id="55" dur="1000"/>
                                        <p:tgtEl>
                                          <p:spTgt spid="67"/>
                                        </p:tgtEl>
                                      </p:cBhvr>
                                    </p:animEffect>
                                    <p:anim calcmode="lin" valueType="num">
                                      <p:cBhvr>
                                        <p:cTn id="56" dur="1000" fill="hold"/>
                                        <p:tgtEl>
                                          <p:spTgt spid="67"/>
                                        </p:tgtEl>
                                        <p:attrNameLst>
                                          <p:attrName>ppt_x</p:attrName>
                                        </p:attrNameLst>
                                      </p:cBhvr>
                                      <p:tavLst>
                                        <p:tav tm="0">
                                          <p:val>
                                            <p:strVal val="#ppt_x"/>
                                          </p:val>
                                        </p:tav>
                                        <p:tav tm="100000">
                                          <p:val>
                                            <p:strVal val="#ppt_x"/>
                                          </p:val>
                                        </p:tav>
                                      </p:tavLst>
                                    </p:anim>
                                    <p:anim calcmode="lin" valueType="num">
                                      <p:cBhvr>
                                        <p:cTn id="57" dur="1000" fill="hold"/>
                                        <p:tgtEl>
                                          <p:spTgt spid="6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fade">
                                      <p:cBhvr>
                                        <p:cTn id="60" dur="1000"/>
                                        <p:tgtEl>
                                          <p:spTgt spid="66"/>
                                        </p:tgtEl>
                                      </p:cBhvr>
                                    </p:animEffect>
                                    <p:anim calcmode="lin" valueType="num">
                                      <p:cBhvr>
                                        <p:cTn id="61" dur="1000" fill="hold"/>
                                        <p:tgtEl>
                                          <p:spTgt spid="66"/>
                                        </p:tgtEl>
                                        <p:attrNameLst>
                                          <p:attrName>ppt_x</p:attrName>
                                        </p:attrNameLst>
                                      </p:cBhvr>
                                      <p:tavLst>
                                        <p:tav tm="0">
                                          <p:val>
                                            <p:strVal val="#ppt_x"/>
                                          </p:val>
                                        </p:tav>
                                        <p:tav tm="100000">
                                          <p:val>
                                            <p:strVal val="#ppt_x"/>
                                          </p:val>
                                        </p:tav>
                                      </p:tavLst>
                                    </p:anim>
                                    <p:anim calcmode="lin" valueType="num">
                                      <p:cBhvr>
                                        <p:cTn id="62"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3" grpId="0" build="p"/>
      <p:bldP spid="1904" grpId="0"/>
      <p:bldP spid="1905" grpId="0" build="p"/>
      <p:bldP spid="1906" grpId="0"/>
      <p:bldP spid="42" grpId="0"/>
      <p:bldP spid="43" grpId="0"/>
      <p:bldP spid="54" grpId="0"/>
      <p:bldP spid="55" grpId="0"/>
      <p:bldP spid="66" grpId="0"/>
      <p:bldP spid="6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72"/>
        <p:cNvGrpSpPr/>
        <p:nvPr/>
      </p:nvGrpSpPr>
      <p:grpSpPr>
        <a:xfrm>
          <a:off x="0" y="0"/>
          <a:ext cx="0" cy="0"/>
          <a:chOff x="0" y="0"/>
          <a:chExt cx="0" cy="0"/>
        </a:xfrm>
      </p:grpSpPr>
      <p:sp>
        <p:nvSpPr>
          <p:cNvPr id="2" name="Rectangle 1">
            <a:extLst>
              <a:ext uri="{FF2B5EF4-FFF2-40B4-BE49-F238E27FC236}">
                <a16:creationId xmlns:a16="http://schemas.microsoft.com/office/drawing/2014/main" id="{09E0F781-5EF6-4D34-9C84-76B098E7453E}"/>
              </a:ext>
            </a:extLst>
          </p:cNvPr>
          <p:cNvSpPr/>
          <p:nvPr/>
        </p:nvSpPr>
        <p:spPr>
          <a:xfrm>
            <a:off x="1013562" y="3390437"/>
            <a:ext cx="4075597" cy="11843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sp>
        <p:nvSpPr>
          <p:cNvPr id="2173" name="Google Shape;2173;p67"/>
          <p:cNvSpPr txBox="1">
            <a:spLocks noGrp="1"/>
          </p:cNvSpPr>
          <p:nvPr>
            <p:ph type="title"/>
          </p:nvPr>
        </p:nvSpPr>
        <p:spPr>
          <a:xfrm>
            <a:off x="2857114" y="196962"/>
            <a:ext cx="4838898"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5400" dirty="0"/>
              <a:t>Knowledge</a:t>
            </a:r>
            <a:endParaRPr sz="5400" dirty="0"/>
          </a:p>
        </p:txBody>
      </p:sp>
      <p:grpSp>
        <p:nvGrpSpPr>
          <p:cNvPr id="2174" name="Google Shape;2174;p67"/>
          <p:cNvGrpSpPr/>
          <p:nvPr/>
        </p:nvGrpSpPr>
        <p:grpSpPr>
          <a:xfrm>
            <a:off x="959536" y="2183649"/>
            <a:ext cx="6071015" cy="747556"/>
            <a:chOff x="1446525" y="2093975"/>
            <a:chExt cx="2392200" cy="343800"/>
          </a:xfrm>
        </p:grpSpPr>
        <p:sp>
          <p:nvSpPr>
            <p:cNvPr id="2175" name="Google Shape;2175;p67"/>
            <p:cNvSpPr/>
            <p:nvPr/>
          </p:nvSpPr>
          <p:spPr>
            <a:xfrm>
              <a:off x="1446525" y="2093975"/>
              <a:ext cx="2392200" cy="343800"/>
            </a:xfrm>
            <a:prstGeom prst="roundRect">
              <a:avLst>
                <a:gd name="adj" fmla="val 50000"/>
              </a:avLst>
            </a:pr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6" name="Google Shape;2176;p67"/>
            <p:cNvSpPr/>
            <p:nvPr/>
          </p:nvSpPr>
          <p:spPr>
            <a:xfrm>
              <a:off x="1446525" y="2093975"/>
              <a:ext cx="2048465" cy="343800"/>
            </a:xfrm>
            <a:prstGeom prst="roundRect">
              <a:avLst>
                <a:gd name="adj" fmla="val 50000"/>
              </a:avLst>
            </a:pr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7" name="Google Shape;2177;p67"/>
            <p:cNvSpPr/>
            <p:nvPr/>
          </p:nvSpPr>
          <p:spPr>
            <a:xfrm>
              <a:off x="3147590" y="2093975"/>
              <a:ext cx="347400" cy="343800"/>
            </a:xfrm>
            <a:prstGeom prst="roundRect">
              <a:avLst>
                <a:gd name="adj" fmla="val 50000"/>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187" name="Google Shape;2187;p67"/>
          <p:cNvSpPr txBox="1">
            <a:spLocks noGrp="1"/>
          </p:cNvSpPr>
          <p:nvPr>
            <p:ph type="subTitle" idx="4294967295"/>
          </p:nvPr>
        </p:nvSpPr>
        <p:spPr>
          <a:xfrm>
            <a:off x="1034845" y="3446418"/>
            <a:ext cx="4150549" cy="666300"/>
          </a:xfrm>
          <a:prstGeom prst="rect">
            <a:avLst/>
          </a:prstGeom>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i="1" dirty="0">
                <a:solidFill>
                  <a:schemeClr val="bg1"/>
                </a:solidFill>
              </a:rPr>
              <a:t>I understand the difference between trauma-specific services and trauma-informed approaches</a:t>
            </a:r>
            <a:r>
              <a:rPr lang="en-US" sz="2000" i="1" dirty="0">
                <a:solidFill>
                  <a:schemeClr val="accent3"/>
                </a:solidFill>
              </a:rPr>
              <a:t>.</a:t>
            </a:r>
            <a:endParaRPr sz="2000" i="1" dirty="0">
              <a:solidFill>
                <a:schemeClr val="accent3"/>
              </a:solidFill>
            </a:endParaRPr>
          </a:p>
        </p:txBody>
      </p:sp>
      <p:sp>
        <p:nvSpPr>
          <p:cNvPr id="2194" name="Google Shape;2194;p67"/>
          <p:cNvSpPr txBox="1">
            <a:spLocks noGrp="1"/>
          </p:cNvSpPr>
          <p:nvPr>
            <p:ph type="title" idx="4294967295"/>
          </p:nvPr>
        </p:nvSpPr>
        <p:spPr>
          <a:xfrm>
            <a:off x="312601" y="1437509"/>
            <a:ext cx="1940564"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200" dirty="0">
                <a:solidFill>
                  <a:schemeClr val="accent4"/>
                </a:solidFill>
              </a:rPr>
              <a:t>Less </a:t>
            </a:r>
            <a:br>
              <a:rPr lang="en-US" sz="3200" dirty="0">
                <a:solidFill>
                  <a:schemeClr val="accent4"/>
                </a:solidFill>
              </a:rPr>
            </a:br>
            <a:r>
              <a:rPr lang="en-US" sz="3200" dirty="0">
                <a:solidFill>
                  <a:schemeClr val="accent4"/>
                </a:solidFill>
              </a:rPr>
              <a:t>1</a:t>
            </a:r>
            <a:endParaRPr sz="3200" dirty="0">
              <a:solidFill>
                <a:schemeClr val="accent4"/>
              </a:solidFill>
            </a:endParaRPr>
          </a:p>
        </p:txBody>
      </p:sp>
      <p:sp>
        <p:nvSpPr>
          <p:cNvPr id="2195" name="Google Shape;2195;p67"/>
          <p:cNvSpPr txBox="1">
            <a:spLocks noGrp="1"/>
          </p:cNvSpPr>
          <p:nvPr>
            <p:ph type="title" idx="4294967295"/>
          </p:nvPr>
        </p:nvSpPr>
        <p:spPr>
          <a:xfrm>
            <a:off x="6158207" y="1437509"/>
            <a:ext cx="1089745"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solidFill>
                  <a:schemeClr val="accent4"/>
                </a:solidFill>
              </a:rPr>
              <a:t>More </a:t>
            </a:r>
            <a:br>
              <a:rPr lang="en" sz="3200" dirty="0">
                <a:solidFill>
                  <a:schemeClr val="accent4"/>
                </a:solidFill>
              </a:rPr>
            </a:br>
            <a:r>
              <a:rPr lang="en" sz="3200" dirty="0">
                <a:solidFill>
                  <a:schemeClr val="accent4"/>
                </a:solidFill>
              </a:rPr>
              <a:t>5 </a:t>
            </a:r>
            <a:endParaRPr sz="3200" dirty="0">
              <a:solidFill>
                <a:schemeClr val="accent4"/>
              </a:solidFill>
            </a:endParaRPr>
          </a:p>
        </p:txBody>
      </p:sp>
      <p:sp>
        <p:nvSpPr>
          <p:cNvPr id="28" name="Google Shape;2195;p67">
            <a:extLst>
              <a:ext uri="{FF2B5EF4-FFF2-40B4-BE49-F238E27FC236}">
                <a16:creationId xmlns:a16="http://schemas.microsoft.com/office/drawing/2014/main" id="{94D00809-0A09-479D-88B1-439F5EB8EFDF}"/>
              </a:ext>
            </a:extLst>
          </p:cNvPr>
          <p:cNvSpPr txBox="1">
            <a:spLocks/>
          </p:cNvSpPr>
          <p:nvPr/>
        </p:nvSpPr>
        <p:spPr>
          <a:xfrm>
            <a:off x="5172512" y="2360866"/>
            <a:ext cx="1089745"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E8E5C3"/>
                </a:solidFill>
                <a:effectLst/>
                <a:uLnTx/>
                <a:uFillTx/>
                <a:latin typeface="Pathway Gothic One"/>
                <a:sym typeface="Pathway Gothic One"/>
              </a:rPr>
              <a:t>3.9</a:t>
            </a:r>
          </a:p>
        </p:txBody>
      </p:sp>
      <p:sp>
        <p:nvSpPr>
          <p:cNvPr id="30" name="Google Shape;2195;p67">
            <a:extLst>
              <a:ext uri="{FF2B5EF4-FFF2-40B4-BE49-F238E27FC236}">
                <a16:creationId xmlns:a16="http://schemas.microsoft.com/office/drawing/2014/main" id="{8CB19D84-83F8-498C-8EA0-67D80383910B}"/>
              </a:ext>
            </a:extLst>
          </p:cNvPr>
          <p:cNvSpPr txBox="1">
            <a:spLocks/>
          </p:cNvSpPr>
          <p:nvPr/>
        </p:nvSpPr>
        <p:spPr>
          <a:xfrm>
            <a:off x="4588715" y="2347891"/>
            <a:ext cx="500444"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E8E5C3"/>
                </a:solidFill>
                <a:effectLst/>
                <a:uLnTx/>
                <a:uFillTx/>
                <a:latin typeface="Pathway Gothic One"/>
                <a:sym typeface="Pathway Gothic One"/>
              </a:rPr>
              <a:t>3</a:t>
            </a:r>
          </a:p>
        </p:txBody>
      </p:sp>
      <p:sp>
        <p:nvSpPr>
          <p:cNvPr id="31" name="Google Shape;2195;p67">
            <a:extLst>
              <a:ext uri="{FF2B5EF4-FFF2-40B4-BE49-F238E27FC236}">
                <a16:creationId xmlns:a16="http://schemas.microsoft.com/office/drawing/2014/main" id="{E75761CA-54B5-45DF-860B-D5C429ADF94D}"/>
              </a:ext>
            </a:extLst>
          </p:cNvPr>
          <p:cNvSpPr txBox="1">
            <a:spLocks/>
          </p:cNvSpPr>
          <p:nvPr/>
        </p:nvSpPr>
        <p:spPr>
          <a:xfrm>
            <a:off x="5917670" y="2358759"/>
            <a:ext cx="1089745"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BD1717"/>
                </a:solidFill>
                <a:effectLst/>
                <a:uLnTx/>
                <a:uFillTx/>
                <a:latin typeface="Pathway Gothic One"/>
                <a:sym typeface="Pathway Gothic One"/>
              </a:rPr>
              <a:t>4.3</a:t>
            </a:r>
          </a:p>
        </p:txBody>
      </p:sp>
      <p:sp>
        <p:nvSpPr>
          <p:cNvPr id="4" name="Arrow: Up 3">
            <a:extLst>
              <a:ext uri="{FF2B5EF4-FFF2-40B4-BE49-F238E27FC236}">
                <a16:creationId xmlns:a16="http://schemas.microsoft.com/office/drawing/2014/main" id="{0AB6E6AD-6E71-43B3-A4C3-345D6D8E7B24}"/>
              </a:ext>
            </a:extLst>
          </p:cNvPr>
          <p:cNvSpPr/>
          <p:nvPr/>
        </p:nvSpPr>
        <p:spPr>
          <a:xfrm>
            <a:off x="4324663" y="2795609"/>
            <a:ext cx="1019330" cy="594828"/>
          </a:xfrm>
          <a:prstGeom prst="up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grpSp>
        <p:nvGrpSpPr>
          <p:cNvPr id="5" name="Group 4">
            <a:extLst>
              <a:ext uri="{FF2B5EF4-FFF2-40B4-BE49-F238E27FC236}">
                <a16:creationId xmlns:a16="http://schemas.microsoft.com/office/drawing/2014/main" id="{FE2F8942-D47D-4D24-9099-7C80A3198DCC}"/>
              </a:ext>
            </a:extLst>
          </p:cNvPr>
          <p:cNvGrpSpPr/>
          <p:nvPr/>
        </p:nvGrpSpPr>
        <p:grpSpPr>
          <a:xfrm>
            <a:off x="5464755" y="2834852"/>
            <a:ext cx="3537679" cy="1765168"/>
            <a:chOff x="5429586" y="2834852"/>
            <a:chExt cx="3537679" cy="1765168"/>
          </a:xfrm>
        </p:grpSpPr>
        <p:sp>
          <p:nvSpPr>
            <p:cNvPr id="17" name="Rectangle 16">
              <a:extLst>
                <a:ext uri="{FF2B5EF4-FFF2-40B4-BE49-F238E27FC236}">
                  <a16:creationId xmlns:a16="http://schemas.microsoft.com/office/drawing/2014/main" id="{BEAB184F-AC58-42F7-91DC-ED5CFD825E0B}"/>
                </a:ext>
              </a:extLst>
            </p:cNvPr>
            <p:cNvSpPr/>
            <p:nvPr/>
          </p:nvSpPr>
          <p:spPr>
            <a:xfrm>
              <a:off x="5500190" y="3415638"/>
              <a:ext cx="3396472" cy="11843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sp>
          <p:nvSpPr>
            <p:cNvPr id="29" name="Google Shape;2187;p67">
              <a:extLst>
                <a:ext uri="{FF2B5EF4-FFF2-40B4-BE49-F238E27FC236}">
                  <a16:creationId xmlns:a16="http://schemas.microsoft.com/office/drawing/2014/main" id="{B41F17DB-EE21-411C-A195-8746C5DA552B}"/>
                </a:ext>
              </a:extLst>
            </p:cNvPr>
            <p:cNvSpPr txBox="1">
              <a:spLocks/>
            </p:cNvSpPr>
            <p:nvPr/>
          </p:nvSpPr>
          <p:spPr>
            <a:xfrm>
              <a:off x="5429586" y="3466101"/>
              <a:ext cx="3537679" cy="666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1pPr>
              <a:lvl2pPr marL="914400" marR="0" lvl="1"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2pPr>
              <a:lvl3pPr marL="1371600" marR="0" lvl="2"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3pPr>
              <a:lvl4pPr marL="1828800" marR="0" lvl="3"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4pPr>
              <a:lvl5pPr marL="2286000" marR="0" lvl="4"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5pPr>
              <a:lvl6pPr marL="2743200" marR="0" lvl="5"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6pPr>
              <a:lvl7pPr marL="3200400" marR="0" lvl="6"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7pPr>
              <a:lvl8pPr marL="3657600" marR="0" lvl="7"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8pPr>
              <a:lvl9pPr marL="4114800" marR="0" lvl="8" indent="-330200" algn="l" rtl="0">
                <a:lnSpc>
                  <a:spcPct val="100000"/>
                </a:lnSpc>
                <a:spcBef>
                  <a:spcPts val="1600"/>
                </a:spcBef>
                <a:spcAft>
                  <a:spcPts val="160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9pPr>
            </a:lstStyle>
            <a:p>
              <a:pPr marL="0" marR="0" lvl="0" indent="0" algn="ctr" defTabSz="914400" rtl="0" eaLnBrk="1" fontAlgn="auto" latinLnBrk="0" hangingPunct="1">
                <a:lnSpc>
                  <a:spcPct val="100000"/>
                </a:lnSpc>
                <a:spcBef>
                  <a:spcPts val="0"/>
                </a:spcBef>
                <a:spcAft>
                  <a:spcPts val="0"/>
                </a:spcAft>
                <a:buClr>
                  <a:srgbClr val="232347"/>
                </a:buClr>
                <a:buSzPts val="1600"/>
                <a:buFont typeface="Open Sans"/>
                <a:buNone/>
                <a:tabLst/>
                <a:defRPr/>
              </a:pPr>
              <a:r>
                <a:rPr kumimoji="0" lang="en-US" sz="2000" b="0" i="1" u="none" strike="noStrike" kern="0" cap="none" spc="0" normalizeH="0" baseline="0" noProof="0" dirty="0">
                  <a:ln>
                    <a:noFill/>
                  </a:ln>
                  <a:solidFill>
                    <a:srgbClr val="E8E5C3"/>
                  </a:solidFill>
                  <a:effectLst/>
                  <a:uLnTx/>
                  <a:uFillTx/>
                  <a:latin typeface="Open Sans"/>
                  <a:ea typeface="Open Sans"/>
                  <a:cs typeface="Open Sans"/>
                  <a:sym typeface="Open Sans"/>
                </a:rPr>
                <a:t>I understand why unresolved trauma has an impact that can build over time.</a:t>
              </a:r>
            </a:p>
          </p:txBody>
        </p:sp>
        <p:sp>
          <p:nvSpPr>
            <p:cNvPr id="19" name="Arrow: Up 18">
              <a:extLst>
                <a:ext uri="{FF2B5EF4-FFF2-40B4-BE49-F238E27FC236}">
                  <a16:creationId xmlns:a16="http://schemas.microsoft.com/office/drawing/2014/main" id="{71354C79-96F3-49C9-9984-EC6BEFC48073}"/>
                </a:ext>
              </a:extLst>
            </p:cNvPr>
            <p:cNvSpPr/>
            <p:nvPr/>
          </p:nvSpPr>
          <p:spPr>
            <a:xfrm>
              <a:off x="6018957" y="2834852"/>
              <a:ext cx="887170" cy="580786"/>
            </a:xfrm>
            <a:prstGeom prst="up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grpSp>
      <p:sp>
        <p:nvSpPr>
          <p:cNvPr id="43" name="Google Shape;1444;p41">
            <a:extLst>
              <a:ext uri="{FF2B5EF4-FFF2-40B4-BE49-F238E27FC236}">
                <a16:creationId xmlns:a16="http://schemas.microsoft.com/office/drawing/2014/main" id="{8FB1B41E-2FC1-4CC2-8B36-A24BCC703050}"/>
              </a:ext>
            </a:extLst>
          </p:cNvPr>
          <p:cNvSpPr/>
          <p:nvPr/>
        </p:nvSpPr>
        <p:spPr>
          <a:xfrm rot="1780790">
            <a:off x="369321" y="337900"/>
            <a:ext cx="966994" cy="485313"/>
          </a:xfrm>
          <a:custGeom>
            <a:avLst/>
            <a:gdLst/>
            <a:ahLst/>
            <a:cxnLst/>
            <a:rect l="l" t="t" r="r" b="b"/>
            <a:pathLst>
              <a:path w="48812" h="23572" extrusionOk="0">
                <a:moveTo>
                  <a:pt x="24528" y="610"/>
                </a:moveTo>
                <a:cubicBezTo>
                  <a:pt x="26150" y="610"/>
                  <a:pt x="27789" y="962"/>
                  <a:pt x="29333" y="1697"/>
                </a:cubicBezTo>
                <a:cubicBezTo>
                  <a:pt x="29980" y="2002"/>
                  <a:pt x="30588" y="2344"/>
                  <a:pt x="31159" y="2801"/>
                </a:cubicBezTo>
                <a:cubicBezTo>
                  <a:pt x="31463" y="2991"/>
                  <a:pt x="31768" y="3257"/>
                  <a:pt x="32034" y="3485"/>
                </a:cubicBezTo>
                <a:cubicBezTo>
                  <a:pt x="32148" y="3600"/>
                  <a:pt x="32300" y="3714"/>
                  <a:pt x="32415" y="3866"/>
                </a:cubicBezTo>
                <a:cubicBezTo>
                  <a:pt x="32529" y="4018"/>
                  <a:pt x="32415" y="3980"/>
                  <a:pt x="32453" y="4132"/>
                </a:cubicBezTo>
                <a:cubicBezTo>
                  <a:pt x="32504" y="4671"/>
                  <a:pt x="31863" y="4794"/>
                  <a:pt x="31301" y="4794"/>
                </a:cubicBezTo>
                <a:cubicBezTo>
                  <a:pt x="31029" y="4794"/>
                  <a:pt x="30775" y="4766"/>
                  <a:pt x="30627" y="4741"/>
                </a:cubicBezTo>
                <a:cubicBezTo>
                  <a:pt x="29713" y="4551"/>
                  <a:pt x="28800" y="4284"/>
                  <a:pt x="27963" y="3904"/>
                </a:cubicBezTo>
                <a:cubicBezTo>
                  <a:pt x="26399" y="3258"/>
                  <a:pt x="24834" y="2581"/>
                  <a:pt x="23133" y="2581"/>
                </a:cubicBezTo>
                <a:cubicBezTo>
                  <a:pt x="22932" y="2581"/>
                  <a:pt x="22728" y="2590"/>
                  <a:pt x="22523" y="2610"/>
                </a:cubicBezTo>
                <a:cubicBezTo>
                  <a:pt x="21648" y="2686"/>
                  <a:pt x="20773" y="2953"/>
                  <a:pt x="20050" y="3447"/>
                </a:cubicBezTo>
                <a:cubicBezTo>
                  <a:pt x="19289" y="4018"/>
                  <a:pt x="18985" y="4931"/>
                  <a:pt x="19632" y="5692"/>
                </a:cubicBezTo>
                <a:cubicBezTo>
                  <a:pt x="20240" y="6453"/>
                  <a:pt x="21153" y="6757"/>
                  <a:pt x="21990" y="7023"/>
                </a:cubicBezTo>
                <a:cubicBezTo>
                  <a:pt x="22942" y="7366"/>
                  <a:pt x="23969" y="7518"/>
                  <a:pt x="24958" y="7746"/>
                </a:cubicBezTo>
                <a:cubicBezTo>
                  <a:pt x="25452" y="7860"/>
                  <a:pt x="25947" y="8013"/>
                  <a:pt x="26442" y="8165"/>
                </a:cubicBezTo>
                <a:cubicBezTo>
                  <a:pt x="26784" y="8317"/>
                  <a:pt x="27507" y="8545"/>
                  <a:pt x="27545" y="9040"/>
                </a:cubicBezTo>
                <a:cubicBezTo>
                  <a:pt x="27545" y="9496"/>
                  <a:pt x="26898" y="9725"/>
                  <a:pt x="26518" y="9877"/>
                </a:cubicBezTo>
                <a:cubicBezTo>
                  <a:pt x="25985" y="10029"/>
                  <a:pt x="25414" y="10181"/>
                  <a:pt x="24844" y="10295"/>
                </a:cubicBezTo>
                <a:lnTo>
                  <a:pt x="24920" y="10295"/>
                </a:lnTo>
                <a:lnTo>
                  <a:pt x="24311" y="10371"/>
                </a:lnTo>
                <a:cubicBezTo>
                  <a:pt x="23679" y="10453"/>
                  <a:pt x="23058" y="10491"/>
                  <a:pt x="22442" y="10491"/>
                </a:cubicBezTo>
                <a:cubicBezTo>
                  <a:pt x="21909" y="10491"/>
                  <a:pt x="21379" y="10462"/>
                  <a:pt x="20849" y="10409"/>
                </a:cubicBezTo>
                <a:cubicBezTo>
                  <a:pt x="19670" y="10371"/>
                  <a:pt x="18490" y="10181"/>
                  <a:pt x="17387" y="9801"/>
                </a:cubicBezTo>
                <a:cubicBezTo>
                  <a:pt x="16816" y="9572"/>
                  <a:pt x="16284" y="9306"/>
                  <a:pt x="15751" y="8964"/>
                </a:cubicBezTo>
                <a:cubicBezTo>
                  <a:pt x="15219" y="8697"/>
                  <a:pt x="14762" y="8355"/>
                  <a:pt x="14344" y="7975"/>
                </a:cubicBezTo>
                <a:cubicBezTo>
                  <a:pt x="14153" y="7746"/>
                  <a:pt x="14077" y="7670"/>
                  <a:pt x="14191" y="7404"/>
                </a:cubicBezTo>
                <a:cubicBezTo>
                  <a:pt x="14306" y="7138"/>
                  <a:pt x="14420" y="6871"/>
                  <a:pt x="14572" y="6605"/>
                </a:cubicBezTo>
                <a:cubicBezTo>
                  <a:pt x="14876" y="6034"/>
                  <a:pt x="15181" y="5502"/>
                  <a:pt x="15561" y="5007"/>
                </a:cubicBezTo>
                <a:cubicBezTo>
                  <a:pt x="17779" y="2170"/>
                  <a:pt x="21116" y="610"/>
                  <a:pt x="24528" y="610"/>
                </a:cubicBezTo>
                <a:close/>
                <a:moveTo>
                  <a:pt x="23186" y="3151"/>
                </a:moveTo>
                <a:cubicBezTo>
                  <a:pt x="23550" y="3151"/>
                  <a:pt x="23914" y="3185"/>
                  <a:pt x="24273" y="3257"/>
                </a:cubicBezTo>
                <a:cubicBezTo>
                  <a:pt x="25224" y="3447"/>
                  <a:pt x="26137" y="3752"/>
                  <a:pt x="27012" y="4170"/>
                </a:cubicBezTo>
                <a:cubicBezTo>
                  <a:pt x="28039" y="4627"/>
                  <a:pt x="29105" y="5007"/>
                  <a:pt x="30170" y="5273"/>
                </a:cubicBezTo>
                <a:cubicBezTo>
                  <a:pt x="30478" y="5329"/>
                  <a:pt x="30894" y="5391"/>
                  <a:pt x="31314" y="5391"/>
                </a:cubicBezTo>
                <a:cubicBezTo>
                  <a:pt x="32035" y="5391"/>
                  <a:pt x="32769" y="5210"/>
                  <a:pt x="32985" y="4513"/>
                </a:cubicBezTo>
                <a:cubicBezTo>
                  <a:pt x="33099" y="4665"/>
                  <a:pt x="33214" y="4817"/>
                  <a:pt x="33328" y="4969"/>
                </a:cubicBezTo>
                <a:cubicBezTo>
                  <a:pt x="34507" y="6491"/>
                  <a:pt x="35268" y="8279"/>
                  <a:pt x="35572" y="10181"/>
                </a:cubicBezTo>
                <a:cubicBezTo>
                  <a:pt x="35572" y="10371"/>
                  <a:pt x="35610" y="10409"/>
                  <a:pt x="35496" y="10562"/>
                </a:cubicBezTo>
                <a:cubicBezTo>
                  <a:pt x="35382" y="10714"/>
                  <a:pt x="35192" y="10904"/>
                  <a:pt x="35078" y="11056"/>
                </a:cubicBezTo>
                <a:cubicBezTo>
                  <a:pt x="34849" y="11361"/>
                  <a:pt x="34659" y="11665"/>
                  <a:pt x="34469" y="11969"/>
                </a:cubicBezTo>
                <a:cubicBezTo>
                  <a:pt x="34203" y="12350"/>
                  <a:pt x="33822" y="12692"/>
                  <a:pt x="33404" y="12920"/>
                </a:cubicBezTo>
                <a:cubicBezTo>
                  <a:pt x="33270" y="12977"/>
                  <a:pt x="33159" y="13002"/>
                  <a:pt x="33069" y="13002"/>
                </a:cubicBezTo>
                <a:cubicBezTo>
                  <a:pt x="32672" y="13002"/>
                  <a:pt x="32664" y="12517"/>
                  <a:pt x="32757" y="12083"/>
                </a:cubicBezTo>
                <a:cubicBezTo>
                  <a:pt x="32985" y="10980"/>
                  <a:pt x="33480" y="9801"/>
                  <a:pt x="33328" y="8659"/>
                </a:cubicBezTo>
                <a:cubicBezTo>
                  <a:pt x="33214" y="7594"/>
                  <a:pt x="32453" y="6719"/>
                  <a:pt x="31463" y="6415"/>
                </a:cubicBezTo>
                <a:cubicBezTo>
                  <a:pt x="31159" y="6313"/>
                  <a:pt x="30838" y="6263"/>
                  <a:pt x="30511" y="6263"/>
                </a:cubicBezTo>
                <a:cubicBezTo>
                  <a:pt x="30348" y="6263"/>
                  <a:pt x="30183" y="6275"/>
                  <a:pt x="30018" y="6301"/>
                </a:cubicBezTo>
                <a:cubicBezTo>
                  <a:pt x="29599" y="6377"/>
                  <a:pt x="28953" y="6605"/>
                  <a:pt x="28800" y="7062"/>
                </a:cubicBezTo>
                <a:cubicBezTo>
                  <a:pt x="28762" y="7518"/>
                  <a:pt x="28876" y="7975"/>
                  <a:pt x="29181" y="8317"/>
                </a:cubicBezTo>
                <a:cubicBezTo>
                  <a:pt x="29523" y="8774"/>
                  <a:pt x="29828" y="9306"/>
                  <a:pt x="30094" y="9877"/>
                </a:cubicBezTo>
                <a:cubicBezTo>
                  <a:pt x="30703" y="12007"/>
                  <a:pt x="27583" y="13149"/>
                  <a:pt x="26023" y="13491"/>
                </a:cubicBezTo>
                <a:cubicBezTo>
                  <a:pt x="25332" y="13639"/>
                  <a:pt x="24633" y="13697"/>
                  <a:pt x="23933" y="13697"/>
                </a:cubicBezTo>
                <a:cubicBezTo>
                  <a:pt x="21934" y="13697"/>
                  <a:pt x="19921" y="13222"/>
                  <a:pt x="18034" y="12996"/>
                </a:cubicBezTo>
                <a:cubicBezTo>
                  <a:pt x="17425" y="12920"/>
                  <a:pt x="16664" y="12806"/>
                  <a:pt x="16018" y="12692"/>
                </a:cubicBezTo>
                <a:cubicBezTo>
                  <a:pt x="15537" y="12600"/>
                  <a:pt x="14931" y="12467"/>
                  <a:pt x="14360" y="12467"/>
                </a:cubicBezTo>
                <a:cubicBezTo>
                  <a:pt x="13982" y="12467"/>
                  <a:pt x="13619" y="12526"/>
                  <a:pt x="13316" y="12692"/>
                </a:cubicBezTo>
                <a:cubicBezTo>
                  <a:pt x="13202" y="11208"/>
                  <a:pt x="13392" y="9687"/>
                  <a:pt x="13849" y="8279"/>
                </a:cubicBezTo>
                <a:cubicBezTo>
                  <a:pt x="14458" y="9040"/>
                  <a:pt x="15485" y="9534"/>
                  <a:pt x="16322" y="9953"/>
                </a:cubicBezTo>
                <a:cubicBezTo>
                  <a:pt x="17197" y="10409"/>
                  <a:pt x="18110" y="10676"/>
                  <a:pt x="19099" y="10828"/>
                </a:cubicBezTo>
                <a:cubicBezTo>
                  <a:pt x="20120" y="10983"/>
                  <a:pt x="21141" y="11061"/>
                  <a:pt x="22169" y="11061"/>
                </a:cubicBezTo>
                <a:cubicBezTo>
                  <a:pt x="22904" y="11061"/>
                  <a:pt x="23642" y="11021"/>
                  <a:pt x="24387" y="10942"/>
                </a:cubicBezTo>
                <a:lnTo>
                  <a:pt x="24920" y="10866"/>
                </a:lnTo>
                <a:cubicBezTo>
                  <a:pt x="25757" y="10752"/>
                  <a:pt x="26556" y="10524"/>
                  <a:pt x="27317" y="10181"/>
                </a:cubicBezTo>
                <a:cubicBezTo>
                  <a:pt x="28116" y="9687"/>
                  <a:pt x="28458" y="8735"/>
                  <a:pt x="27583" y="8127"/>
                </a:cubicBezTo>
                <a:cubicBezTo>
                  <a:pt x="26746" y="7632"/>
                  <a:pt x="25833" y="7290"/>
                  <a:pt x="24882" y="7138"/>
                </a:cubicBezTo>
                <a:cubicBezTo>
                  <a:pt x="23931" y="6947"/>
                  <a:pt x="22980" y="6719"/>
                  <a:pt x="22029" y="6453"/>
                </a:cubicBezTo>
                <a:cubicBezTo>
                  <a:pt x="21344" y="6187"/>
                  <a:pt x="20278" y="5806"/>
                  <a:pt x="19936" y="5121"/>
                </a:cubicBezTo>
                <a:cubicBezTo>
                  <a:pt x="19442" y="4208"/>
                  <a:pt x="20773" y="3600"/>
                  <a:pt x="21420" y="3409"/>
                </a:cubicBezTo>
                <a:cubicBezTo>
                  <a:pt x="21988" y="3244"/>
                  <a:pt x="22586" y="3151"/>
                  <a:pt x="23186" y="3151"/>
                </a:cubicBezTo>
                <a:close/>
                <a:moveTo>
                  <a:pt x="12708" y="11817"/>
                </a:moveTo>
                <a:cubicBezTo>
                  <a:pt x="12708" y="12500"/>
                  <a:pt x="12746" y="13183"/>
                  <a:pt x="12859" y="13866"/>
                </a:cubicBezTo>
                <a:lnTo>
                  <a:pt x="12859" y="13866"/>
                </a:lnTo>
                <a:cubicBezTo>
                  <a:pt x="12408" y="13790"/>
                  <a:pt x="9787" y="13171"/>
                  <a:pt x="10045" y="12730"/>
                </a:cubicBezTo>
                <a:cubicBezTo>
                  <a:pt x="10387" y="12464"/>
                  <a:pt x="10767" y="12236"/>
                  <a:pt x="11224" y="12159"/>
                </a:cubicBezTo>
                <a:cubicBezTo>
                  <a:pt x="11719" y="12007"/>
                  <a:pt x="12213" y="11893"/>
                  <a:pt x="12708" y="11817"/>
                </a:cubicBezTo>
                <a:close/>
                <a:moveTo>
                  <a:pt x="36257" y="11931"/>
                </a:moveTo>
                <a:cubicBezTo>
                  <a:pt x="36942" y="12045"/>
                  <a:pt x="37589" y="12197"/>
                  <a:pt x="38235" y="12388"/>
                </a:cubicBezTo>
                <a:cubicBezTo>
                  <a:pt x="38426" y="12426"/>
                  <a:pt x="39681" y="12768"/>
                  <a:pt x="39643" y="13111"/>
                </a:cubicBezTo>
                <a:cubicBezTo>
                  <a:pt x="39605" y="13491"/>
                  <a:pt x="38388" y="13757"/>
                  <a:pt x="38121" y="13833"/>
                </a:cubicBezTo>
                <a:cubicBezTo>
                  <a:pt x="37436" y="14024"/>
                  <a:pt x="36752" y="14176"/>
                  <a:pt x="36029" y="14252"/>
                </a:cubicBezTo>
                <a:cubicBezTo>
                  <a:pt x="36181" y="13491"/>
                  <a:pt x="36257" y="12730"/>
                  <a:pt x="36257" y="11931"/>
                </a:cubicBezTo>
                <a:close/>
                <a:moveTo>
                  <a:pt x="30584" y="6807"/>
                </a:moveTo>
                <a:cubicBezTo>
                  <a:pt x="31924" y="6807"/>
                  <a:pt x="33031" y="8043"/>
                  <a:pt x="32795" y="9458"/>
                </a:cubicBezTo>
                <a:cubicBezTo>
                  <a:pt x="32681" y="10257"/>
                  <a:pt x="32415" y="11056"/>
                  <a:pt x="32262" y="11855"/>
                </a:cubicBezTo>
                <a:cubicBezTo>
                  <a:pt x="32110" y="12464"/>
                  <a:pt x="32034" y="13301"/>
                  <a:pt x="32833" y="13491"/>
                </a:cubicBezTo>
                <a:cubicBezTo>
                  <a:pt x="32925" y="13522"/>
                  <a:pt x="33020" y="13535"/>
                  <a:pt x="33118" y="13535"/>
                </a:cubicBezTo>
                <a:cubicBezTo>
                  <a:pt x="33627" y="13535"/>
                  <a:pt x="34188" y="13157"/>
                  <a:pt x="34507" y="12806"/>
                </a:cubicBezTo>
                <a:cubicBezTo>
                  <a:pt x="34926" y="12388"/>
                  <a:pt x="35268" y="11741"/>
                  <a:pt x="35686" y="11208"/>
                </a:cubicBezTo>
                <a:lnTo>
                  <a:pt x="35686" y="11208"/>
                </a:lnTo>
                <a:cubicBezTo>
                  <a:pt x="35762" y="12121"/>
                  <a:pt x="35686" y="13073"/>
                  <a:pt x="35496" y="13986"/>
                </a:cubicBezTo>
                <a:cubicBezTo>
                  <a:pt x="35458" y="14100"/>
                  <a:pt x="35458" y="14214"/>
                  <a:pt x="35420" y="14328"/>
                </a:cubicBezTo>
                <a:cubicBezTo>
                  <a:pt x="35344" y="14404"/>
                  <a:pt x="34964" y="14404"/>
                  <a:pt x="34849" y="14404"/>
                </a:cubicBezTo>
                <a:cubicBezTo>
                  <a:pt x="34355" y="14480"/>
                  <a:pt x="33898" y="14518"/>
                  <a:pt x="33404" y="14556"/>
                </a:cubicBezTo>
                <a:cubicBezTo>
                  <a:pt x="32453" y="14632"/>
                  <a:pt x="31502" y="14708"/>
                  <a:pt x="30550" y="14746"/>
                </a:cubicBezTo>
                <a:cubicBezTo>
                  <a:pt x="28955" y="14829"/>
                  <a:pt x="27353" y="14868"/>
                  <a:pt x="25747" y="14868"/>
                </a:cubicBezTo>
                <a:cubicBezTo>
                  <a:pt x="23637" y="14868"/>
                  <a:pt x="21520" y="14800"/>
                  <a:pt x="19403" y="14670"/>
                </a:cubicBezTo>
                <a:cubicBezTo>
                  <a:pt x="17387" y="14556"/>
                  <a:pt x="15409" y="14328"/>
                  <a:pt x="13431" y="13986"/>
                </a:cubicBezTo>
                <a:cubicBezTo>
                  <a:pt x="13545" y="13757"/>
                  <a:pt x="13316" y="13491"/>
                  <a:pt x="13431" y="13301"/>
                </a:cubicBezTo>
                <a:cubicBezTo>
                  <a:pt x="13507" y="13111"/>
                  <a:pt x="13963" y="13111"/>
                  <a:pt x="14153" y="13073"/>
                </a:cubicBezTo>
                <a:cubicBezTo>
                  <a:pt x="14800" y="13073"/>
                  <a:pt x="15447" y="13149"/>
                  <a:pt x="16056" y="13263"/>
                </a:cubicBezTo>
                <a:cubicBezTo>
                  <a:pt x="17311" y="13491"/>
                  <a:pt x="18566" y="13643"/>
                  <a:pt x="19784" y="13833"/>
                </a:cubicBezTo>
                <a:cubicBezTo>
                  <a:pt x="21115" y="14062"/>
                  <a:pt x="22447" y="14214"/>
                  <a:pt x="23779" y="14252"/>
                </a:cubicBezTo>
                <a:cubicBezTo>
                  <a:pt x="24958" y="14252"/>
                  <a:pt x="26137" y="14062"/>
                  <a:pt x="27279" y="13719"/>
                </a:cubicBezTo>
                <a:cubicBezTo>
                  <a:pt x="28382" y="13415"/>
                  <a:pt x="29371" y="12806"/>
                  <a:pt x="30132" y="11931"/>
                </a:cubicBezTo>
                <a:cubicBezTo>
                  <a:pt x="30550" y="11475"/>
                  <a:pt x="30741" y="10866"/>
                  <a:pt x="30741" y="10257"/>
                </a:cubicBezTo>
                <a:cubicBezTo>
                  <a:pt x="30703" y="9687"/>
                  <a:pt x="30474" y="9116"/>
                  <a:pt x="30132" y="8659"/>
                </a:cubicBezTo>
                <a:cubicBezTo>
                  <a:pt x="29942" y="8355"/>
                  <a:pt x="29219" y="7556"/>
                  <a:pt x="29409" y="7176"/>
                </a:cubicBezTo>
                <a:cubicBezTo>
                  <a:pt x="29485" y="6985"/>
                  <a:pt x="29866" y="6909"/>
                  <a:pt x="30056" y="6871"/>
                </a:cubicBezTo>
                <a:cubicBezTo>
                  <a:pt x="30234" y="6828"/>
                  <a:pt x="30411" y="6807"/>
                  <a:pt x="30584" y="6807"/>
                </a:cubicBezTo>
                <a:close/>
                <a:moveTo>
                  <a:pt x="12974" y="9268"/>
                </a:moveTo>
                <a:lnTo>
                  <a:pt x="12974" y="9268"/>
                </a:lnTo>
                <a:cubicBezTo>
                  <a:pt x="12898" y="9610"/>
                  <a:pt x="12822" y="9953"/>
                  <a:pt x="12784" y="10295"/>
                </a:cubicBezTo>
                <a:cubicBezTo>
                  <a:pt x="12746" y="10486"/>
                  <a:pt x="12746" y="10676"/>
                  <a:pt x="12746" y="10828"/>
                </a:cubicBezTo>
                <a:cubicBezTo>
                  <a:pt x="12708" y="11132"/>
                  <a:pt x="12746" y="11208"/>
                  <a:pt x="12479" y="11246"/>
                </a:cubicBezTo>
                <a:cubicBezTo>
                  <a:pt x="11719" y="11399"/>
                  <a:pt x="10996" y="11589"/>
                  <a:pt x="10311" y="11855"/>
                </a:cubicBezTo>
                <a:cubicBezTo>
                  <a:pt x="9930" y="12045"/>
                  <a:pt x="9360" y="12350"/>
                  <a:pt x="9398" y="12844"/>
                </a:cubicBezTo>
                <a:cubicBezTo>
                  <a:pt x="9474" y="13339"/>
                  <a:pt x="10159" y="13719"/>
                  <a:pt x="10577" y="13871"/>
                </a:cubicBezTo>
                <a:cubicBezTo>
                  <a:pt x="12023" y="14366"/>
                  <a:pt x="13545" y="14708"/>
                  <a:pt x="15066" y="14823"/>
                </a:cubicBezTo>
                <a:cubicBezTo>
                  <a:pt x="16588" y="15051"/>
                  <a:pt x="18148" y="15165"/>
                  <a:pt x="19708" y="15279"/>
                </a:cubicBezTo>
                <a:cubicBezTo>
                  <a:pt x="21681" y="15398"/>
                  <a:pt x="23655" y="15457"/>
                  <a:pt x="25638" y="15457"/>
                </a:cubicBezTo>
                <a:cubicBezTo>
                  <a:pt x="26827" y="15457"/>
                  <a:pt x="28020" y="15436"/>
                  <a:pt x="29219" y="15393"/>
                </a:cubicBezTo>
                <a:cubicBezTo>
                  <a:pt x="32224" y="15279"/>
                  <a:pt x="35344" y="15165"/>
                  <a:pt x="38273" y="14366"/>
                </a:cubicBezTo>
                <a:cubicBezTo>
                  <a:pt x="38882" y="14214"/>
                  <a:pt x="39871" y="13986"/>
                  <a:pt x="40176" y="13377"/>
                </a:cubicBezTo>
                <a:cubicBezTo>
                  <a:pt x="40480" y="12730"/>
                  <a:pt x="39605" y="12236"/>
                  <a:pt x="39110" y="12045"/>
                </a:cubicBezTo>
                <a:cubicBezTo>
                  <a:pt x="38349" y="11741"/>
                  <a:pt x="37589" y="11551"/>
                  <a:pt x="36828" y="11437"/>
                </a:cubicBezTo>
                <a:cubicBezTo>
                  <a:pt x="36752" y="11437"/>
                  <a:pt x="36333" y="11399"/>
                  <a:pt x="36257" y="11322"/>
                </a:cubicBezTo>
                <a:cubicBezTo>
                  <a:pt x="36219" y="11094"/>
                  <a:pt x="36181" y="10866"/>
                  <a:pt x="36219" y="10638"/>
                </a:cubicBezTo>
                <a:cubicBezTo>
                  <a:pt x="36181" y="10219"/>
                  <a:pt x="36105" y="9801"/>
                  <a:pt x="36029" y="9382"/>
                </a:cubicBezTo>
                <a:lnTo>
                  <a:pt x="36029" y="9382"/>
                </a:lnTo>
                <a:cubicBezTo>
                  <a:pt x="38311" y="9687"/>
                  <a:pt x="40556" y="10105"/>
                  <a:pt x="42801" y="10676"/>
                </a:cubicBezTo>
                <a:cubicBezTo>
                  <a:pt x="43942" y="10980"/>
                  <a:pt x="45045" y="11361"/>
                  <a:pt x="46072" y="11893"/>
                </a:cubicBezTo>
                <a:cubicBezTo>
                  <a:pt x="46909" y="12274"/>
                  <a:pt x="48393" y="13073"/>
                  <a:pt x="48013" y="14214"/>
                </a:cubicBezTo>
                <a:cubicBezTo>
                  <a:pt x="47632" y="15051"/>
                  <a:pt x="46529" y="15583"/>
                  <a:pt x="45768" y="15888"/>
                </a:cubicBezTo>
                <a:cubicBezTo>
                  <a:pt x="43333" y="16801"/>
                  <a:pt x="40822" y="17448"/>
                  <a:pt x="38273" y="17752"/>
                </a:cubicBezTo>
                <a:cubicBezTo>
                  <a:pt x="35496" y="18132"/>
                  <a:pt x="32681" y="18399"/>
                  <a:pt x="29904" y="18475"/>
                </a:cubicBezTo>
                <a:cubicBezTo>
                  <a:pt x="28569" y="18527"/>
                  <a:pt x="27233" y="18554"/>
                  <a:pt x="25896" y="18554"/>
                </a:cubicBezTo>
                <a:cubicBezTo>
                  <a:pt x="21441" y="18554"/>
                  <a:pt x="16983" y="18261"/>
                  <a:pt x="12594" y="17676"/>
                </a:cubicBezTo>
                <a:cubicBezTo>
                  <a:pt x="9740" y="17295"/>
                  <a:pt x="6963" y="16611"/>
                  <a:pt x="4262" y="15698"/>
                </a:cubicBezTo>
                <a:cubicBezTo>
                  <a:pt x="3387" y="15317"/>
                  <a:pt x="1675" y="14632"/>
                  <a:pt x="1523" y="13491"/>
                </a:cubicBezTo>
                <a:cubicBezTo>
                  <a:pt x="1371" y="12388"/>
                  <a:pt x="3121" y="11589"/>
                  <a:pt x="3958" y="11246"/>
                </a:cubicBezTo>
                <a:cubicBezTo>
                  <a:pt x="6278" y="10295"/>
                  <a:pt x="8941" y="9839"/>
                  <a:pt x="11338" y="9458"/>
                </a:cubicBezTo>
                <a:lnTo>
                  <a:pt x="11795" y="9420"/>
                </a:lnTo>
                <a:lnTo>
                  <a:pt x="12974" y="9268"/>
                </a:lnTo>
                <a:close/>
                <a:moveTo>
                  <a:pt x="15637" y="18665"/>
                </a:moveTo>
                <a:cubicBezTo>
                  <a:pt x="16018" y="18703"/>
                  <a:pt x="16398" y="18741"/>
                  <a:pt x="16778" y="18741"/>
                </a:cubicBezTo>
                <a:cubicBezTo>
                  <a:pt x="17235" y="18779"/>
                  <a:pt x="17691" y="18817"/>
                  <a:pt x="18148" y="18855"/>
                </a:cubicBezTo>
                <a:cubicBezTo>
                  <a:pt x="19023" y="18931"/>
                  <a:pt x="19898" y="18969"/>
                  <a:pt x="20773" y="19007"/>
                </a:cubicBezTo>
                <a:cubicBezTo>
                  <a:pt x="20202" y="19236"/>
                  <a:pt x="19670" y="19502"/>
                  <a:pt x="19137" y="19844"/>
                </a:cubicBezTo>
                <a:cubicBezTo>
                  <a:pt x="18909" y="19997"/>
                  <a:pt x="18643" y="20149"/>
                  <a:pt x="18414" y="20339"/>
                </a:cubicBezTo>
                <a:cubicBezTo>
                  <a:pt x="18262" y="20453"/>
                  <a:pt x="18072" y="20681"/>
                  <a:pt x="17920" y="20719"/>
                </a:cubicBezTo>
                <a:lnTo>
                  <a:pt x="17958" y="20719"/>
                </a:lnTo>
                <a:cubicBezTo>
                  <a:pt x="17874" y="20761"/>
                  <a:pt x="17882" y="20791"/>
                  <a:pt x="17875" y="20791"/>
                </a:cubicBezTo>
                <a:cubicBezTo>
                  <a:pt x="17870" y="20791"/>
                  <a:pt x="17853" y="20771"/>
                  <a:pt x="17768" y="20719"/>
                </a:cubicBezTo>
                <a:cubicBezTo>
                  <a:pt x="17653" y="20681"/>
                  <a:pt x="17539" y="20567"/>
                  <a:pt x="17463" y="20491"/>
                </a:cubicBezTo>
                <a:cubicBezTo>
                  <a:pt x="17235" y="20301"/>
                  <a:pt x="17007" y="20111"/>
                  <a:pt x="16816" y="19920"/>
                </a:cubicBezTo>
                <a:cubicBezTo>
                  <a:pt x="16398" y="19540"/>
                  <a:pt x="16018" y="19083"/>
                  <a:pt x="15637" y="18665"/>
                </a:cubicBezTo>
                <a:close/>
                <a:moveTo>
                  <a:pt x="33214" y="18855"/>
                </a:moveTo>
                <a:lnTo>
                  <a:pt x="33214" y="18855"/>
                </a:lnTo>
                <a:cubicBezTo>
                  <a:pt x="32648" y="19534"/>
                  <a:pt x="32045" y="20138"/>
                  <a:pt x="31330" y="20667"/>
                </a:cubicBezTo>
                <a:lnTo>
                  <a:pt x="31330" y="20667"/>
                </a:lnTo>
                <a:cubicBezTo>
                  <a:pt x="31289" y="20617"/>
                  <a:pt x="31230" y="20447"/>
                  <a:pt x="31197" y="20415"/>
                </a:cubicBezTo>
                <a:cubicBezTo>
                  <a:pt x="31045" y="20301"/>
                  <a:pt x="30893" y="20187"/>
                  <a:pt x="30741" y="20111"/>
                </a:cubicBezTo>
                <a:cubicBezTo>
                  <a:pt x="30546" y="20055"/>
                  <a:pt x="30330" y="20020"/>
                  <a:pt x="30110" y="20020"/>
                </a:cubicBezTo>
                <a:cubicBezTo>
                  <a:pt x="30029" y="20020"/>
                  <a:pt x="29947" y="20024"/>
                  <a:pt x="29866" y="20035"/>
                </a:cubicBezTo>
                <a:cubicBezTo>
                  <a:pt x="29181" y="20111"/>
                  <a:pt x="28496" y="20377"/>
                  <a:pt x="27925" y="20757"/>
                </a:cubicBezTo>
                <a:cubicBezTo>
                  <a:pt x="27317" y="21138"/>
                  <a:pt x="26632" y="21442"/>
                  <a:pt x="25985" y="21632"/>
                </a:cubicBezTo>
                <a:cubicBezTo>
                  <a:pt x="25643" y="21747"/>
                  <a:pt x="25300" y="21785"/>
                  <a:pt x="24958" y="21785"/>
                </a:cubicBezTo>
                <a:cubicBezTo>
                  <a:pt x="24577" y="21747"/>
                  <a:pt x="24692" y="21594"/>
                  <a:pt x="24882" y="21290"/>
                </a:cubicBezTo>
                <a:cubicBezTo>
                  <a:pt x="25605" y="20149"/>
                  <a:pt x="27203" y="19540"/>
                  <a:pt x="28458" y="19274"/>
                </a:cubicBezTo>
                <a:cubicBezTo>
                  <a:pt x="30018" y="18931"/>
                  <a:pt x="31616" y="18969"/>
                  <a:pt x="33214" y="18855"/>
                </a:cubicBezTo>
                <a:close/>
                <a:moveTo>
                  <a:pt x="23830" y="19145"/>
                </a:moveTo>
                <a:cubicBezTo>
                  <a:pt x="24018" y="19145"/>
                  <a:pt x="24204" y="19149"/>
                  <a:pt x="24387" y="19160"/>
                </a:cubicBezTo>
                <a:lnTo>
                  <a:pt x="26974" y="19160"/>
                </a:lnTo>
                <a:cubicBezTo>
                  <a:pt x="26366" y="19426"/>
                  <a:pt x="25795" y="19730"/>
                  <a:pt x="25262" y="20111"/>
                </a:cubicBezTo>
                <a:cubicBezTo>
                  <a:pt x="24768" y="20453"/>
                  <a:pt x="24007" y="21176"/>
                  <a:pt x="24083" y="21823"/>
                </a:cubicBezTo>
                <a:cubicBezTo>
                  <a:pt x="24137" y="22282"/>
                  <a:pt x="24691" y="22396"/>
                  <a:pt x="25184" y="22396"/>
                </a:cubicBezTo>
                <a:cubicBezTo>
                  <a:pt x="25385" y="22396"/>
                  <a:pt x="25576" y="22377"/>
                  <a:pt x="25719" y="22355"/>
                </a:cubicBezTo>
                <a:cubicBezTo>
                  <a:pt x="26404" y="22203"/>
                  <a:pt x="27050" y="21937"/>
                  <a:pt x="27659" y="21594"/>
                </a:cubicBezTo>
                <a:cubicBezTo>
                  <a:pt x="28306" y="21252"/>
                  <a:pt x="28953" y="20795"/>
                  <a:pt x="29675" y="20681"/>
                </a:cubicBezTo>
                <a:cubicBezTo>
                  <a:pt x="29783" y="20654"/>
                  <a:pt x="29891" y="20642"/>
                  <a:pt x="29997" y="20642"/>
                </a:cubicBezTo>
                <a:cubicBezTo>
                  <a:pt x="30191" y="20642"/>
                  <a:pt x="30378" y="20684"/>
                  <a:pt x="30550" y="20757"/>
                </a:cubicBezTo>
                <a:cubicBezTo>
                  <a:pt x="30627" y="20795"/>
                  <a:pt x="30703" y="20834"/>
                  <a:pt x="30741" y="20910"/>
                </a:cubicBezTo>
                <a:cubicBezTo>
                  <a:pt x="30855" y="21062"/>
                  <a:pt x="30703" y="21100"/>
                  <a:pt x="30550" y="21214"/>
                </a:cubicBezTo>
                <a:lnTo>
                  <a:pt x="30588" y="21214"/>
                </a:lnTo>
                <a:cubicBezTo>
                  <a:pt x="28754" y="22384"/>
                  <a:pt x="26629" y="23003"/>
                  <a:pt x="24478" y="23003"/>
                </a:cubicBezTo>
                <a:cubicBezTo>
                  <a:pt x="24042" y="23003"/>
                  <a:pt x="23606" y="22977"/>
                  <a:pt x="23170" y="22926"/>
                </a:cubicBezTo>
                <a:lnTo>
                  <a:pt x="23018" y="22926"/>
                </a:lnTo>
                <a:lnTo>
                  <a:pt x="22637" y="22888"/>
                </a:lnTo>
                <a:cubicBezTo>
                  <a:pt x="22409" y="22850"/>
                  <a:pt x="22181" y="22774"/>
                  <a:pt x="21990" y="22736"/>
                </a:cubicBezTo>
                <a:cubicBezTo>
                  <a:pt x="20697" y="22431"/>
                  <a:pt x="19442" y="21899"/>
                  <a:pt x="18376" y="21176"/>
                </a:cubicBezTo>
                <a:cubicBezTo>
                  <a:pt x="19556" y="20301"/>
                  <a:pt x="20773" y="19464"/>
                  <a:pt x="22295" y="19236"/>
                </a:cubicBezTo>
                <a:cubicBezTo>
                  <a:pt x="22796" y="19180"/>
                  <a:pt x="23318" y="19145"/>
                  <a:pt x="23830" y="19145"/>
                </a:cubicBezTo>
                <a:close/>
                <a:moveTo>
                  <a:pt x="24496" y="1"/>
                </a:moveTo>
                <a:cubicBezTo>
                  <a:pt x="20078" y="1"/>
                  <a:pt x="15668" y="2413"/>
                  <a:pt x="13621" y="7138"/>
                </a:cubicBezTo>
                <a:cubicBezTo>
                  <a:pt x="13469" y="7518"/>
                  <a:pt x="13316" y="7937"/>
                  <a:pt x="13202" y="8355"/>
                </a:cubicBezTo>
                <a:cubicBezTo>
                  <a:pt x="13164" y="8507"/>
                  <a:pt x="13164" y="8583"/>
                  <a:pt x="13050" y="8659"/>
                </a:cubicBezTo>
                <a:cubicBezTo>
                  <a:pt x="12898" y="8697"/>
                  <a:pt x="12784" y="8697"/>
                  <a:pt x="12632" y="8697"/>
                </a:cubicBezTo>
                <a:lnTo>
                  <a:pt x="11833" y="8812"/>
                </a:lnTo>
                <a:cubicBezTo>
                  <a:pt x="10844" y="8926"/>
                  <a:pt x="9816" y="9078"/>
                  <a:pt x="8827" y="9268"/>
                </a:cubicBezTo>
                <a:cubicBezTo>
                  <a:pt x="6963" y="9572"/>
                  <a:pt x="5137" y="10105"/>
                  <a:pt x="3387" y="10866"/>
                </a:cubicBezTo>
                <a:cubicBezTo>
                  <a:pt x="1979" y="11475"/>
                  <a:pt x="1" y="12882"/>
                  <a:pt x="1371" y="14556"/>
                </a:cubicBezTo>
                <a:cubicBezTo>
                  <a:pt x="2017" y="15241"/>
                  <a:pt x="2816" y="15736"/>
                  <a:pt x="3729" y="16078"/>
                </a:cubicBezTo>
                <a:cubicBezTo>
                  <a:pt x="4604" y="16458"/>
                  <a:pt x="5517" y="16763"/>
                  <a:pt x="6430" y="17029"/>
                </a:cubicBezTo>
                <a:cubicBezTo>
                  <a:pt x="8371" y="17562"/>
                  <a:pt x="10311" y="17942"/>
                  <a:pt x="12289" y="18208"/>
                </a:cubicBezTo>
                <a:lnTo>
                  <a:pt x="13697" y="18399"/>
                </a:lnTo>
                <a:lnTo>
                  <a:pt x="14458" y="18513"/>
                </a:lnTo>
                <a:cubicBezTo>
                  <a:pt x="14572" y="18513"/>
                  <a:pt x="14648" y="18513"/>
                  <a:pt x="14762" y="18551"/>
                </a:cubicBezTo>
                <a:cubicBezTo>
                  <a:pt x="15028" y="18627"/>
                  <a:pt x="14838" y="18551"/>
                  <a:pt x="14952" y="18741"/>
                </a:cubicBezTo>
                <a:cubicBezTo>
                  <a:pt x="17302" y="21953"/>
                  <a:pt x="20883" y="23572"/>
                  <a:pt x="24473" y="23572"/>
                </a:cubicBezTo>
                <a:cubicBezTo>
                  <a:pt x="27857" y="23572"/>
                  <a:pt x="31251" y="22134"/>
                  <a:pt x="33632" y="19236"/>
                </a:cubicBezTo>
                <a:cubicBezTo>
                  <a:pt x="33708" y="19122"/>
                  <a:pt x="33860" y="18855"/>
                  <a:pt x="33974" y="18817"/>
                </a:cubicBezTo>
                <a:cubicBezTo>
                  <a:pt x="34141" y="18761"/>
                  <a:pt x="34309" y="18726"/>
                  <a:pt x="34476" y="18726"/>
                </a:cubicBezTo>
                <a:cubicBezTo>
                  <a:pt x="34537" y="18726"/>
                  <a:pt x="34598" y="18731"/>
                  <a:pt x="34659" y="18741"/>
                </a:cubicBezTo>
                <a:cubicBezTo>
                  <a:pt x="35192" y="18703"/>
                  <a:pt x="35686" y="18627"/>
                  <a:pt x="36181" y="18589"/>
                </a:cubicBezTo>
                <a:cubicBezTo>
                  <a:pt x="38197" y="18361"/>
                  <a:pt x="40214" y="18018"/>
                  <a:pt x="42192" y="17600"/>
                </a:cubicBezTo>
                <a:cubicBezTo>
                  <a:pt x="43980" y="17181"/>
                  <a:pt x="45958" y="16687"/>
                  <a:pt x="47480" y="15583"/>
                </a:cubicBezTo>
                <a:cubicBezTo>
                  <a:pt x="48203" y="15089"/>
                  <a:pt x="48812" y="14366"/>
                  <a:pt x="48621" y="13453"/>
                </a:cubicBezTo>
                <a:cubicBezTo>
                  <a:pt x="48431" y="12578"/>
                  <a:pt x="47480" y="11969"/>
                  <a:pt x="46757" y="11551"/>
                </a:cubicBezTo>
                <a:cubicBezTo>
                  <a:pt x="45882" y="11094"/>
                  <a:pt x="44969" y="10714"/>
                  <a:pt x="44056" y="10447"/>
                </a:cubicBezTo>
                <a:cubicBezTo>
                  <a:pt x="42154" y="9839"/>
                  <a:pt x="40214" y="9420"/>
                  <a:pt x="38273" y="9116"/>
                </a:cubicBezTo>
                <a:lnTo>
                  <a:pt x="37018" y="8926"/>
                </a:lnTo>
                <a:lnTo>
                  <a:pt x="36561" y="8888"/>
                </a:lnTo>
                <a:cubicBezTo>
                  <a:pt x="36409" y="8888"/>
                  <a:pt x="35991" y="8888"/>
                  <a:pt x="35877" y="8774"/>
                </a:cubicBezTo>
                <a:cubicBezTo>
                  <a:pt x="35801" y="8583"/>
                  <a:pt x="35724" y="8355"/>
                  <a:pt x="35686" y="8165"/>
                </a:cubicBezTo>
                <a:cubicBezTo>
                  <a:pt x="35648" y="7975"/>
                  <a:pt x="35572" y="7784"/>
                  <a:pt x="35496" y="7632"/>
                </a:cubicBezTo>
                <a:cubicBezTo>
                  <a:pt x="35344" y="7176"/>
                  <a:pt x="35154" y="6757"/>
                  <a:pt x="34964" y="6377"/>
                </a:cubicBezTo>
                <a:cubicBezTo>
                  <a:pt x="32742" y="2099"/>
                  <a:pt x="28616" y="1"/>
                  <a:pt x="24496" y="1"/>
                </a:cubicBezTo>
                <a:close/>
              </a:path>
            </a:pathLst>
          </a:custGeom>
          <a:solidFill>
            <a:schemeClr val="tx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45" name="Google Shape;2075;p61">
            <a:extLst>
              <a:ext uri="{FF2B5EF4-FFF2-40B4-BE49-F238E27FC236}">
                <a16:creationId xmlns:a16="http://schemas.microsoft.com/office/drawing/2014/main" id="{5AA15A0F-F7EA-433E-ADA2-BD3B735C601E}"/>
              </a:ext>
            </a:extLst>
          </p:cNvPr>
          <p:cNvSpPr/>
          <p:nvPr/>
        </p:nvSpPr>
        <p:spPr>
          <a:xfrm>
            <a:off x="8454453" y="303248"/>
            <a:ext cx="376948" cy="506313"/>
          </a:xfrm>
          <a:custGeom>
            <a:avLst/>
            <a:gdLst/>
            <a:ahLst/>
            <a:cxnLst/>
            <a:rect l="l" t="t" r="r" b="b"/>
            <a:pathLst>
              <a:path w="7240" h="11467" extrusionOk="0">
                <a:moveTo>
                  <a:pt x="1048" y="346"/>
                </a:moveTo>
                <a:cubicBezTo>
                  <a:pt x="1156" y="346"/>
                  <a:pt x="1239" y="441"/>
                  <a:pt x="1239" y="537"/>
                </a:cubicBezTo>
                <a:cubicBezTo>
                  <a:pt x="1239" y="644"/>
                  <a:pt x="1156" y="727"/>
                  <a:pt x="1048" y="727"/>
                </a:cubicBezTo>
                <a:cubicBezTo>
                  <a:pt x="941" y="727"/>
                  <a:pt x="858" y="644"/>
                  <a:pt x="858" y="537"/>
                </a:cubicBezTo>
                <a:cubicBezTo>
                  <a:pt x="858" y="429"/>
                  <a:pt x="941" y="346"/>
                  <a:pt x="1048" y="346"/>
                </a:cubicBezTo>
                <a:close/>
                <a:moveTo>
                  <a:pt x="3549" y="1203"/>
                </a:moveTo>
                <a:lnTo>
                  <a:pt x="3906" y="1453"/>
                </a:lnTo>
                <a:lnTo>
                  <a:pt x="3549" y="1453"/>
                </a:lnTo>
                <a:lnTo>
                  <a:pt x="3549" y="1203"/>
                </a:lnTo>
                <a:close/>
                <a:moveTo>
                  <a:pt x="6883" y="1060"/>
                </a:moveTo>
                <a:lnTo>
                  <a:pt x="6883" y="1072"/>
                </a:lnTo>
                <a:lnTo>
                  <a:pt x="6097" y="2799"/>
                </a:lnTo>
                <a:cubicBezTo>
                  <a:pt x="6085" y="2846"/>
                  <a:pt x="6085" y="2894"/>
                  <a:pt x="6097" y="2942"/>
                </a:cubicBezTo>
                <a:lnTo>
                  <a:pt x="6883" y="4680"/>
                </a:lnTo>
                <a:lnTo>
                  <a:pt x="4620" y="4680"/>
                </a:lnTo>
                <a:lnTo>
                  <a:pt x="4620" y="1608"/>
                </a:lnTo>
                <a:cubicBezTo>
                  <a:pt x="4620" y="1549"/>
                  <a:pt x="4597" y="1501"/>
                  <a:pt x="4549" y="1477"/>
                </a:cubicBezTo>
                <a:lnTo>
                  <a:pt x="3942" y="1060"/>
                </a:lnTo>
                <a:close/>
                <a:moveTo>
                  <a:pt x="6883" y="4680"/>
                </a:moveTo>
                <a:cubicBezTo>
                  <a:pt x="6883" y="4686"/>
                  <a:pt x="6880" y="4689"/>
                  <a:pt x="6878" y="4689"/>
                </a:cubicBezTo>
                <a:cubicBezTo>
                  <a:pt x="6877" y="4689"/>
                  <a:pt x="6877" y="4686"/>
                  <a:pt x="6883" y="4680"/>
                </a:cubicBezTo>
                <a:close/>
                <a:moveTo>
                  <a:pt x="4299" y="1787"/>
                </a:moveTo>
                <a:lnTo>
                  <a:pt x="4299" y="5394"/>
                </a:lnTo>
                <a:lnTo>
                  <a:pt x="1941" y="5406"/>
                </a:lnTo>
                <a:lnTo>
                  <a:pt x="1941" y="2692"/>
                </a:lnTo>
                <a:cubicBezTo>
                  <a:pt x="1941" y="2608"/>
                  <a:pt x="1870" y="2537"/>
                  <a:pt x="1787" y="2537"/>
                </a:cubicBezTo>
                <a:cubicBezTo>
                  <a:pt x="1691" y="2537"/>
                  <a:pt x="1620" y="2608"/>
                  <a:pt x="1620" y="2692"/>
                </a:cubicBezTo>
                <a:lnTo>
                  <a:pt x="1620" y="5406"/>
                </a:lnTo>
                <a:lnTo>
                  <a:pt x="1227" y="5406"/>
                </a:lnTo>
                <a:lnTo>
                  <a:pt x="1227" y="1787"/>
                </a:lnTo>
                <a:lnTo>
                  <a:pt x="1620" y="1787"/>
                </a:lnTo>
                <a:lnTo>
                  <a:pt x="1620" y="1989"/>
                </a:lnTo>
                <a:cubicBezTo>
                  <a:pt x="1620" y="2072"/>
                  <a:pt x="1691" y="2144"/>
                  <a:pt x="1787" y="2144"/>
                </a:cubicBezTo>
                <a:cubicBezTo>
                  <a:pt x="1870" y="2144"/>
                  <a:pt x="1941" y="2072"/>
                  <a:pt x="1941" y="1989"/>
                </a:cubicBezTo>
                <a:lnTo>
                  <a:pt x="1941" y="1787"/>
                </a:lnTo>
                <a:close/>
                <a:moveTo>
                  <a:pt x="1584" y="10764"/>
                </a:moveTo>
                <a:cubicBezTo>
                  <a:pt x="1691" y="10764"/>
                  <a:pt x="1787" y="10859"/>
                  <a:pt x="1787" y="10954"/>
                </a:cubicBezTo>
                <a:lnTo>
                  <a:pt x="1787" y="11145"/>
                </a:lnTo>
                <a:lnTo>
                  <a:pt x="322" y="11145"/>
                </a:lnTo>
                <a:lnTo>
                  <a:pt x="322" y="10954"/>
                </a:lnTo>
                <a:cubicBezTo>
                  <a:pt x="322" y="10847"/>
                  <a:pt x="417" y="10764"/>
                  <a:pt x="513" y="10764"/>
                </a:cubicBezTo>
                <a:close/>
                <a:moveTo>
                  <a:pt x="1048" y="1"/>
                </a:moveTo>
                <a:cubicBezTo>
                  <a:pt x="775" y="1"/>
                  <a:pt x="536" y="239"/>
                  <a:pt x="536" y="525"/>
                </a:cubicBezTo>
                <a:cubicBezTo>
                  <a:pt x="536" y="763"/>
                  <a:pt x="679" y="953"/>
                  <a:pt x="894" y="1037"/>
                </a:cubicBezTo>
                <a:lnTo>
                  <a:pt x="894" y="10419"/>
                </a:lnTo>
                <a:lnTo>
                  <a:pt x="513" y="10419"/>
                </a:lnTo>
                <a:cubicBezTo>
                  <a:pt x="215" y="10419"/>
                  <a:pt x="1" y="10657"/>
                  <a:pt x="1" y="10943"/>
                </a:cubicBezTo>
                <a:lnTo>
                  <a:pt x="1" y="11300"/>
                </a:lnTo>
                <a:cubicBezTo>
                  <a:pt x="1" y="11395"/>
                  <a:pt x="72" y="11466"/>
                  <a:pt x="155" y="11466"/>
                </a:cubicBezTo>
                <a:lnTo>
                  <a:pt x="1965" y="11466"/>
                </a:lnTo>
                <a:cubicBezTo>
                  <a:pt x="2049" y="11466"/>
                  <a:pt x="2120" y="11395"/>
                  <a:pt x="2120" y="11300"/>
                </a:cubicBezTo>
                <a:lnTo>
                  <a:pt x="2120" y="10943"/>
                </a:lnTo>
                <a:cubicBezTo>
                  <a:pt x="2120" y="10645"/>
                  <a:pt x="1882" y="10419"/>
                  <a:pt x="1608" y="10419"/>
                </a:cubicBezTo>
                <a:lnTo>
                  <a:pt x="1227" y="10419"/>
                </a:lnTo>
                <a:lnTo>
                  <a:pt x="1227" y="5740"/>
                </a:lnTo>
                <a:lnTo>
                  <a:pt x="4299" y="5740"/>
                </a:lnTo>
                <a:cubicBezTo>
                  <a:pt x="4489" y="5740"/>
                  <a:pt x="4632" y="5585"/>
                  <a:pt x="4632" y="5394"/>
                </a:cubicBezTo>
                <a:lnTo>
                  <a:pt x="4632" y="5025"/>
                </a:lnTo>
                <a:lnTo>
                  <a:pt x="6883" y="5025"/>
                </a:lnTo>
                <a:cubicBezTo>
                  <a:pt x="7002" y="5025"/>
                  <a:pt x="7109" y="4966"/>
                  <a:pt x="7180" y="4859"/>
                </a:cubicBezTo>
                <a:cubicBezTo>
                  <a:pt x="7228" y="4763"/>
                  <a:pt x="7240" y="4632"/>
                  <a:pt x="7180" y="4525"/>
                </a:cubicBezTo>
                <a:lnTo>
                  <a:pt x="6442" y="2882"/>
                </a:lnTo>
                <a:lnTo>
                  <a:pt x="7180" y="1227"/>
                </a:lnTo>
                <a:cubicBezTo>
                  <a:pt x="7228" y="1120"/>
                  <a:pt x="7228" y="989"/>
                  <a:pt x="7156" y="894"/>
                </a:cubicBezTo>
                <a:cubicBezTo>
                  <a:pt x="7097" y="787"/>
                  <a:pt x="6978" y="727"/>
                  <a:pt x="6859" y="727"/>
                </a:cubicBezTo>
                <a:lnTo>
                  <a:pt x="3358" y="727"/>
                </a:lnTo>
                <a:cubicBezTo>
                  <a:pt x="3275" y="727"/>
                  <a:pt x="3192" y="810"/>
                  <a:pt x="3192" y="894"/>
                </a:cubicBezTo>
                <a:lnTo>
                  <a:pt x="3192" y="1453"/>
                </a:lnTo>
                <a:lnTo>
                  <a:pt x="1215" y="1453"/>
                </a:lnTo>
                <a:lnTo>
                  <a:pt x="1215" y="1037"/>
                </a:lnTo>
                <a:cubicBezTo>
                  <a:pt x="1429" y="953"/>
                  <a:pt x="1572" y="763"/>
                  <a:pt x="1572" y="525"/>
                </a:cubicBezTo>
                <a:cubicBezTo>
                  <a:pt x="1572" y="227"/>
                  <a:pt x="1334" y="1"/>
                  <a:pt x="1048" y="1"/>
                </a:cubicBezTo>
                <a:close/>
              </a:path>
            </a:pathLst>
          </a:custGeom>
          <a:solidFill>
            <a:schemeClr val="tx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33978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74"/>
                                        </p:tgtEl>
                                        <p:attrNameLst>
                                          <p:attrName>style.visibility</p:attrName>
                                        </p:attrNameLst>
                                      </p:cBhvr>
                                      <p:to>
                                        <p:strVal val="visible"/>
                                      </p:to>
                                    </p:set>
                                    <p:animEffect transition="in" filter="fade">
                                      <p:cBhvr>
                                        <p:cTn id="7" dur="1000"/>
                                        <p:tgtEl>
                                          <p:spTgt spid="2174"/>
                                        </p:tgtEl>
                                      </p:cBhvr>
                                    </p:animEffect>
                                    <p:anim calcmode="lin" valueType="num">
                                      <p:cBhvr>
                                        <p:cTn id="8" dur="1000" fill="hold"/>
                                        <p:tgtEl>
                                          <p:spTgt spid="2174"/>
                                        </p:tgtEl>
                                        <p:attrNameLst>
                                          <p:attrName>ppt_x</p:attrName>
                                        </p:attrNameLst>
                                      </p:cBhvr>
                                      <p:tavLst>
                                        <p:tav tm="0">
                                          <p:val>
                                            <p:strVal val="#ppt_x"/>
                                          </p:val>
                                        </p:tav>
                                        <p:tav tm="100000">
                                          <p:val>
                                            <p:strVal val="#ppt_x"/>
                                          </p:val>
                                        </p:tav>
                                      </p:tavLst>
                                    </p:anim>
                                    <p:anim calcmode="lin" valueType="num">
                                      <p:cBhvr>
                                        <p:cTn id="9" dur="1000" fill="hold"/>
                                        <p:tgtEl>
                                          <p:spTgt spid="217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1000"/>
                                        <p:tgtEl>
                                          <p:spTgt spid="31"/>
                                        </p:tgtEl>
                                      </p:cBhvr>
                                    </p:animEffect>
                                    <p:anim calcmode="lin" valueType="num">
                                      <p:cBhvr>
                                        <p:cTn id="20" dur="1000" fill="hold"/>
                                        <p:tgtEl>
                                          <p:spTgt spid="31"/>
                                        </p:tgtEl>
                                        <p:attrNameLst>
                                          <p:attrName>ppt_x</p:attrName>
                                        </p:attrNameLst>
                                      </p:cBhvr>
                                      <p:tavLst>
                                        <p:tav tm="0">
                                          <p:val>
                                            <p:strVal val="#ppt_x"/>
                                          </p:val>
                                        </p:tav>
                                        <p:tav tm="100000">
                                          <p:val>
                                            <p:strVal val="#ppt_x"/>
                                          </p:val>
                                        </p:tav>
                                      </p:tavLst>
                                    </p:anim>
                                    <p:anim calcmode="lin" valueType="num">
                                      <p:cBhvr>
                                        <p:cTn id="21" dur="1000" fill="hold"/>
                                        <p:tgtEl>
                                          <p:spTgt spid="31"/>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187">
                                            <p:txEl>
                                              <p:pRg st="0" end="0"/>
                                            </p:txEl>
                                          </p:spTgt>
                                        </p:tgtEl>
                                        <p:attrNameLst>
                                          <p:attrName>style.visibility</p:attrName>
                                        </p:attrNameLst>
                                      </p:cBhvr>
                                      <p:to>
                                        <p:strVal val="visible"/>
                                      </p:to>
                                    </p:set>
                                    <p:animEffect transition="in" filter="fade">
                                      <p:cBhvr>
                                        <p:cTn id="41" dur="1000"/>
                                        <p:tgtEl>
                                          <p:spTgt spid="2187">
                                            <p:txEl>
                                              <p:pRg st="0" end="0"/>
                                            </p:txEl>
                                          </p:spTgt>
                                        </p:tgtEl>
                                      </p:cBhvr>
                                    </p:animEffect>
                                    <p:anim calcmode="lin" valueType="num">
                                      <p:cBhvr>
                                        <p:cTn id="42" dur="1000" fill="hold"/>
                                        <p:tgtEl>
                                          <p:spTgt spid="2187">
                                            <p:txEl>
                                              <p:pRg st="0" end="0"/>
                                            </p:txEl>
                                          </p:spTgt>
                                        </p:tgtEl>
                                        <p:attrNameLst>
                                          <p:attrName>ppt_x</p:attrName>
                                        </p:attrNameLst>
                                      </p:cBhvr>
                                      <p:tavLst>
                                        <p:tav tm="0">
                                          <p:val>
                                            <p:strVal val="#ppt_x"/>
                                          </p:val>
                                        </p:tav>
                                        <p:tav tm="100000">
                                          <p:val>
                                            <p:strVal val="#ppt_x"/>
                                          </p:val>
                                        </p:tav>
                                      </p:tavLst>
                                    </p:anim>
                                    <p:anim calcmode="lin" valueType="num">
                                      <p:cBhvr>
                                        <p:cTn id="43" dur="1000" fill="hold"/>
                                        <p:tgtEl>
                                          <p:spTgt spid="2187">
                                            <p:txEl>
                                              <p:pRg st="0" end="0"/>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1000"/>
                                        <p:tgtEl>
                                          <p:spTgt spid="2"/>
                                        </p:tgtEl>
                                      </p:cBhvr>
                                    </p:animEffect>
                                    <p:anim calcmode="lin" valueType="num">
                                      <p:cBhvr>
                                        <p:cTn id="47" dur="1000" fill="hold"/>
                                        <p:tgtEl>
                                          <p:spTgt spid="2"/>
                                        </p:tgtEl>
                                        <p:attrNameLst>
                                          <p:attrName>ppt_x</p:attrName>
                                        </p:attrNameLst>
                                      </p:cBhvr>
                                      <p:tavLst>
                                        <p:tav tm="0">
                                          <p:val>
                                            <p:strVal val="#ppt_x"/>
                                          </p:val>
                                        </p:tav>
                                        <p:tav tm="100000">
                                          <p:val>
                                            <p:strVal val="#ppt_x"/>
                                          </p:val>
                                        </p:tav>
                                      </p:tavLst>
                                    </p:anim>
                                    <p:anim calcmode="lin" valueType="num">
                                      <p:cBhvr>
                                        <p:cTn id="4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87" grpId="0" build="p"/>
      <p:bldP spid="28" grpId="0"/>
      <p:bldP spid="30" grpId="0"/>
      <p:bldP spid="31" grpId="0"/>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72"/>
        <p:cNvGrpSpPr/>
        <p:nvPr/>
      </p:nvGrpSpPr>
      <p:grpSpPr>
        <a:xfrm>
          <a:off x="0" y="0"/>
          <a:ext cx="0" cy="0"/>
          <a:chOff x="0" y="0"/>
          <a:chExt cx="0" cy="0"/>
        </a:xfrm>
      </p:grpSpPr>
      <p:sp>
        <p:nvSpPr>
          <p:cNvPr id="2173" name="Google Shape;2173;p67"/>
          <p:cNvSpPr txBox="1">
            <a:spLocks noGrp="1"/>
          </p:cNvSpPr>
          <p:nvPr>
            <p:ph type="title"/>
          </p:nvPr>
        </p:nvSpPr>
        <p:spPr>
          <a:xfrm>
            <a:off x="446891" y="206881"/>
            <a:ext cx="7704000" cy="61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5400" dirty="0"/>
              <a:t>Attitudes</a:t>
            </a:r>
            <a:endParaRPr sz="5400" dirty="0"/>
          </a:p>
        </p:txBody>
      </p:sp>
      <p:grpSp>
        <p:nvGrpSpPr>
          <p:cNvPr id="2174" name="Google Shape;2174;p67"/>
          <p:cNvGrpSpPr/>
          <p:nvPr/>
        </p:nvGrpSpPr>
        <p:grpSpPr>
          <a:xfrm>
            <a:off x="617392" y="2394173"/>
            <a:ext cx="8056904" cy="830333"/>
            <a:chOff x="1446525" y="2093975"/>
            <a:chExt cx="2392200" cy="343800"/>
          </a:xfrm>
        </p:grpSpPr>
        <p:sp>
          <p:nvSpPr>
            <p:cNvPr id="2175" name="Google Shape;2175;p67"/>
            <p:cNvSpPr/>
            <p:nvPr/>
          </p:nvSpPr>
          <p:spPr>
            <a:xfrm>
              <a:off x="1446525" y="2093975"/>
              <a:ext cx="2392200" cy="343800"/>
            </a:xfrm>
            <a:prstGeom prst="roundRect">
              <a:avLst>
                <a:gd name="adj" fmla="val 50000"/>
              </a:avLst>
            </a:pr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6" name="Google Shape;2176;p67"/>
            <p:cNvSpPr/>
            <p:nvPr/>
          </p:nvSpPr>
          <p:spPr>
            <a:xfrm>
              <a:off x="1446525" y="2093975"/>
              <a:ext cx="2251270" cy="343800"/>
            </a:xfrm>
            <a:prstGeom prst="roundRect">
              <a:avLst>
                <a:gd name="adj" fmla="val 50000"/>
              </a:avLst>
            </a:pr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7" name="Google Shape;2177;p67"/>
            <p:cNvSpPr/>
            <p:nvPr/>
          </p:nvSpPr>
          <p:spPr>
            <a:xfrm>
              <a:off x="3465614" y="2093975"/>
              <a:ext cx="232180" cy="343800"/>
            </a:xfrm>
            <a:prstGeom prst="roundRect">
              <a:avLst>
                <a:gd name="adj" fmla="val 50000"/>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2178" name="Google Shape;2178;p67"/>
          <p:cNvGrpSpPr/>
          <p:nvPr/>
        </p:nvGrpSpPr>
        <p:grpSpPr>
          <a:xfrm>
            <a:off x="617392" y="3493686"/>
            <a:ext cx="8056903" cy="830333"/>
            <a:chOff x="1446524" y="2093975"/>
            <a:chExt cx="2392201" cy="343800"/>
          </a:xfrm>
        </p:grpSpPr>
        <p:sp>
          <p:nvSpPr>
            <p:cNvPr id="2179" name="Google Shape;2179;p67"/>
            <p:cNvSpPr/>
            <p:nvPr/>
          </p:nvSpPr>
          <p:spPr>
            <a:xfrm>
              <a:off x="1446525" y="2093975"/>
              <a:ext cx="2392200" cy="343800"/>
            </a:xfrm>
            <a:prstGeom prst="roundRect">
              <a:avLst>
                <a:gd name="adj" fmla="val 50000"/>
              </a:avLst>
            </a:pr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0" name="Google Shape;2180;p67"/>
            <p:cNvSpPr/>
            <p:nvPr/>
          </p:nvSpPr>
          <p:spPr>
            <a:xfrm>
              <a:off x="1446524" y="2093975"/>
              <a:ext cx="2201179" cy="343800"/>
            </a:xfrm>
            <a:prstGeom prst="roundRect">
              <a:avLst>
                <a:gd name="adj" fmla="val 50000"/>
              </a:avLst>
            </a:pr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1" name="Google Shape;2181;p67"/>
            <p:cNvSpPr/>
            <p:nvPr/>
          </p:nvSpPr>
          <p:spPr>
            <a:xfrm>
              <a:off x="3409073" y="2093975"/>
              <a:ext cx="232180" cy="343800"/>
            </a:xfrm>
            <a:prstGeom prst="roundRect">
              <a:avLst>
                <a:gd name="adj" fmla="val 50000"/>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187" name="Google Shape;2187;p67"/>
          <p:cNvSpPr txBox="1">
            <a:spLocks noGrp="1"/>
          </p:cNvSpPr>
          <p:nvPr>
            <p:ph type="subTitle" idx="4294967295"/>
          </p:nvPr>
        </p:nvSpPr>
        <p:spPr>
          <a:xfrm>
            <a:off x="757734" y="3551211"/>
            <a:ext cx="6469498" cy="6663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sz="2000" i="1" dirty="0">
                <a:solidFill>
                  <a:schemeClr val="bg1"/>
                </a:solidFill>
              </a:rPr>
              <a:t>Implementing trauma-informed approaches is </a:t>
            </a:r>
          </a:p>
          <a:p>
            <a:pPr marL="0" lvl="0" indent="0" rtl="0">
              <a:spcBef>
                <a:spcPts val="0"/>
              </a:spcBef>
              <a:spcAft>
                <a:spcPts val="0"/>
              </a:spcAft>
              <a:buNone/>
            </a:pPr>
            <a:r>
              <a:rPr lang="en-US" sz="2000" i="1" dirty="0">
                <a:solidFill>
                  <a:schemeClr val="bg1"/>
                </a:solidFill>
              </a:rPr>
              <a:t>a good strategy for SNAP-Ed</a:t>
            </a:r>
            <a:endParaRPr sz="2000" i="1" dirty="0">
              <a:solidFill>
                <a:schemeClr val="bg1"/>
              </a:solidFill>
            </a:endParaRPr>
          </a:p>
        </p:txBody>
      </p:sp>
      <p:sp>
        <p:nvSpPr>
          <p:cNvPr id="2193" name="Google Shape;2193;p67"/>
          <p:cNvSpPr txBox="1">
            <a:spLocks noGrp="1"/>
          </p:cNvSpPr>
          <p:nvPr>
            <p:ph type="subTitle" idx="4294967295"/>
          </p:nvPr>
        </p:nvSpPr>
        <p:spPr>
          <a:xfrm>
            <a:off x="777251" y="2576371"/>
            <a:ext cx="6692022" cy="6663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sz="2000" i="1" dirty="0">
                <a:solidFill>
                  <a:schemeClr val="bg1"/>
                </a:solidFill>
              </a:rPr>
              <a:t>I believe in the value of trauma-informed approaches</a:t>
            </a:r>
            <a:endParaRPr sz="1400" dirty="0">
              <a:solidFill>
                <a:schemeClr val="bg1"/>
              </a:solidFill>
            </a:endParaRPr>
          </a:p>
        </p:txBody>
      </p:sp>
      <p:sp>
        <p:nvSpPr>
          <p:cNvPr id="28" name="Google Shape;2194;p67">
            <a:extLst>
              <a:ext uri="{FF2B5EF4-FFF2-40B4-BE49-F238E27FC236}">
                <a16:creationId xmlns:a16="http://schemas.microsoft.com/office/drawing/2014/main" id="{F0328ADB-4528-49B0-B291-61E70E9A2F16}"/>
              </a:ext>
            </a:extLst>
          </p:cNvPr>
          <p:cNvSpPr txBox="1">
            <a:spLocks/>
          </p:cNvSpPr>
          <p:nvPr/>
        </p:nvSpPr>
        <p:spPr>
          <a:xfrm>
            <a:off x="202214" y="1629839"/>
            <a:ext cx="1940564"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1A1A36"/>
                </a:solidFill>
                <a:effectLst/>
                <a:uLnTx/>
                <a:uFillTx/>
                <a:latin typeface="Pathway Gothic One"/>
                <a:sym typeface="Pathway Gothic One"/>
              </a:rPr>
              <a:t>Disagree </a:t>
            </a:r>
          </a:p>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1A1A36"/>
                </a:solidFill>
                <a:effectLst/>
                <a:uLnTx/>
                <a:uFillTx/>
                <a:latin typeface="Pathway Gothic One"/>
                <a:sym typeface="Pathway Gothic One"/>
              </a:rPr>
              <a:t>1</a:t>
            </a:r>
          </a:p>
        </p:txBody>
      </p:sp>
      <p:sp>
        <p:nvSpPr>
          <p:cNvPr id="29" name="Google Shape;2195;p67">
            <a:extLst>
              <a:ext uri="{FF2B5EF4-FFF2-40B4-BE49-F238E27FC236}">
                <a16:creationId xmlns:a16="http://schemas.microsoft.com/office/drawing/2014/main" id="{81243A0B-5E1A-4BCD-9F60-9C3CA6F646D5}"/>
              </a:ext>
            </a:extLst>
          </p:cNvPr>
          <p:cNvSpPr txBox="1">
            <a:spLocks/>
          </p:cNvSpPr>
          <p:nvPr/>
        </p:nvSpPr>
        <p:spPr>
          <a:xfrm>
            <a:off x="7469273" y="1645782"/>
            <a:ext cx="1363237"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1A1A36"/>
                </a:solidFill>
                <a:effectLst/>
                <a:uLnTx/>
                <a:uFillTx/>
                <a:latin typeface="Pathway Gothic One"/>
                <a:sym typeface="Pathway Gothic One"/>
              </a:rPr>
              <a:t>Agree </a:t>
            </a:r>
          </a:p>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1A1A36"/>
                </a:solidFill>
                <a:effectLst/>
                <a:uLnTx/>
                <a:uFillTx/>
                <a:latin typeface="Pathway Gothic One"/>
                <a:sym typeface="Pathway Gothic One"/>
              </a:rPr>
              <a:t>7 </a:t>
            </a:r>
          </a:p>
        </p:txBody>
      </p:sp>
      <p:sp>
        <p:nvSpPr>
          <p:cNvPr id="30" name="Google Shape;2195;p67">
            <a:extLst>
              <a:ext uri="{FF2B5EF4-FFF2-40B4-BE49-F238E27FC236}">
                <a16:creationId xmlns:a16="http://schemas.microsoft.com/office/drawing/2014/main" id="{1614486C-57B5-4861-BA52-2EF07051341D}"/>
              </a:ext>
            </a:extLst>
          </p:cNvPr>
          <p:cNvSpPr txBox="1">
            <a:spLocks/>
          </p:cNvSpPr>
          <p:nvPr/>
        </p:nvSpPr>
        <p:spPr>
          <a:xfrm>
            <a:off x="7109897" y="3723152"/>
            <a:ext cx="1089745"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E8E5C3"/>
                </a:solidFill>
                <a:effectLst/>
                <a:uLnTx/>
                <a:uFillTx/>
                <a:latin typeface="Pathway Gothic One"/>
                <a:sym typeface="Pathway Gothic One"/>
              </a:rPr>
              <a:t>6.3</a:t>
            </a:r>
          </a:p>
        </p:txBody>
      </p:sp>
      <p:sp>
        <p:nvSpPr>
          <p:cNvPr id="31" name="Google Shape;2195;p67">
            <a:extLst>
              <a:ext uri="{FF2B5EF4-FFF2-40B4-BE49-F238E27FC236}">
                <a16:creationId xmlns:a16="http://schemas.microsoft.com/office/drawing/2014/main" id="{49536479-2CBA-4CE8-8723-64254DAE0CFB}"/>
              </a:ext>
            </a:extLst>
          </p:cNvPr>
          <p:cNvSpPr txBox="1">
            <a:spLocks/>
          </p:cNvSpPr>
          <p:nvPr/>
        </p:nvSpPr>
        <p:spPr>
          <a:xfrm>
            <a:off x="7277004" y="2623639"/>
            <a:ext cx="1089745"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E8E5C3"/>
                </a:solidFill>
                <a:effectLst/>
                <a:uLnTx/>
                <a:uFillTx/>
                <a:latin typeface="Pathway Gothic One"/>
                <a:sym typeface="Pathway Gothic One"/>
              </a:rPr>
              <a:t>6.5</a:t>
            </a:r>
          </a:p>
        </p:txBody>
      </p:sp>
      <p:grpSp>
        <p:nvGrpSpPr>
          <p:cNvPr id="20" name="Google Shape;1387;p39">
            <a:extLst>
              <a:ext uri="{FF2B5EF4-FFF2-40B4-BE49-F238E27FC236}">
                <a16:creationId xmlns:a16="http://schemas.microsoft.com/office/drawing/2014/main" id="{D9F7B42E-2336-4D7E-A06F-F3BA03B0DA9E}"/>
              </a:ext>
            </a:extLst>
          </p:cNvPr>
          <p:cNvGrpSpPr/>
          <p:nvPr/>
        </p:nvGrpSpPr>
        <p:grpSpPr>
          <a:xfrm>
            <a:off x="193324" y="57706"/>
            <a:ext cx="847490" cy="848879"/>
            <a:chOff x="5227225" y="606625"/>
            <a:chExt cx="1097500" cy="1099300"/>
          </a:xfrm>
          <a:solidFill>
            <a:schemeClr val="tx2"/>
          </a:solidFill>
        </p:grpSpPr>
        <p:sp>
          <p:nvSpPr>
            <p:cNvPr id="21" name="Google Shape;1388;p39">
              <a:extLst>
                <a:ext uri="{FF2B5EF4-FFF2-40B4-BE49-F238E27FC236}">
                  <a16:creationId xmlns:a16="http://schemas.microsoft.com/office/drawing/2014/main" id="{D3845CE2-6E1E-4ABD-8C1C-6F85D6FF36FE}"/>
                </a:ext>
              </a:extLst>
            </p:cNvPr>
            <p:cNvSpPr/>
            <p:nvPr/>
          </p:nvSpPr>
          <p:spPr>
            <a:xfrm>
              <a:off x="5227225" y="606625"/>
              <a:ext cx="1097500" cy="1099300"/>
            </a:xfrm>
            <a:custGeom>
              <a:avLst/>
              <a:gdLst/>
              <a:ahLst/>
              <a:cxnLst/>
              <a:rect l="l" t="t" r="r" b="b"/>
              <a:pathLst>
                <a:path w="43900" h="43972" extrusionOk="0">
                  <a:moveTo>
                    <a:pt x="20179" y="43935"/>
                  </a:moveTo>
                  <a:cubicBezTo>
                    <a:pt x="15885" y="43971"/>
                    <a:pt x="11664" y="42612"/>
                    <a:pt x="8193" y="40107"/>
                  </a:cubicBezTo>
                  <a:cubicBezTo>
                    <a:pt x="7585" y="39714"/>
                    <a:pt x="6977" y="39320"/>
                    <a:pt x="6368" y="38962"/>
                  </a:cubicBezTo>
                  <a:cubicBezTo>
                    <a:pt x="5009" y="38032"/>
                    <a:pt x="3936" y="36744"/>
                    <a:pt x="3256" y="35277"/>
                  </a:cubicBezTo>
                  <a:cubicBezTo>
                    <a:pt x="2075" y="33131"/>
                    <a:pt x="1216" y="30841"/>
                    <a:pt x="644" y="28444"/>
                  </a:cubicBezTo>
                  <a:cubicBezTo>
                    <a:pt x="179" y="26333"/>
                    <a:pt x="0" y="24150"/>
                    <a:pt x="107" y="21968"/>
                  </a:cubicBezTo>
                  <a:cubicBezTo>
                    <a:pt x="179" y="20859"/>
                    <a:pt x="179" y="19714"/>
                    <a:pt x="322" y="18605"/>
                  </a:cubicBezTo>
                  <a:cubicBezTo>
                    <a:pt x="608" y="16136"/>
                    <a:pt x="1324" y="13739"/>
                    <a:pt x="2433" y="11521"/>
                  </a:cubicBezTo>
                  <a:cubicBezTo>
                    <a:pt x="3721" y="9088"/>
                    <a:pt x="5224" y="6834"/>
                    <a:pt x="7513" y="5152"/>
                  </a:cubicBezTo>
                  <a:cubicBezTo>
                    <a:pt x="8944" y="4186"/>
                    <a:pt x="10447" y="3328"/>
                    <a:pt x="12021" y="2576"/>
                  </a:cubicBezTo>
                  <a:cubicBezTo>
                    <a:pt x="14740" y="1217"/>
                    <a:pt x="17674" y="573"/>
                    <a:pt x="20644" y="215"/>
                  </a:cubicBezTo>
                  <a:cubicBezTo>
                    <a:pt x="22111" y="0"/>
                    <a:pt x="23613" y="72"/>
                    <a:pt x="25080" y="394"/>
                  </a:cubicBezTo>
                  <a:cubicBezTo>
                    <a:pt x="27048" y="859"/>
                    <a:pt x="29087" y="1217"/>
                    <a:pt x="31055" y="1789"/>
                  </a:cubicBezTo>
                  <a:cubicBezTo>
                    <a:pt x="32522" y="2183"/>
                    <a:pt x="33881" y="2898"/>
                    <a:pt x="35062" y="3829"/>
                  </a:cubicBezTo>
                  <a:cubicBezTo>
                    <a:pt x="35849" y="4437"/>
                    <a:pt x="36744" y="4938"/>
                    <a:pt x="37531" y="5582"/>
                  </a:cubicBezTo>
                  <a:cubicBezTo>
                    <a:pt x="39069" y="6798"/>
                    <a:pt x="40035" y="8408"/>
                    <a:pt x="40965" y="10090"/>
                  </a:cubicBezTo>
                  <a:cubicBezTo>
                    <a:pt x="41287" y="10698"/>
                    <a:pt x="41538" y="11306"/>
                    <a:pt x="41896" y="11879"/>
                  </a:cubicBezTo>
                  <a:cubicBezTo>
                    <a:pt x="42611" y="13095"/>
                    <a:pt x="43076" y="14419"/>
                    <a:pt x="43327" y="15814"/>
                  </a:cubicBezTo>
                  <a:cubicBezTo>
                    <a:pt x="43684" y="17567"/>
                    <a:pt x="43863" y="19320"/>
                    <a:pt x="43899" y="21109"/>
                  </a:cubicBezTo>
                  <a:cubicBezTo>
                    <a:pt x="43863" y="22970"/>
                    <a:pt x="43613" y="24830"/>
                    <a:pt x="43148" y="26619"/>
                  </a:cubicBezTo>
                  <a:cubicBezTo>
                    <a:pt x="42504" y="29231"/>
                    <a:pt x="41359" y="31556"/>
                    <a:pt x="40142" y="33846"/>
                  </a:cubicBezTo>
                  <a:cubicBezTo>
                    <a:pt x="38711" y="36422"/>
                    <a:pt x="36672" y="38605"/>
                    <a:pt x="34168" y="40107"/>
                  </a:cubicBezTo>
                  <a:cubicBezTo>
                    <a:pt x="30948" y="42182"/>
                    <a:pt x="27441" y="43184"/>
                    <a:pt x="23792" y="43649"/>
                  </a:cubicBezTo>
                  <a:cubicBezTo>
                    <a:pt x="22576" y="43757"/>
                    <a:pt x="21395" y="43828"/>
                    <a:pt x="20179" y="43935"/>
                  </a:cubicBezTo>
                  <a:close/>
                  <a:moveTo>
                    <a:pt x="18676" y="42826"/>
                  </a:moveTo>
                  <a:cubicBezTo>
                    <a:pt x="18855" y="42218"/>
                    <a:pt x="19105" y="41646"/>
                    <a:pt x="19427" y="41073"/>
                  </a:cubicBezTo>
                  <a:cubicBezTo>
                    <a:pt x="21180" y="38676"/>
                    <a:pt x="23255" y="37030"/>
                    <a:pt x="26404" y="37352"/>
                  </a:cubicBezTo>
                  <a:cubicBezTo>
                    <a:pt x="28264" y="37531"/>
                    <a:pt x="29874" y="38068"/>
                    <a:pt x="31091" y="39571"/>
                  </a:cubicBezTo>
                  <a:cubicBezTo>
                    <a:pt x="31341" y="39821"/>
                    <a:pt x="31592" y="40071"/>
                    <a:pt x="31842" y="40250"/>
                  </a:cubicBezTo>
                  <a:cubicBezTo>
                    <a:pt x="36422" y="37853"/>
                    <a:pt x="38783" y="35349"/>
                    <a:pt x="40286" y="31449"/>
                  </a:cubicBezTo>
                  <a:cubicBezTo>
                    <a:pt x="39928" y="31127"/>
                    <a:pt x="39606" y="30805"/>
                    <a:pt x="39248" y="30483"/>
                  </a:cubicBezTo>
                  <a:cubicBezTo>
                    <a:pt x="38604" y="29911"/>
                    <a:pt x="38246" y="29052"/>
                    <a:pt x="38318" y="28193"/>
                  </a:cubicBezTo>
                  <a:cubicBezTo>
                    <a:pt x="38354" y="27013"/>
                    <a:pt x="38640" y="25868"/>
                    <a:pt x="39176" y="24830"/>
                  </a:cubicBezTo>
                  <a:cubicBezTo>
                    <a:pt x="39606" y="23793"/>
                    <a:pt x="40500" y="22970"/>
                    <a:pt x="41609" y="22612"/>
                  </a:cubicBezTo>
                  <a:cubicBezTo>
                    <a:pt x="42110" y="22505"/>
                    <a:pt x="42575" y="22397"/>
                    <a:pt x="43076" y="22361"/>
                  </a:cubicBezTo>
                  <a:cubicBezTo>
                    <a:pt x="43255" y="19642"/>
                    <a:pt x="42933" y="16959"/>
                    <a:pt x="42182" y="14347"/>
                  </a:cubicBezTo>
                  <a:cubicBezTo>
                    <a:pt x="42110" y="13703"/>
                    <a:pt x="41609" y="13238"/>
                    <a:pt x="41001" y="13167"/>
                  </a:cubicBezTo>
                  <a:cubicBezTo>
                    <a:pt x="40715" y="13131"/>
                    <a:pt x="40464" y="13059"/>
                    <a:pt x="40250" y="12880"/>
                  </a:cubicBezTo>
                  <a:cubicBezTo>
                    <a:pt x="39713" y="12630"/>
                    <a:pt x="39248" y="12272"/>
                    <a:pt x="38854" y="11807"/>
                  </a:cubicBezTo>
                  <a:cubicBezTo>
                    <a:pt x="38067" y="10662"/>
                    <a:pt x="38139" y="9482"/>
                    <a:pt x="38962" y="8337"/>
                  </a:cubicBezTo>
                  <a:cubicBezTo>
                    <a:pt x="38318" y="7156"/>
                    <a:pt x="36386" y="5403"/>
                    <a:pt x="34991" y="4759"/>
                  </a:cubicBezTo>
                  <a:lnTo>
                    <a:pt x="34633" y="5009"/>
                  </a:lnTo>
                  <a:cubicBezTo>
                    <a:pt x="33345" y="5904"/>
                    <a:pt x="31985" y="5761"/>
                    <a:pt x="30590" y="5260"/>
                  </a:cubicBezTo>
                  <a:cubicBezTo>
                    <a:pt x="29409" y="4830"/>
                    <a:pt x="29159" y="3757"/>
                    <a:pt x="28908" y="2648"/>
                  </a:cubicBezTo>
                  <a:cubicBezTo>
                    <a:pt x="28873" y="2254"/>
                    <a:pt x="28586" y="1932"/>
                    <a:pt x="28193" y="1861"/>
                  </a:cubicBezTo>
                  <a:cubicBezTo>
                    <a:pt x="27334" y="1682"/>
                    <a:pt x="26511" y="1503"/>
                    <a:pt x="25688" y="1324"/>
                  </a:cubicBezTo>
                  <a:cubicBezTo>
                    <a:pt x="23077" y="644"/>
                    <a:pt x="20393" y="752"/>
                    <a:pt x="17853" y="1539"/>
                  </a:cubicBezTo>
                  <a:cubicBezTo>
                    <a:pt x="17531" y="2469"/>
                    <a:pt x="16994" y="3292"/>
                    <a:pt x="16243" y="3936"/>
                  </a:cubicBezTo>
                  <a:cubicBezTo>
                    <a:pt x="15134" y="4830"/>
                    <a:pt x="13918" y="5224"/>
                    <a:pt x="12522" y="4544"/>
                  </a:cubicBezTo>
                  <a:cubicBezTo>
                    <a:pt x="12164" y="4294"/>
                    <a:pt x="11807" y="4043"/>
                    <a:pt x="11520" y="3757"/>
                  </a:cubicBezTo>
                  <a:cubicBezTo>
                    <a:pt x="10089" y="4365"/>
                    <a:pt x="8658" y="4938"/>
                    <a:pt x="7585" y="6154"/>
                  </a:cubicBezTo>
                  <a:cubicBezTo>
                    <a:pt x="7621" y="6619"/>
                    <a:pt x="7656" y="7084"/>
                    <a:pt x="7728" y="7585"/>
                  </a:cubicBezTo>
                  <a:cubicBezTo>
                    <a:pt x="8014" y="9625"/>
                    <a:pt x="7120" y="11664"/>
                    <a:pt x="5402" y="12809"/>
                  </a:cubicBezTo>
                  <a:cubicBezTo>
                    <a:pt x="4580" y="13381"/>
                    <a:pt x="3614" y="13739"/>
                    <a:pt x="2648" y="13882"/>
                  </a:cubicBezTo>
                  <a:cubicBezTo>
                    <a:pt x="2111" y="13918"/>
                    <a:pt x="1753" y="14347"/>
                    <a:pt x="1753" y="14848"/>
                  </a:cubicBezTo>
                  <a:cubicBezTo>
                    <a:pt x="1682" y="15277"/>
                    <a:pt x="1574" y="15671"/>
                    <a:pt x="1503" y="16100"/>
                  </a:cubicBezTo>
                  <a:cubicBezTo>
                    <a:pt x="1288" y="17245"/>
                    <a:pt x="1109" y="18390"/>
                    <a:pt x="930" y="19535"/>
                  </a:cubicBezTo>
                  <a:cubicBezTo>
                    <a:pt x="787" y="20000"/>
                    <a:pt x="1038" y="20501"/>
                    <a:pt x="1467" y="20716"/>
                  </a:cubicBezTo>
                  <a:cubicBezTo>
                    <a:pt x="2504" y="21431"/>
                    <a:pt x="2862" y="22433"/>
                    <a:pt x="2254" y="23649"/>
                  </a:cubicBezTo>
                  <a:cubicBezTo>
                    <a:pt x="1968" y="24150"/>
                    <a:pt x="1610" y="24651"/>
                    <a:pt x="1252" y="25152"/>
                  </a:cubicBezTo>
                  <a:cubicBezTo>
                    <a:pt x="1145" y="25331"/>
                    <a:pt x="966" y="25581"/>
                    <a:pt x="1002" y="25760"/>
                  </a:cubicBezTo>
                  <a:cubicBezTo>
                    <a:pt x="1109" y="26762"/>
                    <a:pt x="1288" y="27800"/>
                    <a:pt x="1503" y="28801"/>
                  </a:cubicBezTo>
                  <a:cubicBezTo>
                    <a:pt x="1932" y="30877"/>
                    <a:pt x="2970" y="32701"/>
                    <a:pt x="3721" y="34633"/>
                  </a:cubicBezTo>
                  <a:cubicBezTo>
                    <a:pt x="4007" y="35170"/>
                    <a:pt x="4329" y="35671"/>
                    <a:pt x="4687" y="36136"/>
                  </a:cubicBezTo>
                  <a:cubicBezTo>
                    <a:pt x="5009" y="35957"/>
                    <a:pt x="5224" y="35885"/>
                    <a:pt x="5402" y="35742"/>
                  </a:cubicBezTo>
                  <a:cubicBezTo>
                    <a:pt x="6118" y="35349"/>
                    <a:pt x="6941" y="35206"/>
                    <a:pt x="7728" y="35349"/>
                  </a:cubicBezTo>
                  <a:cubicBezTo>
                    <a:pt x="8730" y="35528"/>
                    <a:pt x="9553" y="36279"/>
                    <a:pt x="9767" y="37281"/>
                  </a:cubicBezTo>
                  <a:cubicBezTo>
                    <a:pt x="9839" y="37889"/>
                    <a:pt x="9803" y="38497"/>
                    <a:pt x="9732" y="39105"/>
                  </a:cubicBezTo>
                  <a:cubicBezTo>
                    <a:pt x="9553" y="39928"/>
                    <a:pt x="9660" y="39964"/>
                    <a:pt x="10268" y="40358"/>
                  </a:cubicBezTo>
                  <a:cubicBezTo>
                    <a:pt x="11735" y="41252"/>
                    <a:pt x="13309" y="41896"/>
                    <a:pt x="14955" y="42290"/>
                  </a:cubicBezTo>
                  <a:cubicBezTo>
                    <a:pt x="16172" y="42647"/>
                    <a:pt x="17424" y="42826"/>
                    <a:pt x="18676" y="42826"/>
                  </a:cubicBezTo>
                  <a:close/>
                  <a:moveTo>
                    <a:pt x="30983" y="40751"/>
                  </a:moveTo>
                  <a:cubicBezTo>
                    <a:pt x="30161" y="39785"/>
                    <a:pt x="29445" y="38819"/>
                    <a:pt x="28264" y="38533"/>
                  </a:cubicBezTo>
                  <a:cubicBezTo>
                    <a:pt x="27227" y="38283"/>
                    <a:pt x="26153" y="38175"/>
                    <a:pt x="25080" y="38175"/>
                  </a:cubicBezTo>
                  <a:cubicBezTo>
                    <a:pt x="23112" y="38283"/>
                    <a:pt x="21681" y="39463"/>
                    <a:pt x="20465" y="40930"/>
                  </a:cubicBezTo>
                  <a:cubicBezTo>
                    <a:pt x="19964" y="41467"/>
                    <a:pt x="19678" y="42147"/>
                    <a:pt x="19570" y="42862"/>
                  </a:cubicBezTo>
                  <a:cubicBezTo>
                    <a:pt x="23506" y="43041"/>
                    <a:pt x="27227" y="42182"/>
                    <a:pt x="31019" y="40787"/>
                  </a:cubicBezTo>
                  <a:close/>
                  <a:moveTo>
                    <a:pt x="40786" y="30590"/>
                  </a:moveTo>
                  <a:cubicBezTo>
                    <a:pt x="41967" y="28301"/>
                    <a:pt x="42683" y="25832"/>
                    <a:pt x="42969" y="23292"/>
                  </a:cubicBezTo>
                  <a:cubicBezTo>
                    <a:pt x="42396" y="23149"/>
                    <a:pt x="41824" y="23256"/>
                    <a:pt x="41395" y="23614"/>
                  </a:cubicBezTo>
                  <a:cubicBezTo>
                    <a:pt x="39999" y="24472"/>
                    <a:pt x="39391" y="25832"/>
                    <a:pt x="39141" y="27406"/>
                  </a:cubicBezTo>
                  <a:cubicBezTo>
                    <a:pt x="38890" y="28945"/>
                    <a:pt x="39320" y="29696"/>
                    <a:pt x="40822" y="30590"/>
                  </a:cubicBezTo>
                  <a:close/>
                  <a:moveTo>
                    <a:pt x="6941" y="6727"/>
                  </a:moveTo>
                  <a:cubicBezTo>
                    <a:pt x="5367" y="7728"/>
                    <a:pt x="3184" y="11020"/>
                    <a:pt x="2719" y="13023"/>
                  </a:cubicBezTo>
                  <a:cubicBezTo>
                    <a:pt x="5259" y="12952"/>
                    <a:pt x="7978" y="10090"/>
                    <a:pt x="6941" y="6727"/>
                  </a:cubicBezTo>
                  <a:close/>
                  <a:moveTo>
                    <a:pt x="8837" y="39392"/>
                  </a:moveTo>
                  <a:cubicBezTo>
                    <a:pt x="9374" y="38211"/>
                    <a:pt x="9159" y="37102"/>
                    <a:pt x="8265" y="36422"/>
                  </a:cubicBezTo>
                  <a:cubicBezTo>
                    <a:pt x="7406" y="35778"/>
                    <a:pt x="6190" y="35993"/>
                    <a:pt x="5295" y="36887"/>
                  </a:cubicBezTo>
                  <a:cubicBezTo>
                    <a:pt x="6225" y="38032"/>
                    <a:pt x="7621" y="38533"/>
                    <a:pt x="8837" y="39356"/>
                  </a:cubicBezTo>
                  <a:close/>
                  <a:moveTo>
                    <a:pt x="34418" y="4258"/>
                  </a:moveTo>
                  <a:cubicBezTo>
                    <a:pt x="32915" y="3292"/>
                    <a:pt x="31270" y="2576"/>
                    <a:pt x="29517" y="2147"/>
                  </a:cubicBezTo>
                  <a:cubicBezTo>
                    <a:pt x="29874" y="3185"/>
                    <a:pt x="29982" y="4186"/>
                    <a:pt x="31019" y="4508"/>
                  </a:cubicBezTo>
                  <a:cubicBezTo>
                    <a:pt x="32021" y="4830"/>
                    <a:pt x="33237" y="5117"/>
                    <a:pt x="34418" y="4258"/>
                  </a:cubicBezTo>
                  <a:close/>
                  <a:moveTo>
                    <a:pt x="12415" y="3328"/>
                  </a:moveTo>
                  <a:cubicBezTo>
                    <a:pt x="13774" y="4759"/>
                    <a:pt x="16172" y="3936"/>
                    <a:pt x="16959" y="1718"/>
                  </a:cubicBezTo>
                  <a:cubicBezTo>
                    <a:pt x="15277" y="1932"/>
                    <a:pt x="13882" y="2684"/>
                    <a:pt x="12415" y="3328"/>
                  </a:cubicBezTo>
                  <a:close/>
                  <a:moveTo>
                    <a:pt x="39463" y="8981"/>
                  </a:moveTo>
                  <a:cubicBezTo>
                    <a:pt x="38532" y="10483"/>
                    <a:pt x="39391" y="12022"/>
                    <a:pt x="41216" y="12344"/>
                  </a:cubicBezTo>
                  <a:close/>
                  <a:moveTo>
                    <a:pt x="859" y="24329"/>
                  </a:moveTo>
                  <a:cubicBezTo>
                    <a:pt x="2218" y="23149"/>
                    <a:pt x="2039" y="21717"/>
                    <a:pt x="859" y="21288"/>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22" name="Google Shape;1389;p39">
              <a:extLst>
                <a:ext uri="{FF2B5EF4-FFF2-40B4-BE49-F238E27FC236}">
                  <a16:creationId xmlns:a16="http://schemas.microsoft.com/office/drawing/2014/main" id="{193B73F4-537B-4539-838E-CFD913553C36}"/>
                </a:ext>
              </a:extLst>
            </p:cNvPr>
            <p:cNvGrpSpPr/>
            <p:nvPr/>
          </p:nvGrpSpPr>
          <p:grpSpPr>
            <a:xfrm>
              <a:off x="5292500" y="693375"/>
              <a:ext cx="958875" cy="862275"/>
              <a:chOff x="5292500" y="693375"/>
              <a:chExt cx="958875" cy="862275"/>
            </a:xfrm>
            <a:grpFill/>
          </p:grpSpPr>
          <p:sp>
            <p:nvSpPr>
              <p:cNvPr id="23" name="Google Shape;1390;p39">
                <a:extLst>
                  <a:ext uri="{FF2B5EF4-FFF2-40B4-BE49-F238E27FC236}">
                    <a16:creationId xmlns:a16="http://schemas.microsoft.com/office/drawing/2014/main" id="{15E74BBD-53E1-4B1C-8C0F-3336F4CF4310}"/>
                  </a:ext>
                </a:extLst>
              </p:cNvPr>
              <p:cNvSpPr/>
              <p:nvPr/>
            </p:nvSpPr>
            <p:spPr>
              <a:xfrm>
                <a:off x="5384625" y="1116450"/>
                <a:ext cx="339025" cy="362275"/>
              </a:xfrm>
              <a:custGeom>
                <a:avLst/>
                <a:gdLst/>
                <a:ahLst/>
                <a:cxnLst/>
                <a:rect l="l" t="t" r="r" b="b"/>
                <a:pathLst>
                  <a:path w="13561" h="14491" extrusionOk="0">
                    <a:moveTo>
                      <a:pt x="108" y="7407"/>
                    </a:moveTo>
                    <a:cubicBezTo>
                      <a:pt x="1" y="5224"/>
                      <a:pt x="895" y="3113"/>
                      <a:pt x="2577" y="1682"/>
                    </a:cubicBezTo>
                    <a:cubicBezTo>
                      <a:pt x="2970" y="1360"/>
                      <a:pt x="3400" y="1110"/>
                      <a:pt x="3901" y="931"/>
                    </a:cubicBezTo>
                    <a:cubicBezTo>
                      <a:pt x="5153" y="287"/>
                      <a:pt x="6548" y="1"/>
                      <a:pt x="7944" y="36"/>
                    </a:cubicBezTo>
                    <a:cubicBezTo>
                      <a:pt x="9017" y="36"/>
                      <a:pt x="10054" y="502"/>
                      <a:pt x="10806" y="1324"/>
                    </a:cubicBezTo>
                    <a:cubicBezTo>
                      <a:pt x="12881" y="3650"/>
                      <a:pt x="13561" y="6906"/>
                      <a:pt x="12666" y="9875"/>
                    </a:cubicBezTo>
                    <a:cubicBezTo>
                      <a:pt x="12129" y="11736"/>
                      <a:pt x="11056" y="13095"/>
                      <a:pt x="9232" y="13668"/>
                    </a:cubicBezTo>
                    <a:cubicBezTo>
                      <a:pt x="7872" y="14061"/>
                      <a:pt x="6548" y="14491"/>
                      <a:pt x="5117" y="14276"/>
                    </a:cubicBezTo>
                    <a:cubicBezTo>
                      <a:pt x="2827" y="13847"/>
                      <a:pt x="1253" y="12594"/>
                      <a:pt x="573" y="10197"/>
                    </a:cubicBezTo>
                    <a:cubicBezTo>
                      <a:pt x="466" y="9768"/>
                      <a:pt x="251" y="9339"/>
                      <a:pt x="180" y="8874"/>
                    </a:cubicBezTo>
                    <a:cubicBezTo>
                      <a:pt x="144" y="8408"/>
                      <a:pt x="108" y="7908"/>
                      <a:pt x="108" y="7407"/>
                    </a:cubicBezTo>
                    <a:close/>
                    <a:moveTo>
                      <a:pt x="6620" y="13453"/>
                    </a:moveTo>
                    <a:cubicBezTo>
                      <a:pt x="7944" y="13310"/>
                      <a:pt x="9232" y="12881"/>
                      <a:pt x="10376" y="12201"/>
                    </a:cubicBezTo>
                    <a:cubicBezTo>
                      <a:pt x="10985" y="11772"/>
                      <a:pt x="11485" y="11199"/>
                      <a:pt x="11736" y="10519"/>
                    </a:cubicBezTo>
                    <a:cubicBezTo>
                      <a:pt x="12917" y="7550"/>
                      <a:pt x="12487" y="4795"/>
                      <a:pt x="10663" y="2255"/>
                    </a:cubicBezTo>
                    <a:cubicBezTo>
                      <a:pt x="9911" y="1289"/>
                      <a:pt x="8802" y="752"/>
                      <a:pt x="7586" y="824"/>
                    </a:cubicBezTo>
                    <a:cubicBezTo>
                      <a:pt x="6584" y="824"/>
                      <a:pt x="5582" y="1002"/>
                      <a:pt x="4652" y="1360"/>
                    </a:cubicBezTo>
                    <a:cubicBezTo>
                      <a:pt x="3114" y="1933"/>
                      <a:pt x="1861" y="3149"/>
                      <a:pt x="1289" y="4688"/>
                    </a:cubicBezTo>
                    <a:cubicBezTo>
                      <a:pt x="609" y="6333"/>
                      <a:pt x="752" y="7943"/>
                      <a:pt x="1146" y="9625"/>
                    </a:cubicBezTo>
                    <a:cubicBezTo>
                      <a:pt x="1718" y="11915"/>
                      <a:pt x="3936" y="13525"/>
                      <a:pt x="6620" y="13453"/>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1391;p39">
                <a:extLst>
                  <a:ext uri="{FF2B5EF4-FFF2-40B4-BE49-F238E27FC236}">
                    <a16:creationId xmlns:a16="http://schemas.microsoft.com/office/drawing/2014/main" id="{5AC2016D-5108-4A1B-BD3F-CD2C43947EE7}"/>
                  </a:ext>
                </a:extLst>
              </p:cNvPr>
              <p:cNvSpPr/>
              <p:nvPr/>
            </p:nvSpPr>
            <p:spPr>
              <a:xfrm>
                <a:off x="5873900" y="802500"/>
                <a:ext cx="232575" cy="244225"/>
              </a:xfrm>
              <a:custGeom>
                <a:avLst/>
                <a:gdLst/>
                <a:ahLst/>
                <a:cxnLst/>
                <a:rect l="l" t="t" r="r" b="b"/>
                <a:pathLst>
                  <a:path w="9303" h="9769" extrusionOk="0">
                    <a:moveTo>
                      <a:pt x="143" y="4866"/>
                    </a:moveTo>
                    <a:cubicBezTo>
                      <a:pt x="0" y="2970"/>
                      <a:pt x="1038" y="1217"/>
                      <a:pt x="2755" y="394"/>
                    </a:cubicBezTo>
                    <a:cubicBezTo>
                      <a:pt x="3292" y="108"/>
                      <a:pt x="3936" y="1"/>
                      <a:pt x="4544" y="72"/>
                    </a:cubicBezTo>
                    <a:cubicBezTo>
                      <a:pt x="5188" y="180"/>
                      <a:pt x="5832" y="359"/>
                      <a:pt x="6440" y="502"/>
                    </a:cubicBezTo>
                    <a:cubicBezTo>
                      <a:pt x="8265" y="859"/>
                      <a:pt x="9267" y="1825"/>
                      <a:pt x="9302" y="3972"/>
                    </a:cubicBezTo>
                    <a:cubicBezTo>
                      <a:pt x="9302" y="4902"/>
                      <a:pt x="9195" y="5797"/>
                      <a:pt x="8945" y="6691"/>
                    </a:cubicBezTo>
                    <a:cubicBezTo>
                      <a:pt x="8658" y="7908"/>
                      <a:pt x="7692" y="8480"/>
                      <a:pt x="6655" y="8945"/>
                    </a:cubicBezTo>
                    <a:cubicBezTo>
                      <a:pt x="4759" y="9768"/>
                      <a:pt x="2540" y="9661"/>
                      <a:pt x="1038" y="7908"/>
                    </a:cubicBezTo>
                    <a:cubicBezTo>
                      <a:pt x="286" y="7049"/>
                      <a:pt x="108" y="5976"/>
                      <a:pt x="143" y="4866"/>
                    </a:cubicBezTo>
                    <a:close/>
                    <a:moveTo>
                      <a:pt x="4437" y="8695"/>
                    </a:moveTo>
                    <a:cubicBezTo>
                      <a:pt x="5403" y="8623"/>
                      <a:pt x="6369" y="8301"/>
                      <a:pt x="7227" y="7800"/>
                    </a:cubicBezTo>
                    <a:cubicBezTo>
                      <a:pt x="7657" y="7550"/>
                      <a:pt x="7979" y="7192"/>
                      <a:pt x="8193" y="6763"/>
                    </a:cubicBezTo>
                    <a:cubicBezTo>
                      <a:pt x="8730" y="5832"/>
                      <a:pt x="8730" y="4831"/>
                      <a:pt x="8694" y="3829"/>
                    </a:cubicBezTo>
                    <a:cubicBezTo>
                      <a:pt x="8694" y="2684"/>
                      <a:pt x="7907" y="1647"/>
                      <a:pt x="6762" y="1396"/>
                    </a:cubicBezTo>
                    <a:cubicBezTo>
                      <a:pt x="5725" y="1217"/>
                      <a:pt x="4651" y="1074"/>
                      <a:pt x="3614" y="1003"/>
                    </a:cubicBezTo>
                    <a:cubicBezTo>
                      <a:pt x="3328" y="1003"/>
                      <a:pt x="3077" y="1074"/>
                      <a:pt x="2862" y="1217"/>
                    </a:cubicBezTo>
                    <a:cubicBezTo>
                      <a:pt x="1718" y="2004"/>
                      <a:pt x="895" y="2970"/>
                      <a:pt x="859" y="4509"/>
                    </a:cubicBezTo>
                    <a:cubicBezTo>
                      <a:pt x="823" y="6083"/>
                      <a:pt x="1217" y="7478"/>
                      <a:pt x="2755" y="8230"/>
                    </a:cubicBezTo>
                    <a:cubicBezTo>
                      <a:pt x="3292" y="8408"/>
                      <a:pt x="3864" y="8587"/>
                      <a:pt x="4437" y="8695"/>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5" name="Google Shape;1392;p39">
                <a:extLst>
                  <a:ext uri="{FF2B5EF4-FFF2-40B4-BE49-F238E27FC236}">
                    <a16:creationId xmlns:a16="http://schemas.microsoft.com/office/drawing/2014/main" id="{ADB3EF08-79E2-438B-A28A-7884AD82FC26}"/>
                  </a:ext>
                </a:extLst>
              </p:cNvPr>
              <p:cNvSpPr/>
              <p:nvPr/>
            </p:nvSpPr>
            <p:spPr>
              <a:xfrm>
                <a:off x="5855100" y="1213950"/>
                <a:ext cx="241525" cy="236150"/>
              </a:xfrm>
              <a:custGeom>
                <a:avLst/>
                <a:gdLst/>
                <a:ahLst/>
                <a:cxnLst/>
                <a:rect l="l" t="t" r="r" b="b"/>
                <a:pathLst>
                  <a:path w="9661" h="9446" extrusionOk="0">
                    <a:moveTo>
                      <a:pt x="9482" y="3793"/>
                    </a:moveTo>
                    <a:cubicBezTo>
                      <a:pt x="9625" y="5975"/>
                      <a:pt x="9053" y="7442"/>
                      <a:pt x="7371" y="8337"/>
                    </a:cubicBezTo>
                    <a:cubicBezTo>
                      <a:pt x="5797" y="9195"/>
                      <a:pt x="4223" y="9446"/>
                      <a:pt x="2505" y="8659"/>
                    </a:cubicBezTo>
                    <a:cubicBezTo>
                      <a:pt x="1396" y="8194"/>
                      <a:pt x="645" y="7156"/>
                      <a:pt x="430" y="5975"/>
                    </a:cubicBezTo>
                    <a:cubicBezTo>
                      <a:pt x="1" y="3829"/>
                      <a:pt x="1110" y="1646"/>
                      <a:pt x="3114" y="716"/>
                    </a:cubicBezTo>
                    <a:cubicBezTo>
                      <a:pt x="4008" y="358"/>
                      <a:pt x="4938" y="144"/>
                      <a:pt x="5868" y="36"/>
                    </a:cubicBezTo>
                    <a:cubicBezTo>
                      <a:pt x="6691" y="0"/>
                      <a:pt x="7478" y="322"/>
                      <a:pt x="8051" y="895"/>
                    </a:cubicBezTo>
                    <a:cubicBezTo>
                      <a:pt x="8945" y="1754"/>
                      <a:pt x="9661" y="2720"/>
                      <a:pt x="9482" y="3793"/>
                    </a:cubicBezTo>
                    <a:close/>
                    <a:moveTo>
                      <a:pt x="8910" y="4079"/>
                    </a:moveTo>
                    <a:cubicBezTo>
                      <a:pt x="8981" y="2791"/>
                      <a:pt x="8087" y="1825"/>
                      <a:pt x="6942" y="1110"/>
                    </a:cubicBezTo>
                    <a:cubicBezTo>
                      <a:pt x="6477" y="716"/>
                      <a:pt x="5797" y="680"/>
                      <a:pt x="5260" y="966"/>
                    </a:cubicBezTo>
                    <a:cubicBezTo>
                      <a:pt x="5010" y="1038"/>
                      <a:pt x="4759" y="1110"/>
                      <a:pt x="4509" y="1110"/>
                    </a:cubicBezTo>
                    <a:cubicBezTo>
                      <a:pt x="3328" y="1181"/>
                      <a:pt x="2505" y="1825"/>
                      <a:pt x="1826" y="2720"/>
                    </a:cubicBezTo>
                    <a:cubicBezTo>
                      <a:pt x="287" y="4866"/>
                      <a:pt x="1396" y="7907"/>
                      <a:pt x="3901" y="8194"/>
                    </a:cubicBezTo>
                    <a:cubicBezTo>
                      <a:pt x="4867" y="8301"/>
                      <a:pt x="5797" y="8122"/>
                      <a:pt x="6691" y="7764"/>
                    </a:cubicBezTo>
                    <a:cubicBezTo>
                      <a:pt x="8158" y="7156"/>
                      <a:pt x="8874" y="5975"/>
                      <a:pt x="8910" y="4079"/>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6" name="Google Shape;1393;p39">
                <a:extLst>
                  <a:ext uri="{FF2B5EF4-FFF2-40B4-BE49-F238E27FC236}">
                    <a16:creationId xmlns:a16="http://schemas.microsoft.com/office/drawing/2014/main" id="{EA36F019-DF96-4736-A617-6A5B4FA73116}"/>
                  </a:ext>
                </a:extLst>
              </p:cNvPr>
              <p:cNvSpPr/>
              <p:nvPr/>
            </p:nvSpPr>
            <p:spPr>
              <a:xfrm>
                <a:off x="5630600" y="693375"/>
                <a:ext cx="179825" cy="176250"/>
              </a:xfrm>
              <a:custGeom>
                <a:avLst/>
                <a:gdLst/>
                <a:ahLst/>
                <a:cxnLst/>
                <a:rect l="l" t="t" r="r" b="b"/>
                <a:pathLst>
                  <a:path w="7193" h="7050" extrusionOk="0">
                    <a:moveTo>
                      <a:pt x="3435" y="7013"/>
                    </a:moveTo>
                    <a:cubicBezTo>
                      <a:pt x="1146" y="7049"/>
                      <a:pt x="1" y="4688"/>
                      <a:pt x="752" y="2863"/>
                    </a:cubicBezTo>
                    <a:cubicBezTo>
                      <a:pt x="1468" y="1003"/>
                      <a:pt x="3185" y="1"/>
                      <a:pt x="4974" y="394"/>
                    </a:cubicBezTo>
                    <a:cubicBezTo>
                      <a:pt x="5510" y="502"/>
                      <a:pt x="6011" y="860"/>
                      <a:pt x="6298" y="1360"/>
                    </a:cubicBezTo>
                    <a:cubicBezTo>
                      <a:pt x="7013" y="2505"/>
                      <a:pt x="7192" y="3758"/>
                      <a:pt x="6548" y="4974"/>
                    </a:cubicBezTo>
                    <a:cubicBezTo>
                      <a:pt x="5976" y="6226"/>
                      <a:pt x="4759" y="7013"/>
                      <a:pt x="3435" y="7013"/>
                    </a:cubicBezTo>
                    <a:close/>
                    <a:moveTo>
                      <a:pt x="3650" y="6155"/>
                    </a:moveTo>
                    <a:cubicBezTo>
                      <a:pt x="4652" y="6155"/>
                      <a:pt x="5510" y="5546"/>
                      <a:pt x="6047" y="4509"/>
                    </a:cubicBezTo>
                    <a:cubicBezTo>
                      <a:pt x="6548" y="3579"/>
                      <a:pt x="6226" y="2648"/>
                      <a:pt x="5761" y="1826"/>
                    </a:cubicBezTo>
                    <a:cubicBezTo>
                      <a:pt x="5546" y="1432"/>
                      <a:pt x="5153" y="1146"/>
                      <a:pt x="4688" y="1074"/>
                    </a:cubicBezTo>
                    <a:cubicBezTo>
                      <a:pt x="3221" y="860"/>
                      <a:pt x="1825" y="1754"/>
                      <a:pt x="1432" y="3185"/>
                    </a:cubicBezTo>
                    <a:cubicBezTo>
                      <a:pt x="1003" y="4759"/>
                      <a:pt x="1682" y="6119"/>
                      <a:pt x="3650" y="6155"/>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7" name="Google Shape;1394;p39">
                <a:extLst>
                  <a:ext uri="{FF2B5EF4-FFF2-40B4-BE49-F238E27FC236}">
                    <a16:creationId xmlns:a16="http://schemas.microsoft.com/office/drawing/2014/main" id="{9B831D01-FCCA-4816-A502-C6AF28DFD0BC}"/>
                  </a:ext>
                </a:extLst>
              </p:cNvPr>
              <p:cNvSpPr/>
              <p:nvPr/>
            </p:nvSpPr>
            <p:spPr>
              <a:xfrm>
                <a:off x="6124325" y="1005550"/>
                <a:ext cx="127050" cy="130600"/>
              </a:xfrm>
              <a:custGeom>
                <a:avLst/>
                <a:gdLst/>
                <a:ahLst/>
                <a:cxnLst/>
                <a:rect l="l" t="t" r="r" b="b"/>
                <a:pathLst>
                  <a:path w="5082" h="5224" extrusionOk="0">
                    <a:moveTo>
                      <a:pt x="5081" y="2648"/>
                    </a:moveTo>
                    <a:cubicBezTo>
                      <a:pt x="5010" y="4007"/>
                      <a:pt x="3936" y="5081"/>
                      <a:pt x="2577" y="5188"/>
                    </a:cubicBezTo>
                    <a:cubicBezTo>
                      <a:pt x="1182" y="5224"/>
                      <a:pt x="37" y="4150"/>
                      <a:pt x="37" y="2755"/>
                    </a:cubicBezTo>
                    <a:cubicBezTo>
                      <a:pt x="1" y="1431"/>
                      <a:pt x="1360" y="72"/>
                      <a:pt x="2756" y="36"/>
                    </a:cubicBezTo>
                    <a:cubicBezTo>
                      <a:pt x="4008" y="0"/>
                      <a:pt x="5081" y="1217"/>
                      <a:pt x="5081" y="2648"/>
                    </a:cubicBezTo>
                    <a:close/>
                    <a:moveTo>
                      <a:pt x="2541" y="4294"/>
                    </a:moveTo>
                    <a:cubicBezTo>
                      <a:pt x="3471" y="4294"/>
                      <a:pt x="4258" y="3578"/>
                      <a:pt x="4402" y="2648"/>
                    </a:cubicBezTo>
                    <a:cubicBezTo>
                      <a:pt x="4402" y="1753"/>
                      <a:pt x="3579" y="787"/>
                      <a:pt x="2792" y="787"/>
                    </a:cubicBezTo>
                    <a:cubicBezTo>
                      <a:pt x="1754" y="787"/>
                      <a:pt x="895" y="1610"/>
                      <a:pt x="824" y="2612"/>
                    </a:cubicBezTo>
                    <a:cubicBezTo>
                      <a:pt x="788" y="3614"/>
                      <a:pt x="1432" y="4222"/>
                      <a:pt x="2541" y="4294"/>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4" name="Google Shape;1395;p39">
                <a:extLst>
                  <a:ext uri="{FF2B5EF4-FFF2-40B4-BE49-F238E27FC236}">
                    <a16:creationId xmlns:a16="http://schemas.microsoft.com/office/drawing/2014/main" id="{1D2AEBD0-21A8-4F85-8DC1-0ACF39C600ED}"/>
                  </a:ext>
                </a:extLst>
              </p:cNvPr>
              <p:cNvSpPr/>
              <p:nvPr/>
            </p:nvSpPr>
            <p:spPr>
              <a:xfrm>
                <a:off x="5686950" y="961725"/>
                <a:ext cx="135975" cy="122550"/>
              </a:xfrm>
              <a:custGeom>
                <a:avLst/>
                <a:gdLst/>
                <a:ahLst/>
                <a:cxnLst/>
                <a:rect l="l" t="t" r="r" b="b"/>
                <a:pathLst>
                  <a:path w="5439" h="4902" extrusionOk="0">
                    <a:moveTo>
                      <a:pt x="2970" y="0"/>
                    </a:moveTo>
                    <a:cubicBezTo>
                      <a:pt x="4652" y="0"/>
                      <a:pt x="5439" y="1002"/>
                      <a:pt x="5188" y="2469"/>
                    </a:cubicBezTo>
                    <a:cubicBezTo>
                      <a:pt x="4902" y="4186"/>
                      <a:pt x="3936" y="4759"/>
                      <a:pt x="2505" y="4866"/>
                    </a:cubicBezTo>
                    <a:cubicBezTo>
                      <a:pt x="1432" y="4902"/>
                      <a:pt x="502" y="4222"/>
                      <a:pt x="287" y="3184"/>
                    </a:cubicBezTo>
                    <a:cubicBezTo>
                      <a:pt x="1" y="2039"/>
                      <a:pt x="573" y="859"/>
                      <a:pt x="1611" y="358"/>
                    </a:cubicBezTo>
                    <a:cubicBezTo>
                      <a:pt x="2040" y="179"/>
                      <a:pt x="2505" y="72"/>
                      <a:pt x="2970" y="0"/>
                    </a:cubicBezTo>
                    <a:close/>
                    <a:moveTo>
                      <a:pt x="2648" y="4043"/>
                    </a:moveTo>
                    <a:cubicBezTo>
                      <a:pt x="3614" y="4043"/>
                      <a:pt x="4401" y="3327"/>
                      <a:pt x="4580" y="2397"/>
                    </a:cubicBezTo>
                    <a:cubicBezTo>
                      <a:pt x="4795" y="1610"/>
                      <a:pt x="4258" y="823"/>
                      <a:pt x="3471" y="716"/>
                    </a:cubicBezTo>
                    <a:cubicBezTo>
                      <a:pt x="2720" y="573"/>
                      <a:pt x="1968" y="823"/>
                      <a:pt x="1468" y="1395"/>
                    </a:cubicBezTo>
                    <a:cubicBezTo>
                      <a:pt x="967" y="1861"/>
                      <a:pt x="824" y="2576"/>
                      <a:pt x="1110" y="3184"/>
                    </a:cubicBezTo>
                    <a:cubicBezTo>
                      <a:pt x="1360" y="3793"/>
                      <a:pt x="2004" y="4115"/>
                      <a:pt x="2648" y="4043"/>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 name="Google Shape;1396;p39">
                <a:extLst>
                  <a:ext uri="{FF2B5EF4-FFF2-40B4-BE49-F238E27FC236}">
                    <a16:creationId xmlns:a16="http://schemas.microsoft.com/office/drawing/2014/main" id="{67023A95-C5F8-4470-B9DF-0778D549E558}"/>
                  </a:ext>
                </a:extLst>
              </p:cNvPr>
              <p:cNvSpPr/>
              <p:nvPr/>
            </p:nvSpPr>
            <p:spPr>
              <a:xfrm>
                <a:off x="5395375" y="961725"/>
                <a:ext cx="126125" cy="126125"/>
              </a:xfrm>
              <a:custGeom>
                <a:avLst/>
                <a:gdLst/>
                <a:ahLst/>
                <a:cxnLst/>
                <a:rect l="l" t="t" r="r" b="b"/>
                <a:pathLst>
                  <a:path w="5045" h="5045" extrusionOk="0">
                    <a:moveTo>
                      <a:pt x="5045" y="2183"/>
                    </a:moveTo>
                    <a:cubicBezTo>
                      <a:pt x="4866" y="4079"/>
                      <a:pt x="2648" y="5045"/>
                      <a:pt x="1145" y="3900"/>
                    </a:cubicBezTo>
                    <a:cubicBezTo>
                      <a:pt x="215" y="3077"/>
                      <a:pt x="0" y="1968"/>
                      <a:pt x="1074" y="859"/>
                    </a:cubicBezTo>
                    <a:cubicBezTo>
                      <a:pt x="1825" y="72"/>
                      <a:pt x="2862" y="0"/>
                      <a:pt x="3900" y="107"/>
                    </a:cubicBezTo>
                    <a:cubicBezTo>
                      <a:pt x="4580" y="179"/>
                      <a:pt x="5009" y="1038"/>
                      <a:pt x="5045" y="2183"/>
                    </a:cubicBezTo>
                    <a:close/>
                    <a:moveTo>
                      <a:pt x="2469" y="3542"/>
                    </a:moveTo>
                    <a:cubicBezTo>
                      <a:pt x="3220" y="3542"/>
                      <a:pt x="3936" y="3113"/>
                      <a:pt x="4258" y="2433"/>
                    </a:cubicBezTo>
                    <a:cubicBezTo>
                      <a:pt x="4437" y="2004"/>
                      <a:pt x="4365" y="1503"/>
                      <a:pt x="4079" y="1109"/>
                    </a:cubicBezTo>
                    <a:cubicBezTo>
                      <a:pt x="3828" y="716"/>
                      <a:pt x="3328" y="573"/>
                      <a:pt x="2898" y="751"/>
                    </a:cubicBezTo>
                    <a:cubicBezTo>
                      <a:pt x="2648" y="787"/>
                      <a:pt x="2397" y="859"/>
                      <a:pt x="2147" y="966"/>
                    </a:cubicBezTo>
                    <a:cubicBezTo>
                      <a:pt x="1145" y="1539"/>
                      <a:pt x="716" y="2397"/>
                      <a:pt x="1682" y="3256"/>
                    </a:cubicBezTo>
                    <a:cubicBezTo>
                      <a:pt x="1896" y="3399"/>
                      <a:pt x="2183" y="3506"/>
                      <a:pt x="2469" y="3542"/>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 name="Google Shape;1397;p39">
                <a:extLst>
                  <a:ext uri="{FF2B5EF4-FFF2-40B4-BE49-F238E27FC236}">
                    <a16:creationId xmlns:a16="http://schemas.microsoft.com/office/drawing/2014/main" id="{99B38DE4-0857-4459-BFBA-832A1E6EE928}"/>
                  </a:ext>
                </a:extLst>
              </p:cNvPr>
              <p:cNvSpPr/>
              <p:nvPr/>
            </p:nvSpPr>
            <p:spPr>
              <a:xfrm>
                <a:off x="5678000" y="1439350"/>
                <a:ext cx="112725" cy="116300"/>
              </a:xfrm>
              <a:custGeom>
                <a:avLst/>
                <a:gdLst/>
                <a:ahLst/>
                <a:cxnLst/>
                <a:rect l="l" t="t" r="r" b="b"/>
                <a:pathLst>
                  <a:path w="4509" h="4652" extrusionOk="0">
                    <a:moveTo>
                      <a:pt x="2148" y="4616"/>
                    </a:moveTo>
                    <a:cubicBezTo>
                      <a:pt x="967" y="4616"/>
                      <a:pt x="1" y="3686"/>
                      <a:pt x="1" y="2541"/>
                    </a:cubicBezTo>
                    <a:cubicBezTo>
                      <a:pt x="37" y="1110"/>
                      <a:pt x="860" y="0"/>
                      <a:pt x="2541" y="0"/>
                    </a:cubicBezTo>
                    <a:cubicBezTo>
                      <a:pt x="3543" y="0"/>
                      <a:pt x="4473" y="1145"/>
                      <a:pt x="4473" y="2254"/>
                    </a:cubicBezTo>
                    <a:cubicBezTo>
                      <a:pt x="4509" y="3578"/>
                      <a:pt x="3436" y="4652"/>
                      <a:pt x="2148" y="4616"/>
                    </a:cubicBezTo>
                    <a:close/>
                    <a:moveTo>
                      <a:pt x="2112" y="716"/>
                    </a:moveTo>
                    <a:cubicBezTo>
                      <a:pt x="1504" y="716"/>
                      <a:pt x="716" y="1610"/>
                      <a:pt x="716" y="2326"/>
                    </a:cubicBezTo>
                    <a:cubicBezTo>
                      <a:pt x="752" y="3149"/>
                      <a:pt x="1432" y="3793"/>
                      <a:pt x="2255" y="3793"/>
                    </a:cubicBezTo>
                    <a:cubicBezTo>
                      <a:pt x="3114" y="3793"/>
                      <a:pt x="3793" y="3077"/>
                      <a:pt x="3758" y="2219"/>
                    </a:cubicBezTo>
                    <a:cubicBezTo>
                      <a:pt x="3758" y="1324"/>
                      <a:pt x="3006" y="644"/>
                      <a:pt x="2112" y="716"/>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 name="Google Shape;1398;p39">
                <a:extLst>
                  <a:ext uri="{FF2B5EF4-FFF2-40B4-BE49-F238E27FC236}">
                    <a16:creationId xmlns:a16="http://schemas.microsoft.com/office/drawing/2014/main" id="{EE4CB823-43A5-463E-B5EE-C5600AA79F6C}"/>
                  </a:ext>
                </a:extLst>
              </p:cNvPr>
              <p:cNvSpPr/>
              <p:nvPr/>
            </p:nvSpPr>
            <p:spPr>
              <a:xfrm>
                <a:off x="5292500" y="1296250"/>
                <a:ext cx="71600" cy="71575"/>
              </a:xfrm>
              <a:custGeom>
                <a:avLst/>
                <a:gdLst/>
                <a:ahLst/>
                <a:cxnLst/>
                <a:rect l="l" t="t" r="r" b="b"/>
                <a:pathLst>
                  <a:path w="2864" h="2863" extrusionOk="0">
                    <a:moveTo>
                      <a:pt x="2791" y="1538"/>
                    </a:moveTo>
                    <a:cubicBezTo>
                      <a:pt x="2863" y="2290"/>
                      <a:pt x="2398" y="2719"/>
                      <a:pt x="1396" y="2862"/>
                    </a:cubicBezTo>
                    <a:cubicBezTo>
                      <a:pt x="645" y="2862"/>
                      <a:pt x="1" y="2218"/>
                      <a:pt x="72" y="1467"/>
                    </a:cubicBezTo>
                    <a:cubicBezTo>
                      <a:pt x="72" y="537"/>
                      <a:pt x="573" y="36"/>
                      <a:pt x="1432" y="0"/>
                    </a:cubicBezTo>
                    <a:cubicBezTo>
                      <a:pt x="2255" y="0"/>
                      <a:pt x="2791" y="537"/>
                      <a:pt x="2791" y="1538"/>
                    </a:cubicBezTo>
                    <a:close/>
                    <a:moveTo>
                      <a:pt x="1575" y="644"/>
                    </a:moveTo>
                    <a:cubicBezTo>
                      <a:pt x="1181" y="823"/>
                      <a:pt x="788" y="1038"/>
                      <a:pt x="895" y="1538"/>
                    </a:cubicBezTo>
                    <a:cubicBezTo>
                      <a:pt x="967" y="1789"/>
                      <a:pt x="1181" y="1968"/>
                      <a:pt x="1432" y="2039"/>
                    </a:cubicBezTo>
                    <a:cubicBezTo>
                      <a:pt x="1754" y="2111"/>
                      <a:pt x="2040" y="1932"/>
                      <a:pt x="2112" y="1610"/>
                    </a:cubicBezTo>
                    <a:cubicBezTo>
                      <a:pt x="2183" y="1216"/>
                      <a:pt x="1969" y="787"/>
                      <a:pt x="1575" y="644"/>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sp>
        <p:nvSpPr>
          <p:cNvPr id="56" name="Google Shape;2075;p61">
            <a:extLst>
              <a:ext uri="{FF2B5EF4-FFF2-40B4-BE49-F238E27FC236}">
                <a16:creationId xmlns:a16="http://schemas.microsoft.com/office/drawing/2014/main" id="{C53FC629-AB42-4443-BD63-F234097B822D}"/>
              </a:ext>
            </a:extLst>
          </p:cNvPr>
          <p:cNvSpPr/>
          <p:nvPr/>
        </p:nvSpPr>
        <p:spPr>
          <a:xfrm>
            <a:off x="8454453" y="303248"/>
            <a:ext cx="376948" cy="506313"/>
          </a:xfrm>
          <a:custGeom>
            <a:avLst/>
            <a:gdLst/>
            <a:ahLst/>
            <a:cxnLst/>
            <a:rect l="l" t="t" r="r" b="b"/>
            <a:pathLst>
              <a:path w="7240" h="11467" extrusionOk="0">
                <a:moveTo>
                  <a:pt x="1048" y="346"/>
                </a:moveTo>
                <a:cubicBezTo>
                  <a:pt x="1156" y="346"/>
                  <a:pt x="1239" y="441"/>
                  <a:pt x="1239" y="537"/>
                </a:cubicBezTo>
                <a:cubicBezTo>
                  <a:pt x="1239" y="644"/>
                  <a:pt x="1156" y="727"/>
                  <a:pt x="1048" y="727"/>
                </a:cubicBezTo>
                <a:cubicBezTo>
                  <a:pt x="941" y="727"/>
                  <a:pt x="858" y="644"/>
                  <a:pt x="858" y="537"/>
                </a:cubicBezTo>
                <a:cubicBezTo>
                  <a:pt x="858" y="429"/>
                  <a:pt x="941" y="346"/>
                  <a:pt x="1048" y="346"/>
                </a:cubicBezTo>
                <a:close/>
                <a:moveTo>
                  <a:pt x="3549" y="1203"/>
                </a:moveTo>
                <a:lnTo>
                  <a:pt x="3906" y="1453"/>
                </a:lnTo>
                <a:lnTo>
                  <a:pt x="3549" y="1453"/>
                </a:lnTo>
                <a:lnTo>
                  <a:pt x="3549" y="1203"/>
                </a:lnTo>
                <a:close/>
                <a:moveTo>
                  <a:pt x="6883" y="1060"/>
                </a:moveTo>
                <a:lnTo>
                  <a:pt x="6883" y="1072"/>
                </a:lnTo>
                <a:lnTo>
                  <a:pt x="6097" y="2799"/>
                </a:lnTo>
                <a:cubicBezTo>
                  <a:pt x="6085" y="2846"/>
                  <a:pt x="6085" y="2894"/>
                  <a:pt x="6097" y="2942"/>
                </a:cubicBezTo>
                <a:lnTo>
                  <a:pt x="6883" y="4680"/>
                </a:lnTo>
                <a:lnTo>
                  <a:pt x="4620" y="4680"/>
                </a:lnTo>
                <a:lnTo>
                  <a:pt x="4620" y="1608"/>
                </a:lnTo>
                <a:cubicBezTo>
                  <a:pt x="4620" y="1549"/>
                  <a:pt x="4597" y="1501"/>
                  <a:pt x="4549" y="1477"/>
                </a:cubicBezTo>
                <a:lnTo>
                  <a:pt x="3942" y="1060"/>
                </a:lnTo>
                <a:close/>
                <a:moveTo>
                  <a:pt x="6883" y="4680"/>
                </a:moveTo>
                <a:cubicBezTo>
                  <a:pt x="6883" y="4686"/>
                  <a:pt x="6880" y="4689"/>
                  <a:pt x="6878" y="4689"/>
                </a:cubicBezTo>
                <a:cubicBezTo>
                  <a:pt x="6877" y="4689"/>
                  <a:pt x="6877" y="4686"/>
                  <a:pt x="6883" y="4680"/>
                </a:cubicBezTo>
                <a:close/>
                <a:moveTo>
                  <a:pt x="4299" y="1787"/>
                </a:moveTo>
                <a:lnTo>
                  <a:pt x="4299" y="5394"/>
                </a:lnTo>
                <a:lnTo>
                  <a:pt x="1941" y="5406"/>
                </a:lnTo>
                <a:lnTo>
                  <a:pt x="1941" y="2692"/>
                </a:lnTo>
                <a:cubicBezTo>
                  <a:pt x="1941" y="2608"/>
                  <a:pt x="1870" y="2537"/>
                  <a:pt x="1787" y="2537"/>
                </a:cubicBezTo>
                <a:cubicBezTo>
                  <a:pt x="1691" y="2537"/>
                  <a:pt x="1620" y="2608"/>
                  <a:pt x="1620" y="2692"/>
                </a:cubicBezTo>
                <a:lnTo>
                  <a:pt x="1620" y="5406"/>
                </a:lnTo>
                <a:lnTo>
                  <a:pt x="1227" y="5406"/>
                </a:lnTo>
                <a:lnTo>
                  <a:pt x="1227" y="1787"/>
                </a:lnTo>
                <a:lnTo>
                  <a:pt x="1620" y="1787"/>
                </a:lnTo>
                <a:lnTo>
                  <a:pt x="1620" y="1989"/>
                </a:lnTo>
                <a:cubicBezTo>
                  <a:pt x="1620" y="2072"/>
                  <a:pt x="1691" y="2144"/>
                  <a:pt x="1787" y="2144"/>
                </a:cubicBezTo>
                <a:cubicBezTo>
                  <a:pt x="1870" y="2144"/>
                  <a:pt x="1941" y="2072"/>
                  <a:pt x="1941" y="1989"/>
                </a:cubicBezTo>
                <a:lnTo>
                  <a:pt x="1941" y="1787"/>
                </a:lnTo>
                <a:close/>
                <a:moveTo>
                  <a:pt x="1584" y="10764"/>
                </a:moveTo>
                <a:cubicBezTo>
                  <a:pt x="1691" y="10764"/>
                  <a:pt x="1787" y="10859"/>
                  <a:pt x="1787" y="10954"/>
                </a:cubicBezTo>
                <a:lnTo>
                  <a:pt x="1787" y="11145"/>
                </a:lnTo>
                <a:lnTo>
                  <a:pt x="322" y="11145"/>
                </a:lnTo>
                <a:lnTo>
                  <a:pt x="322" y="10954"/>
                </a:lnTo>
                <a:cubicBezTo>
                  <a:pt x="322" y="10847"/>
                  <a:pt x="417" y="10764"/>
                  <a:pt x="513" y="10764"/>
                </a:cubicBezTo>
                <a:close/>
                <a:moveTo>
                  <a:pt x="1048" y="1"/>
                </a:moveTo>
                <a:cubicBezTo>
                  <a:pt x="775" y="1"/>
                  <a:pt x="536" y="239"/>
                  <a:pt x="536" y="525"/>
                </a:cubicBezTo>
                <a:cubicBezTo>
                  <a:pt x="536" y="763"/>
                  <a:pt x="679" y="953"/>
                  <a:pt x="894" y="1037"/>
                </a:cubicBezTo>
                <a:lnTo>
                  <a:pt x="894" y="10419"/>
                </a:lnTo>
                <a:lnTo>
                  <a:pt x="513" y="10419"/>
                </a:lnTo>
                <a:cubicBezTo>
                  <a:pt x="215" y="10419"/>
                  <a:pt x="1" y="10657"/>
                  <a:pt x="1" y="10943"/>
                </a:cubicBezTo>
                <a:lnTo>
                  <a:pt x="1" y="11300"/>
                </a:lnTo>
                <a:cubicBezTo>
                  <a:pt x="1" y="11395"/>
                  <a:pt x="72" y="11466"/>
                  <a:pt x="155" y="11466"/>
                </a:cubicBezTo>
                <a:lnTo>
                  <a:pt x="1965" y="11466"/>
                </a:lnTo>
                <a:cubicBezTo>
                  <a:pt x="2049" y="11466"/>
                  <a:pt x="2120" y="11395"/>
                  <a:pt x="2120" y="11300"/>
                </a:cubicBezTo>
                <a:lnTo>
                  <a:pt x="2120" y="10943"/>
                </a:lnTo>
                <a:cubicBezTo>
                  <a:pt x="2120" y="10645"/>
                  <a:pt x="1882" y="10419"/>
                  <a:pt x="1608" y="10419"/>
                </a:cubicBezTo>
                <a:lnTo>
                  <a:pt x="1227" y="10419"/>
                </a:lnTo>
                <a:lnTo>
                  <a:pt x="1227" y="5740"/>
                </a:lnTo>
                <a:lnTo>
                  <a:pt x="4299" y="5740"/>
                </a:lnTo>
                <a:cubicBezTo>
                  <a:pt x="4489" y="5740"/>
                  <a:pt x="4632" y="5585"/>
                  <a:pt x="4632" y="5394"/>
                </a:cubicBezTo>
                <a:lnTo>
                  <a:pt x="4632" y="5025"/>
                </a:lnTo>
                <a:lnTo>
                  <a:pt x="6883" y="5025"/>
                </a:lnTo>
                <a:cubicBezTo>
                  <a:pt x="7002" y="5025"/>
                  <a:pt x="7109" y="4966"/>
                  <a:pt x="7180" y="4859"/>
                </a:cubicBezTo>
                <a:cubicBezTo>
                  <a:pt x="7228" y="4763"/>
                  <a:pt x="7240" y="4632"/>
                  <a:pt x="7180" y="4525"/>
                </a:cubicBezTo>
                <a:lnTo>
                  <a:pt x="6442" y="2882"/>
                </a:lnTo>
                <a:lnTo>
                  <a:pt x="7180" y="1227"/>
                </a:lnTo>
                <a:cubicBezTo>
                  <a:pt x="7228" y="1120"/>
                  <a:pt x="7228" y="989"/>
                  <a:pt x="7156" y="894"/>
                </a:cubicBezTo>
                <a:cubicBezTo>
                  <a:pt x="7097" y="787"/>
                  <a:pt x="6978" y="727"/>
                  <a:pt x="6859" y="727"/>
                </a:cubicBezTo>
                <a:lnTo>
                  <a:pt x="3358" y="727"/>
                </a:lnTo>
                <a:cubicBezTo>
                  <a:pt x="3275" y="727"/>
                  <a:pt x="3192" y="810"/>
                  <a:pt x="3192" y="894"/>
                </a:cubicBezTo>
                <a:lnTo>
                  <a:pt x="3192" y="1453"/>
                </a:lnTo>
                <a:lnTo>
                  <a:pt x="1215" y="1453"/>
                </a:lnTo>
                <a:lnTo>
                  <a:pt x="1215" y="1037"/>
                </a:lnTo>
                <a:cubicBezTo>
                  <a:pt x="1429" y="953"/>
                  <a:pt x="1572" y="763"/>
                  <a:pt x="1572" y="525"/>
                </a:cubicBezTo>
                <a:cubicBezTo>
                  <a:pt x="1572" y="227"/>
                  <a:pt x="1334" y="1"/>
                  <a:pt x="1048" y="1"/>
                </a:cubicBezTo>
                <a:close/>
              </a:path>
            </a:pathLst>
          </a:custGeom>
          <a:solidFill>
            <a:schemeClr val="tx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603238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93">
                                            <p:txEl>
                                              <p:pRg st="0" end="0"/>
                                            </p:txEl>
                                          </p:spTgt>
                                        </p:tgtEl>
                                        <p:attrNameLst>
                                          <p:attrName>style.visibility</p:attrName>
                                        </p:attrNameLst>
                                      </p:cBhvr>
                                      <p:to>
                                        <p:strVal val="visible"/>
                                      </p:to>
                                    </p:set>
                                    <p:animEffect transition="in" filter="fade">
                                      <p:cBhvr>
                                        <p:cTn id="7" dur="1000"/>
                                        <p:tgtEl>
                                          <p:spTgt spid="2193">
                                            <p:txEl>
                                              <p:pRg st="0" end="0"/>
                                            </p:txEl>
                                          </p:spTgt>
                                        </p:tgtEl>
                                      </p:cBhvr>
                                    </p:animEffect>
                                    <p:anim calcmode="lin" valueType="num">
                                      <p:cBhvr>
                                        <p:cTn id="8" dur="1000" fill="hold"/>
                                        <p:tgtEl>
                                          <p:spTgt spid="219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19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174"/>
                                        </p:tgtEl>
                                        <p:attrNameLst>
                                          <p:attrName>style.visibility</p:attrName>
                                        </p:attrNameLst>
                                      </p:cBhvr>
                                      <p:to>
                                        <p:strVal val="visible"/>
                                      </p:to>
                                    </p:set>
                                    <p:animEffect transition="in" filter="fade">
                                      <p:cBhvr>
                                        <p:cTn id="12" dur="1000"/>
                                        <p:tgtEl>
                                          <p:spTgt spid="2174"/>
                                        </p:tgtEl>
                                      </p:cBhvr>
                                    </p:animEffect>
                                    <p:anim calcmode="lin" valueType="num">
                                      <p:cBhvr>
                                        <p:cTn id="13" dur="1000" fill="hold"/>
                                        <p:tgtEl>
                                          <p:spTgt spid="2174"/>
                                        </p:tgtEl>
                                        <p:attrNameLst>
                                          <p:attrName>ppt_x</p:attrName>
                                        </p:attrNameLst>
                                      </p:cBhvr>
                                      <p:tavLst>
                                        <p:tav tm="0">
                                          <p:val>
                                            <p:strVal val="#ppt_x"/>
                                          </p:val>
                                        </p:tav>
                                        <p:tav tm="100000">
                                          <p:val>
                                            <p:strVal val="#ppt_x"/>
                                          </p:val>
                                        </p:tav>
                                      </p:tavLst>
                                    </p:anim>
                                    <p:anim calcmode="lin" valueType="num">
                                      <p:cBhvr>
                                        <p:cTn id="14" dur="1000" fill="hold"/>
                                        <p:tgtEl>
                                          <p:spTgt spid="217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187"/>
                                        </p:tgtEl>
                                        <p:attrNameLst>
                                          <p:attrName>style.visibility</p:attrName>
                                        </p:attrNameLst>
                                      </p:cBhvr>
                                      <p:to>
                                        <p:strVal val="visible"/>
                                      </p:to>
                                    </p:set>
                                    <p:animEffect transition="in" filter="fade">
                                      <p:cBhvr>
                                        <p:cTn id="24" dur="1000"/>
                                        <p:tgtEl>
                                          <p:spTgt spid="2187"/>
                                        </p:tgtEl>
                                      </p:cBhvr>
                                    </p:animEffect>
                                    <p:anim calcmode="lin" valueType="num">
                                      <p:cBhvr>
                                        <p:cTn id="25" dur="1000" fill="hold"/>
                                        <p:tgtEl>
                                          <p:spTgt spid="2187"/>
                                        </p:tgtEl>
                                        <p:attrNameLst>
                                          <p:attrName>ppt_x</p:attrName>
                                        </p:attrNameLst>
                                      </p:cBhvr>
                                      <p:tavLst>
                                        <p:tav tm="0">
                                          <p:val>
                                            <p:strVal val="#ppt_x"/>
                                          </p:val>
                                        </p:tav>
                                        <p:tav tm="100000">
                                          <p:val>
                                            <p:strVal val="#ppt_x"/>
                                          </p:val>
                                        </p:tav>
                                      </p:tavLst>
                                    </p:anim>
                                    <p:anim calcmode="lin" valueType="num">
                                      <p:cBhvr>
                                        <p:cTn id="26" dur="1000" fill="hold"/>
                                        <p:tgtEl>
                                          <p:spTgt spid="2187"/>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178"/>
                                        </p:tgtEl>
                                        <p:attrNameLst>
                                          <p:attrName>style.visibility</p:attrName>
                                        </p:attrNameLst>
                                      </p:cBhvr>
                                      <p:to>
                                        <p:strVal val="visible"/>
                                      </p:to>
                                    </p:set>
                                    <p:animEffect transition="in" filter="fade">
                                      <p:cBhvr>
                                        <p:cTn id="29" dur="1000"/>
                                        <p:tgtEl>
                                          <p:spTgt spid="2178"/>
                                        </p:tgtEl>
                                      </p:cBhvr>
                                    </p:animEffect>
                                    <p:anim calcmode="lin" valueType="num">
                                      <p:cBhvr>
                                        <p:cTn id="30" dur="1000" fill="hold"/>
                                        <p:tgtEl>
                                          <p:spTgt spid="2178"/>
                                        </p:tgtEl>
                                        <p:attrNameLst>
                                          <p:attrName>ppt_x</p:attrName>
                                        </p:attrNameLst>
                                      </p:cBhvr>
                                      <p:tavLst>
                                        <p:tav tm="0">
                                          <p:val>
                                            <p:strVal val="#ppt_x"/>
                                          </p:val>
                                        </p:tav>
                                        <p:tav tm="100000">
                                          <p:val>
                                            <p:strVal val="#ppt_x"/>
                                          </p:val>
                                        </p:tav>
                                      </p:tavLst>
                                    </p:anim>
                                    <p:anim calcmode="lin" valueType="num">
                                      <p:cBhvr>
                                        <p:cTn id="31" dur="1000" fill="hold"/>
                                        <p:tgtEl>
                                          <p:spTgt spid="217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1000"/>
                                        <p:tgtEl>
                                          <p:spTgt spid="30"/>
                                        </p:tgtEl>
                                      </p:cBhvr>
                                    </p:animEffect>
                                    <p:anim calcmode="lin" valueType="num">
                                      <p:cBhvr>
                                        <p:cTn id="35" dur="1000" fill="hold"/>
                                        <p:tgtEl>
                                          <p:spTgt spid="30"/>
                                        </p:tgtEl>
                                        <p:attrNameLst>
                                          <p:attrName>ppt_x</p:attrName>
                                        </p:attrNameLst>
                                      </p:cBhvr>
                                      <p:tavLst>
                                        <p:tav tm="0">
                                          <p:val>
                                            <p:strVal val="#ppt_x"/>
                                          </p:val>
                                        </p:tav>
                                        <p:tav tm="100000">
                                          <p:val>
                                            <p:strVal val="#ppt_x"/>
                                          </p:val>
                                        </p:tav>
                                      </p:tavLst>
                                    </p:anim>
                                    <p:anim calcmode="lin" valueType="num">
                                      <p:cBhvr>
                                        <p:cTn id="3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7" grpId="0"/>
      <p:bldP spid="2193" grpId="0" build="p"/>
      <p:bldP spid="30" grpId="0"/>
      <p:bldP spid="3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72"/>
        <p:cNvGrpSpPr/>
        <p:nvPr/>
      </p:nvGrpSpPr>
      <p:grpSpPr>
        <a:xfrm>
          <a:off x="0" y="0"/>
          <a:ext cx="0" cy="0"/>
          <a:chOff x="0" y="0"/>
          <a:chExt cx="0" cy="0"/>
        </a:xfrm>
      </p:grpSpPr>
      <p:sp>
        <p:nvSpPr>
          <p:cNvPr id="2" name="Rectangle 1">
            <a:extLst>
              <a:ext uri="{FF2B5EF4-FFF2-40B4-BE49-F238E27FC236}">
                <a16:creationId xmlns:a16="http://schemas.microsoft.com/office/drawing/2014/main" id="{09E0F781-5EF6-4D34-9C84-76B098E7453E}"/>
              </a:ext>
            </a:extLst>
          </p:cNvPr>
          <p:cNvSpPr/>
          <p:nvPr/>
        </p:nvSpPr>
        <p:spPr>
          <a:xfrm>
            <a:off x="2379785" y="3378014"/>
            <a:ext cx="3263557" cy="14622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sp>
        <p:nvSpPr>
          <p:cNvPr id="2173" name="Google Shape;2173;p67"/>
          <p:cNvSpPr txBox="1">
            <a:spLocks noGrp="1"/>
          </p:cNvSpPr>
          <p:nvPr>
            <p:ph type="title"/>
          </p:nvPr>
        </p:nvSpPr>
        <p:spPr>
          <a:xfrm>
            <a:off x="2857114" y="196962"/>
            <a:ext cx="4838898"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5400" dirty="0"/>
              <a:t>Self-Efficacy</a:t>
            </a:r>
            <a:endParaRPr sz="5400" dirty="0"/>
          </a:p>
        </p:txBody>
      </p:sp>
      <p:sp>
        <p:nvSpPr>
          <p:cNvPr id="2187" name="Google Shape;2187;p67"/>
          <p:cNvSpPr txBox="1">
            <a:spLocks noGrp="1"/>
          </p:cNvSpPr>
          <p:nvPr>
            <p:ph type="subTitle" idx="4294967295"/>
          </p:nvPr>
        </p:nvSpPr>
        <p:spPr>
          <a:xfrm>
            <a:off x="2342310" y="3597498"/>
            <a:ext cx="3301032" cy="666300"/>
          </a:xfrm>
          <a:prstGeom prst="rect">
            <a:avLst/>
          </a:prstGeom>
          <a:ln>
            <a:noFill/>
          </a:ln>
        </p:spPr>
        <p:txBody>
          <a:bodyPr spcFirstLastPara="1" wrap="square" lIns="91425" tIns="91425" rIns="91425" bIns="91425" anchor="t" anchorCtr="0">
            <a:noAutofit/>
          </a:bodyPr>
          <a:lstStyle/>
          <a:p>
            <a:pPr marL="0" indent="0" algn="ctr">
              <a:buNone/>
            </a:pPr>
            <a:r>
              <a:rPr lang="en-US" sz="2000" i="1" dirty="0">
                <a:solidFill>
                  <a:schemeClr val="tx1"/>
                </a:solidFill>
              </a:rPr>
              <a:t>I have the skills needed to make my SNAP-Ed work more trauma informed.</a:t>
            </a:r>
          </a:p>
        </p:txBody>
      </p:sp>
      <p:sp>
        <p:nvSpPr>
          <p:cNvPr id="2194" name="Google Shape;2194;p67"/>
          <p:cNvSpPr txBox="1">
            <a:spLocks noGrp="1"/>
          </p:cNvSpPr>
          <p:nvPr>
            <p:ph type="title" idx="4294967295"/>
          </p:nvPr>
        </p:nvSpPr>
        <p:spPr>
          <a:xfrm>
            <a:off x="312601" y="1437509"/>
            <a:ext cx="1940564"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200" dirty="0">
                <a:solidFill>
                  <a:schemeClr val="accent4"/>
                </a:solidFill>
              </a:rPr>
              <a:t>Less </a:t>
            </a:r>
            <a:br>
              <a:rPr lang="en-US" sz="3200" dirty="0">
                <a:solidFill>
                  <a:schemeClr val="accent4"/>
                </a:solidFill>
              </a:rPr>
            </a:br>
            <a:r>
              <a:rPr lang="en-US" sz="3200" dirty="0">
                <a:solidFill>
                  <a:schemeClr val="accent4"/>
                </a:solidFill>
              </a:rPr>
              <a:t>1</a:t>
            </a:r>
            <a:endParaRPr sz="3200" dirty="0">
              <a:solidFill>
                <a:schemeClr val="accent4"/>
              </a:solidFill>
            </a:endParaRPr>
          </a:p>
        </p:txBody>
      </p:sp>
      <p:sp>
        <p:nvSpPr>
          <p:cNvPr id="2195" name="Google Shape;2195;p67"/>
          <p:cNvSpPr txBox="1">
            <a:spLocks noGrp="1"/>
          </p:cNvSpPr>
          <p:nvPr>
            <p:ph type="title" idx="4294967295"/>
          </p:nvPr>
        </p:nvSpPr>
        <p:spPr>
          <a:xfrm>
            <a:off x="7377509" y="1463053"/>
            <a:ext cx="1089745"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solidFill>
                  <a:schemeClr val="accent4"/>
                </a:solidFill>
              </a:rPr>
              <a:t>More </a:t>
            </a:r>
            <a:br>
              <a:rPr lang="en" sz="3200" dirty="0">
                <a:solidFill>
                  <a:schemeClr val="accent4"/>
                </a:solidFill>
              </a:rPr>
            </a:br>
            <a:r>
              <a:rPr lang="en" sz="3200" dirty="0">
                <a:solidFill>
                  <a:schemeClr val="accent4"/>
                </a:solidFill>
              </a:rPr>
              <a:t>7 </a:t>
            </a:r>
            <a:endParaRPr sz="3200" dirty="0">
              <a:solidFill>
                <a:schemeClr val="accent4"/>
              </a:solidFill>
            </a:endParaRPr>
          </a:p>
        </p:txBody>
      </p:sp>
      <p:grpSp>
        <p:nvGrpSpPr>
          <p:cNvPr id="3" name="Group 2">
            <a:extLst>
              <a:ext uri="{FF2B5EF4-FFF2-40B4-BE49-F238E27FC236}">
                <a16:creationId xmlns:a16="http://schemas.microsoft.com/office/drawing/2014/main" id="{FB6BE67E-C79C-49CA-979E-3BA32C295D54}"/>
              </a:ext>
            </a:extLst>
          </p:cNvPr>
          <p:cNvGrpSpPr/>
          <p:nvPr/>
        </p:nvGrpSpPr>
        <p:grpSpPr>
          <a:xfrm>
            <a:off x="959536" y="2181272"/>
            <a:ext cx="7494917" cy="749935"/>
            <a:chOff x="959536" y="2181272"/>
            <a:chExt cx="7494917" cy="749935"/>
          </a:xfrm>
        </p:grpSpPr>
        <p:grpSp>
          <p:nvGrpSpPr>
            <p:cNvPr id="2174" name="Google Shape;2174;p67"/>
            <p:cNvGrpSpPr/>
            <p:nvPr/>
          </p:nvGrpSpPr>
          <p:grpSpPr>
            <a:xfrm>
              <a:off x="959536" y="2181272"/>
              <a:ext cx="7494917" cy="749935"/>
              <a:chOff x="1446525" y="2092881"/>
              <a:chExt cx="2392200" cy="344894"/>
            </a:xfrm>
          </p:grpSpPr>
          <p:sp>
            <p:nvSpPr>
              <p:cNvPr id="2175" name="Google Shape;2175;p67"/>
              <p:cNvSpPr/>
              <p:nvPr/>
            </p:nvSpPr>
            <p:spPr>
              <a:xfrm>
                <a:off x="1446525" y="2093975"/>
                <a:ext cx="2392200" cy="343800"/>
              </a:xfrm>
              <a:prstGeom prst="roundRect">
                <a:avLst>
                  <a:gd name="adj" fmla="val 50000"/>
                </a:avLst>
              </a:pr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6" name="Google Shape;2176;p67"/>
              <p:cNvSpPr/>
              <p:nvPr/>
            </p:nvSpPr>
            <p:spPr>
              <a:xfrm>
                <a:off x="1446525" y="2093975"/>
                <a:ext cx="1812448" cy="343800"/>
              </a:xfrm>
              <a:prstGeom prst="roundRect">
                <a:avLst>
                  <a:gd name="adj" fmla="val 50000"/>
                </a:avLst>
              </a:pr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7" name="Google Shape;2177;p67"/>
              <p:cNvSpPr/>
              <p:nvPr/>
            </p:nvSpPr>
            <p:spPr>
              <a:xfrm>
                <a:off x="3022314" y="2092881"/>
                <a:ext cx="236659" cy="343800"/>
              </a:xfrm>
              <a:prstGeom prst="roundRect">
                <a:avLst>
                  <a:gd name="adj" fmla="val 50000"/>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8" name="Google Shape;2195;p67">
              <a:extLst>
                <a:ext uri="{FF2B5EF4-FFF2-40B4-BE49-F238E27FC236}">
                  <a16:creationId xmlns:a16="http://schemas.microsoft.com/office/drawing/2014/main" id="{94D00809-0A09-479D-88B1-439F5EB8EFDF}"/>
                </a:ext>
              </a:extLst>
            </p:cNvPr>
            <p:cNvSpPr txBox="1">
              <a:spLocks/>
            </p:cNvSpPr>
            <p:nvPr/>
          </p:nvSpPr>
          <p:spPr>
            <a:xfrm>
              <a:off x="5734985" y="2355807"/>
              <a:ext cx="1089745"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E8E5C3"/>
                  </a:solidFill>
                  <a:effectLst/>
                  <a:uLnTx/>
                  <a:uFillTx/>
                  <a:latin typeface="Pathway Gothic One"/>
                  <a:sym typeface="Pathway Gothic One"/>
                </a:rPr>
                <a:t>5</a:t>
              </a:r>
            </a:p>
          </p:txBody>
        </p:sp>
      </p:grpSp>
      <p:sp>
        <p:nvSpPr>
          <p:cNvPr id="30" name="Google Shape;2195;p67">
            <a:extLst>
              <a:ext uri="{FF2B5EF4-FFF2-40B4-BE49-F238E27FC236}">
                <a16:creationId xmlns:a16="http://schemas.microsoft.com/office/drawing/2014/main" id="{8CB19D84-83F8-498C-8EA0-67D80383910B}"/>
              </a:ext>
            </a:extLst>
          </p:cNvPr>
          <p:cNvSpPr txBox="1">
            <a:spLocks/>
          </p:cNvSpPr>
          <p:nvPr/>
        </p:nvSpPr>
        <p:spPr>
          <a:xfrm>
            <a:off x="5001740" y="2345440"/>
            <a:ext cx="881645"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E8E5C3"/>
                </a:solidFill>
                <a:effectLst/>
                <a:uLnTx/>
                <a:uFillTx/>
                <a:latin typeface="Pathway Gothic One"/>
                <a:sym typeface="Pathway Gothic One"/>
              </a:rPr>
              <a:t>4.6</a:t>
            </a:r>
          </a:p>
        </p:txBody>
      </p:sp>
      <p:sp>
        <p:nvSpPr>
          <p:cNvPr id="31" name="Google Shape;2195;p67">
            <a:extLst>
              <a:ext uri="{FF2B5EF4-FFF2-40B4-BE49-F238E27FC236}">
                <a16:creationId xmlns:a16="http://schemas.microsoft.com/office/drawing/2014/main" id="{E75761CA-54B5-45DF-860B-D5C429ADF94D}"/>
              </a:ext>
            </a:extLst>
          </p:cNvPr>
          <p:cNvSpPr txBox="1">
            <a:spLocks/>
          </p:cNvSpPr>
          <p:nvPr/>
        </p:nvSpPr>
        <p:spPr>
          <a:xfrm>
            <a:off x="6456507" y="2345440"/>
            <a:ext cx="1089745"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BD1717"/>
                </a:solidFill>
                <a:effectLst/>
                <a:uLnTx/>
                <a:uFillTx/>
                <a:latin typeface="Pathway Gothic One"/>
                <a:sym typeface="Pathway Gothic One"/>
              </a:rPr>
              <a:t>5.6</a:t>
            </a:r>
          </a:p>
        </p:txBody>
      </p:sp>
      <p:sp>
        <p:nvSpPr>
          <p:cNvPr id="4" name="Arrow: Up 3">
            <a:extLst>
              <a:ext uri="{FF2B5EF4-FFF2-40B4-BE49-F238E27FC236}">
                <a16:creationId xmlns:a16="http://schemas.microsoft.com/office/drawing/2014/main" id="{0AB6E6AD-6E71-43B3-A4C3-345D6D8E7B24}"/>
              </a:ext>
            </a:extLst>
          </p:cNvPr>
          <p:cNvSpPr/>
          <p:nvPr/>
        </p:nvSpPr>
        <p:spPr>
          <a:xfrm>
            <a:off x="4877255" y="2779514"/>
            <a:ext cx="1019330" cy="594828"/>
          </a:xfrm>
          <a:prstGeom prst="up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grpSp>
        <p:nvGrpSpPr>
          <p:cNvPr id="5" name="Group 4">
            <a:extLst>
              <a:ext uri="{FF2B5EF4-FFF2-40B4-BE49-F238E27FC236}">
                <a16:creationId xmlns:a16="http://schemas.microsoft.com/office/drawing/2014/main" id="{FE2F8942-D47D-4D24-9099-7C80A3198DCC}"/>
              </a:ext>
            </a:extLst>
          </p:cNvPr>
          <p:cNvGrpSpPr/>
          <p:nvPr/>
        </p:nvGrpSpPr>
        <p:grpSpPr>
          <a:xfrm>
            <a:off x="5694439" y="2832796"/>
            <a:ext cx="3323923" cy="2007455"/>
            <a:chOff x="5896585" y="2832758"/>
            <a:chExt cx="3070680" cy="1767262"/>
          </a:xfrm>
        </p:grpSpPr>
        <p:sp>
          <p:nvSpPr>
            <p:cNvPr id="17" name="Rectangle 16">
              <a:extLst>
                <a:ext uri="{FF2B5EF4-FFF2-40B4-BE49-F238E27FC236}">
                  <a16:creationId xmlns:a16="http://schemas.microsoft.com/office/drawing/2014/main" id="{BEAB184F-AC58-42F7-91DC-ED5CFD825E0B}"/>
                </a:ext>
              </a:extLst>
            </p:cNvPr>
            <p:cNvSpPr/>
            <p:nvPr/>
          </p:nvSpPr>
          <p:spPr>
            <a:xfrm>
              <a:off x="5990492" y="3415638"/>
              <a:ext cx="2906170" cy="11843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sp>
          <p:nvSpPr>
            <p:cNvPr id="29" name="Google Shape;2187;p67">
              <a:extLst>
                <a:ext uri="{FF2B5EF4-FFF2-40B4-BE49-F238E27FC236}">
                  <a16:creationId xmlns:a16="http://schemas.microsoft.com/office/drawing/2014/main" id="{B41F17DB-EE21-411C-A195-8746C5DA552B}"/>
                </a:ext>
              </a:extLst>
            </p:cNvPr>
            <p:cNvSpPr txBox="1">
              <a:spLocks/>
            </p:cNvSpPr>
            <p:nvPr/>
          </p:nvSpPr>
          <p:spPr>
            <a:xfrm>
              <a:off x="5896585" y="3466101"/>
              <a:ext cx="3070680" cy="666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1pPr>
              <a:lvl2pPr marL="914400" marR="0" lvl="1"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2pPr>
              <a:lvl3pPr marL="1371600" marR="0" lvl="2"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3pPr>
              <a:lvl4pPr marL="1828800" marR="0" lvl="3"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4pPr>
              <a:lvl5pPr marL="2286000" marR="0" lvl="4"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5pPr>
              <a:lvl6pPr marL="2743200" marR="0" lvl="5"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6pPr>
              <a:lvl7pPr marL="3200400" marR="0" lvl="6"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7pPr>
              <a:lvl8pPr marL="3657600" marR="0" lvl="7"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8pPr>
              <a:lvl9pPr marL="4114800" marR="0" lvl="8" indent="-330200" algn="l" rtl="0">
                <a:lnSpc>
                  <a:spcPct val="100000"/>
                </a:lnSpc>
                <a:spcBef>
                  <a:spcPts val="1600"/>
                </a:spcBef>
                <a:spcAft>
                  <a:spcPts val="160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9pPr>
            </a:lstStyle>
            <a:p>
              <a:pPr marL="0" marR="0" lvl="0" indent="0" algn="ctr" defTabSz="914400" rtl="0" eaLnBrk="1" fontAlgn="auto" latinLnBrk="0" hangingPunct="1">
                <a:lnSpc>
                  <a:spcPct val="100000"/>
                </a:lnSpc>
                <a:spcBef>
                  <a:spcPts val="0"/>
                </a:spcBef>
                <a:spcAft>
                  <a:spcPts val="0"/>
                </a:spcAft>
                <a:buClr>
                  <a:srgbClr val="232347"/>
                </a:buClr>
                <a:buSzPts val="1600"/>
                <a:buFont typeface="Open Sans"/>
                <a:buNone/>
                <a:tabLst/>
                <a:defRPr/>
              </a:pPr>
              <a:r>
                <a:rPr kumimoji="0" lang="en-US" sz="2000" b="0" i="1" u="none" strike="noStrike" kern="0" cap="none" spc="0" normalizeH="0" baseline="0" noProof="0" dirty="0">
                  <a:ln>
                    <a:noFill/>
                  </a:ln>
                  <a:solidFill>
                    <a:srgbClr val="FFFFFF"/>
                  </a:solidFill>
                  <a:effectLst/>
                  <a:uLnTx/>
                  <a:uFillTx/>
                  <a:latin typeface="Open Sans"/>
                  <a:ea typeface="Open Sans"/>
                  <a:cs typeface="Open Sans"/>
                  <a:sym typeface="Open Sans"/>
                </a:rPr>
                <a:t>I feel comfortable talking about the topic of trauma in a professional setting</a:t>
              </a:r>
              <a:r>
                <a:rPr kumimoji="0" lang="en-US" sz="2000" b="0" i="0" u="none" strike="noStrike" kern="0" cap="none" spc="0" normalizeH="0" baseline="0" noProof="0" dirty="0">
                  <a:ln>
                    <a:noFill/>
                  </a:ln>
                  <a:solidFill>
                    <a:srgbClr val="FFFFFF"/>
                  </a:solidFill>
                  <a:effectLst/>
                  <a:uLnTx/>
                  <a:uFillTx/>
                  <a:latin typeface="Open Sans"/>
                  <a:ea typeface="Open Sans"/>
                  <a:cs typeface="Open Sans"/>
                  <a:sym typeface="Open Sans"/>
                </a:rPr>
                <a:t>.</a:t>
              </a:r>
            </a:p>
            <a:p>
              <a:pPr marL="0" marR="0" lvl="0" indent="0" algn="ctr" defTabSz="914400" rtl="0" eaLnBrk="1" fontAlgn="auto" latinLnBrk="0" hangingPunct="1">
                <a:lnSpc>
                  <a:spcPct val="100000"/>
                </a:lnSpc>
                <a:spcBef>
                  <a:spcPts val="0"/>
                </a:spcBef>
                <a:spcAft>
                  <a:spcPts val="0"/>
                </a:spcAft>
                <a:buClr>
                  <a:srgbClr val="232347"/>
                </a:buClr>
                <a:buSzPts val="1600"/>
                <a:buFont typeface="Open Sans"/>
                <a:buNone/>
                <a:tabLst/>
                <a:defRPr/>
              </a:pPr>
              <a:endParaRPr kumimoji="0" lang="en-US" sz="2000" b="0" i="1" u="none" strike="noStrike" kern="0" cap="none" spc="0" normalizeH="0" baseline="0" noProof="0" dirty="0">
                <a:ln>
                  <a:noFill/>
                </a:ln>
                <a:solidFill>
                  <a:srgbClr val="E8E5C3"/>
                </a:solidFill>
                <a:effectLst/>
                <a:uLnTx/>
                <a:uFillTx/>
                <a:latin typeface="Open Sans"/>
                <a:ea typeface="Open Sans"/>
                <a:cs typeface="Open Sans"/>
                <a:sym typeface="Open Sans"/>
              </a:endParaRPr>
            </a:p>
          </p:txBody>
        </p:sp>
        <p:sp>
          <p:nvSpPr>
            <p:cNvPr id="19" name="Arrow: Up 18">
              <a:extLst>
                <a:ext uri="{FF2B5EF4-FFF2-40B4-BE49-F238E27FC236}">
                  <a16:creationId xmlns:a16="http://schemas.microsoft.com/office/drawing/2014/main" id="{71354C79-96F3-49C9-9984-EC6BEFC48073}"/>
                </a:ext>
              </a:extLst>
            </p:cNvPr>
            <p:cNvSpPr/>
            <p:nvPr/>
          </p:nvSpPr>
          <p:spPr>
            <a:xfrm>
              <a:off x="6667211" y="2832758"/>
              <a:ext cx="887170" cy="633343"/>
            </a:xfrm>
            <a:prstGeom prst="up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grpSp>
      <p:sp>
        <p:nvSpPr>
          <p:cNvPr id="45" name="Google Shape;2075;p61">
            <a:extLst>
              <a:ext uri="{FF2B5EF4-FFF2-40B4-BE49-F238E27FC236}">
                <a16:creationId xmlns:a16="http://schemas.microsoft.com/office/drawing/2014/main" id="{5AA15A0F-F7EA-433E-ADA2-BD3B735C601E}"/>
              </a:ext>
            </a:extLst>
          </p:cNvPr>
          <p:cNvSpPr/>
          <p:nvPr/>
        </p:nvSpPr>
        <p:spPr>
          <a:xfrm>
            <a:off x="8454453" y="303248"/>
            <a:ext cx="376948" cy="506313"/>
          </a:xfrm>
          <a:custGeom>
            <a:avLst/>
            <a:gdLst/>
            <a:ahLst/>
            <a:cxnLst/>
            <a:rect l="l" t="t" r="r" b="b"/>
            <a:pathLst>
              <a:path w="7240" h="11467" extrusionOk="0">
                <a:moveTo>
                  <a:pt x="1048" y="346"/>
                </a:moveTo>
                <a:cubicBezTo>
                  <a:pt x="1156" y="346"/>
                  <a:pt x="1239" y="441"/>
                  <a:pt x="1239" y="537"/>
                </a:cubicBezTo>
                <a:cubicBezTo>
                  <a:pt x="1239" y="644"/>
                  <a:pt x="1156" y="727"/>
                  <a:pt x="1048" y="727"/>
                </a:cubicBezTo>
                <a:cubicBezTo>
                  <a:pt x="941" y="727"/>
                  <a:pt x="858" y="644"/>
                  <a:pt x="858" y="537"/>
                </a:cubicBezTo>
                <a:cubicBezTo>
                  <a:pt x="858" y="429"/>
                  <a:pt x="941" y="346"/>
                  <a:pt x="1048" y="346"/>
                </a:cubicBezTo>
                <a:close/>
                <a:moveTo>
                  <a:pt x="3549" y="1203"/>
                </a:moveTo>
                <a:lnTo>
                  <a:pt x="3906" y="1453"/>
                </a:lnTo>
                <a:lnTo>
                  <a:pt x="3549" y="1453"/>
                </a:lnTo>
                <a:lnTo>
                  <a:pt x="3549" y="1203"/>
                </a:lnTo>
                <a:close/>
                <a:moveTo>
                  <a:pt x="6883" y="1060"/>
                </a:moveTo>
                <a:lnTo>
                  <a:pt x="6883" y="1072"/>
                </a:lnTo>
                <a:lnTo>
                  <a:pt x="6097" y="2799"/>
                </a:lnTo>
                <a:cubicBezTo>
                  <a:pt x="6085" y="2846"/>
                  <a:pt x="6085" y="2894"/>
                  <a:pt x="6097" y="2942"/>
                </a:cubicBezTo>
                <a:lnTo>
                  <a:pt x="6883" y="4680"/>
                </a:lnTo>
                <a:lnTo>
                  <a:pt x="4620" y="4680"/>
                </a:lnTo>
                <a:lnTo>
                  <a:pt x="4620" y="1608"/>
                </a:lnTo>
                <a:cubicBezTo>
                  <a:pt x="4620" y="1549"/>
                  <a:pt x="4597" y="1501"/>
                  <a:pt x="4549" y="1477"/>
                </a:cubicBezTo>
                <a:lnTo>
                  <a:pt x="3942" y="1060"/>
                </a:lnTo>
                <a:close/>
                <a:moveTo>
                  <a:pt x="6883" y="4680"/>
                </a:moveTo>
                <a:cubicBezTo>
                  <a:pt x="6883" y="4686"/>
                  <a:pt x="6880" y="4689"/>
                  <a:pt x="6878" y="4689"/>
                </a:cubicBezTo>
                <a:cubicBezTo>
                  <a:pt x="6877" y="4689"/>
                  <a:pt x="6877" y="4686"/>
                  <a:pt x="6883" y="4680"/>
                </a:cubicBezTo>
                <a:close/>
                <a:moveTo>
                  <a:pt x="4299" y="1787"/>
                </a:moveTo>
                <a:lnTo>
                  <a:pt x="4299" y="5394"/>
                </a:lnTo>
                <a:lnTo>
                  <a:pt x="1941" y="5406"/>
                </a:lnTo>
                <a:lnTo>
                  <a:pt x="1941" y="2692"/>
                </a:lnTo>
                <a:cubicBezTo>
                  <a:pt x="1941" y="2608"/>
                  <a:pt x="1870" y="2537"/>
                  <a:pt x="1787" y="2537"/>
                </a:cubicBezTo>
                <a:cubicBezTo>
                  <a:pt x="1691" y="2537"/>
                  <a:pt x="1620" y="2608"/>
                  <a:pt x="1620" y="2692"/>
                </a:cubicBezTo>
                <a:lnTo>
                  <a:pt x="1620" y="5406"/>
                </a:lnTo>
                <a:lnTo>
                  <a:pt x="1227" y="5406"/>
                </a:lnTo>
                <a:lnTo>
                  <a:pt x="1227" y="1787"/>
                </a:lnTo>
                <a:lnTo>
                  <a:pt x="1620" y="1787"/>
                </a:lnTo>
                <a:lnTo>
                  <a:pt x="1620" y="1989"/>
                </a:lnTo>
                <a:cubicBezTo>
                  <a:pt x="1620" y="2072"/>
                  <a:pt x="1691" y="2144"/>
                  <a:pt x="1787" y="2144"/>
                </a:cubicBezTo>
                <a:cubicBezTo>
                  <a:pt x="1870" y="2144"/>
                  <a:pt x="1941" y="2072"/>
                  <a:pt x="1941" y="1989"/>
                </a:cubicBezTo>
                <a:lnTo>
                  <a:pt x="1941" y="1787"/>
                </a:lnTo>
                <a:close/>
                <a:moveTo>
                  <a:pt x="1584" y="10764"/>
                </a:moveTo>
                <a:cubicBezTo>
                  <a:pt x="1691" y="10764"/>
                  <a:pt x="1787" y="10859"/>
                  <a:pt x="1787" y="10954"/>
                </a:cubicBezTo>
                <a:lnTo>
                  <a:pt x="1787" y="11145"/>
                </a:lnTo>
                <a:lnTo>
                  <a:pt x="322" y="11145"/>
                </a:lnTo>
                <a:lnTo>
                  <a:pt x="322" y="10954"/>
                </a:lnTo>
                <a:cubicBezTo>
                  <a:pt x="322" y="10847"/>
                  <a:pt x="417" y="10764"/>
                  <a:pt x="513" y="10764"/>
                </a:cubicBezTo>
                <a:close/>
                <a:moveTo>
                  <a:pt x="1048" y="1"/>
                </a:moveTo>
                <a:cubicBezTo>
                  <a:pt x="775" y="1"/>
                  <a:pt x="536" y="239"/>
                  <a:pt x="536" y="525"/>
                </a:cubicBezTo>
                <a:cubicBezTo>
                  <a:pt x="536" y="763"/>
                  <a:pt x="679" y="953"/>
                  <a:pt x="894" y="1037"/>
                </a:cubicBezTo>
                <a:lnTo>
                  <a:pt x="894" y="10419"/>
                </a:lnTo>
                <a:lnTo>
                  <a:pt x="513" y="10419"/>
                </a:lnTo>
                <a:cubicBezTo>
                  <a:pt x="215" y="10419"/>
                  <a:pt x="1" y="10657"/>
                  <a:pt x="1" y="10943"/>
                </a:cubicBezTo>
                <a:lnTo>
                  <a:pt x="1" y="11300"/>
                </a:lnTo>
                <a:cubicBezTo>
                  <a:pt x="1" y="11395"/>
                  <a:pt x="72" y="11466"/>
                  <a:pt x="155" y="11466"/>
                </a:cubicBezTo>
                <a:lnTo>
                  <a:pt x="1965" y="11466"/>
                </a:lnTo>
                <a:cubicBezTo>
                  <a:pt x="2049" y="11466"/>
                  <a:pt x="2120" y="11395"/>
                  <a:pt x="2120" y="11300"/>
                </a:cubicBezTo>
                <a:lnTo>
                  <a:pt x="2120" y="10943"/>
                </a:lnTo>
                <a:cubicBezTo>
                  <a:pt x="2120" y="10645"/>
                  <a:pt x="1882" y="10419"/>
                  <a:pt x="1608" y="10419"/>
                </a:cubicBezTo>
                <a:lnTo>
                  <a:pt x="1227" y="10419"/>
                </a:lnTo>
                <a:lnTo>
                  <a:pt x="1227" y="5740"/>
                </a:lnTo>
                <a:lnTo>
                  <a:pt x="4299" y="5740"/>
                </a:lnTo>
                <a:cubicBezTo>
                  <a:pt x="4489" y="5740"/>
                  <a:pt x="4632" y="5585"/>
                  <a:pt x="4632" y="5394"/>
                </a:cubicBezTo>
                <a:lnTo>
                  <a:pt x="4632" y="5025"/>
                </a:lnTo>
                <a:lnTo>
                  <a:pt x="6883" y="5025"/>
                </a:lnTo>
                <a:cubicBezTo>
                  <a:pt x="7002" y="5025"/>
                  <a:pt x="7109" y="4966"/>
                  <a:pt x="7180" y="4859"/>
                </a:cubicBezTo>
                <a:cubicBezTo>
                  <a:pt x="7228" y="4763"/>
                  <a:pt x="7240" y="4632"/>
                  <a:pt x="7180" y="4525"/>
                </a:cubicBezTo>
                <a:lnTo>
                  <a:pt x="6442" y="2882"/>
                </a:lnTo>
                <a:lnTo>
                  <a:pt x="7180" y="1227"/>
                </a:lnTo>
                <a:cubicBezTo>
                  <a:pt x="7228" y="1120"/>
                  <a:pt x="7228" y="989"/>
                  <a:pt x="7156" y="894"/>
                </a:cubicBezTo>
                <a:cubicBezTo>
                  <a:pt x="7097" y="787"/>
                  <a:pt x="6978" y="727"/>
                  <a:pt x="6859" y="727"/>
                </a:cubicBezTo>
                <a:lnTo>
                  <a:pt x="3358" y="727"/>
                </a:lnTo>
                <a:cubicBezTo>
                  <a:pt x="3275" y="727"/>
                  <a:pt x="3192" y="810"/>
                  <a:pt x="3192" y="894"/>
                </a:cubicBezTo>
                <a:lnTo>
                  <a:pt x="3192" y="1453"/>
                </a:lnTo>
                <a:lnTo>
                  <a:pt x="1215" y="1453"/>
                </a:lnTo>
                <a:lnTo>
                  <a:pt x="1215" y="1037"/>
                </a:lnTo>
                <a:cubicBezTo>
                  <a:pt x="1429" y="953"/>
                  <a:pt x="1572" y="763"/>
                  <a:pt x="1572" y="525"/>
                </a:cubicBezTo>
                <a:cubicBezTo>
                  <a:pt x="1572" y="227"/>
                  <a:pt x="1334" y="1"/>
                  <a:pt x="1048" y="1"/>
                </a:cubicBezTo>
                <a:close/>
              </a:path>
            </a:pathLst>
          </a:custGeom>
          <a:solidFill>
            <a:schemeClr val="tx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21" name="Google Shape;1585;p47">
            <a:extLst>
              <a:ext uri="{FF2B5EF4-FFF2-40B4-BE49-F238E27FC236}">
                <a16:creationId xmlns:a16="http://schemas.microsoft.com/office/drawing/2014/main" id="{3837BF51-F76C-420A-9925-A8E9ACC646DB}"/>
              </a:ext>
            </a:extLst>
          </p:cNvPr>
          <p:cNvGrpSpPr/>
          <p:nvPr/>
        </p:nvGrpSpPr>
        <p:grpSpPr>
          <a:xfrm rot="20560478">
            <a:off x="303432" y="181701"/>
            <a:ext cx="760181" cy="785701"/>
            <a:chOff x="5937125" y="931500"/>
            <a:chExt cx="814175" cy="1089975"/>
          </a:xfrm>
        </p:grpSpPr>
        <p:sp>
          <p:nvSpPr>
            <p:cNvPr id="22" name="Google Shape;1586;p47">
              <a:extLst>
                <a:ext uri="{FF2B5EF4-FFF2-40B4-BE49-F238E27FC236}">
                  <a16:creationId xmlns:a16="http://schemas.microsoft.com/office/drawing/2014/main" id="{F7AB8FC4-1552-4AF6-8C3B-6479D404F5D8}"/>
                </a:ext>
              </a:extLst>
            </p:cNvPr>
            <p:cNvSpPr/>
            <p:nvPr/>
          </p:nvSpPr>
          <p:spPr>
            <a:xfrm>
              <a:off x="5937125" y="1430725"/>
              <a:ext cx="814175" cy="590750"/>
            </a:xfrm>
            <a:custGeom>
              <a:avLst/>
              <a:gdLst/>
              <a:ahLst/>
              <a:cxnLst/>
              <a:rect l="l" t="t" r="r" b="b"/>
              <a:pathLst>
                <a:path w="32567" h="23630" extrusionOk="0">
                  <a:moveTo>
                    <a:pt x="5746" y="537"/>
                  </a:moveTo>
                  <a:cubicBezTo>
                    <a:pt x="6088" y="613"/>
                    <a:pt x="6316" y="879"/>
                    <a:pt x="6392" y="1222"/>
                  </a:cubicBezTo>
                  <a:cubicBezTo>
                    <a:pt x="6392" y="1298"/>
                    <a:pt x="6354" y="1298"/>
                    <a:pt x="6278" y="1336"/>
                  </a:cubicBezTo>
                  <a:cubicBezTo>
                    <a:pt x="6240" y="1374"/>
                    <a:pt x="6164" y="1412"/>
                    <a:pt x="6126" y="1488"/>
                  </a:cubicBezTo>
                  <a:cubicBezTo>
                    <a:pt x="6088" y="1526"/>
                    <a:pt x="6088" y="1526"/>
                    <a:pt x="6088" y="1526"/>
                  </a:cubicBezTo>
                  <a:cubicBezTo>
                    <a:pt x="6031" y="1545"/>
                    <a:pt x="5983" y="1555"/>
                    <a:pt x="5936" y="1555"/>
                  </a:cubicBezTo>
                  <a:cubicBezTo>
                    <a:pt x="5888" y="1555"/>
                    <a:pt x="5841" y="1545"/>
                    <a:pt x="5784" y="1526"/>
                  </a:cubicBezTo>
                  <a:cubicBezTo>
                    <a:pt x="5631" y="1526"/>
                    <a:pt x="5441" y="1488"/>
                    <a:pt x="5327" y="1374"/>
                  </a:cubicBezTo>
                  <a:cubicBezTo>
                    <a:pt x="5251" y="1260"/>
                    <a:pt x="5213" y="1146"/>
                    <a:pt x="5213" y="993"/>
                  </a:cubicBezTo>
                  <a:cubicBezTo>
                    <a:pt x="5213" y="841"/>
                    <a:pt x="5251" y="727"/>
                    <a:pt x="5327" y="613"/>
                  </a:cubicBezTo>
                  <a:cubicBezTo>
                    <a:pt x="5441" y="537"/>
                    <a:pt x="5593" y="537"/>
                    <a:pt x="5746" y="537"/>
                  </a:cubicBezTo>
                  <a:close/>
                  <a:moveTo>
                    <a:pt x="27232" y="1663"/>
                  </a:moveTo>
                  <a:cubicBezTo>
                    <a:pt x="27273" y="1663"/>
                    <a:pt x="27314" y="1668"/>
                    <a:pt x="27355" y="1678"/>
                  </a:cubicBezTo>
                  <a:cubicBezTo>
                    <a:pt x="27469" y="1678"/>
                    <a:pt x="27621" y="1678"/>
                    <a:pt x="27773" y="1754"/>
                  </a:cubicBezTo>
                  <a:cubicBezTo>
                    <a:pt x="27849" y="1830"/>
                    <a:pt x="27849" y="2059"/>
                    <a:pt x="27887" y="2135"/>
                  </a:cubicBezTo>
                  <a:cubicBezTo>
                    <a:pt x="27887" y="2249"/>
                    <a:pt x="27925" y="2211"/>
                    <a:pt x="27887" y="2287"/>
                  </a:cubicBezTo>
                  <a:cubicBezTo>
                    <a:pt x="27811" y="2363"/>
                    <a:pt x="27773" y="2439"/>
                    <a:pt x="27659" y="2515"/>
                  </a:cubicBezTo>
                  <a:cubicBezTo>
                    <a:pt x="27583" y="2591"/>
                    <a:pt x="27431" y="2629"/>
                    <a:pt x="27317" y="2629"/>
                  </a:cubicBezTo>
                  <a:cubicBezTo>
                    <a:pt x="27050" y="2629"/>
                    <a:pt x="26708" y="2401"/>
                    <a:pt x="26708" y="2097"/>
                  </a:cubicBezTo>
                  <a:cubicBezTo>
                    <a:pt x="26746" y="1944"/>
                    <a:pt x="26746" y="1830"/>
                    <a:pt x="26898" y="1754"/>
                  </a:cubicBezTo>
                  <a:cubicBezTo>
                    <a:pt x="27010" y="1699"/>
                    <a:pt x="27121" y="1663"/>
                    <a:pt x="27232" y="1663"/>
                  </a:cubicBezTo>
                  <a:close/>
                  <a:moveTo>
                    <a:pt x="15672" y="5822"/>
                  </a:moveTo>
                  <a:cubicBezTo>
                    <a:pt x="15723" y="5822"/>
                    <a:pt x="15775" y="5823"/>
                    <a:pt x="15827" y="5825"/>
                  </a:cubicBezTo>
                  <a:cubicBezTo>
                    <a:pt x="16360" y="5825"/>
                    <a:pt x="16892" y="5939"/>
                    <a:pt x="17425" y="6091"/>
                  </a:cubicBezTo>
                  <a:cubicBezTo>
                    <a:pt x="17958" y="6282"/>
                    <a:pt x="18414" y="6548"/>
                    <a:pt x="18871" y="6928"/>
                  </a:cubicBezTo>
                  <a:cubicBezTo>
                    <a:pt x="19708" y="7575"/>
                    <a:pt x="20431" y="8450"/>
                    <a:pt x="20887" y="9477"/>
                  </a:cubicBezTo>
                  <a:cubicBezTo>
                    <a:pt x="21344" y="10504"/>
                    <a:pt x="21686" y="11608"/>
                    <a:pt x="21838" y="12749"/>
                  </a:cubicBezTo>
                  <a:cubicBezTo>
                    <a:pt x="21876" y="13015"/>
                    <a:pt x="21952" y="13244"/>
                    <a:pt x="22067" y="13510"/>
                  </a:cubicBezTo>
                  <a:lnTo>
                    <a:pt x="22105" y="13586"/>
                  </a:lnTo>
                  <a:cubicBezTo>
                    <a:pt x="22105" y="13662"/>
                    <a:pt x="22028" y="13662"/>
                    <a:pt x="21952" y="13700"/>
                  </a:cubicBezTo>
                  <a:cubicBezTo>
                    <a:pt x="21800" y="13738"/>
                    <a:pt x="21648" y="13776"/>
                    <a:pt x="21534" y="13814"/>
                  </a:cubicBezTo>
                  <a:cubicBezTo>
                    <a:pt x="20925" y="13966"/>
                    <a:pt x="20355" y="14043"/>
                    <a:pt x="19784" y="14081"/>
                  </a:cubicBezTo>
                  <a:cubicBezTo>
                    <a:pt x="18604" y="14157"/>
                    <a:pt x="17387" y="14157"/>
                    <a:pt x="16246" y="14195"/>
                  </a:cubicBezTo>
                  <a:cubicBezTo>
                    <a:pt x="15645" y="14248"/>
                    <a:pt x="15053" y="14276"/>
                    <a:pt x="14462" y="14276"/>
                  </a:cubicBezTo>
                  <a:cubicBezTo>
                    <a:pt x="13779" y="14276"/>
                    <a:pt x="13096" y="14238"/>
                    <a:pt x="12403" y="14157"/>
                  </a:cubicBezTo>
                  <a:cubicBezTo>
                    <a:pt x="11757" y="14081"/>
                    <a:pt x="11110" y="13966"/>
                    <a:pt x="10501" y="13814"/>
                  </a:cubicBezTo>
                  <a:lnTo>
                    <a:pt x="10045" y="13700"/>
                  </a:lnTo>
                  <a:lnTo>
                    <a:pt x="9854" y="13662"/>
                  </a:lnTo>
                  <a:cubicBezTo>
                    <a:pt x="9740" y="13624"/>
                    <a:pt x="9702" y="13662"/>
                    <a:pt x="9626" y="13548"/>
                  </a:cubicBezTo>
                  <a:cubicBezTo>
                    <a:pt x="9512" y="13282"/>
                    <a:pt x="9474" y="12977"/>
                    <a:pt x="9512" y="12673"/>
                  </a:cubicBezTo>
                  <a:cubicBezTo>
                    <a:pt x="9702" y="11532"/>
                    <a:pt x="10045" y="10466"/>
                    <a:pt x="10615" y="9477"/>
                  </a:cubicBezTo>
                  <a:cubicBezTo>
                    <a:pt x="11186" y="8526"/>
                    <a:pt x="11909" y="7651"/>
                    <a:pt x="12746" y="6928"/>
                  </a:cubicBezTo>
                  <a:cubicBezTo>
                    <a:pt x="13545" y="6202"/>
                    <a:pt x="14586" y="5822"/>
                    <a:pt x="15672" y="5822"/>
                  </a:cubicBezTo>
                  <a:close/>
                  <a:moveTo>
                    <a:pt x="22599" y="14100"/>
                  </a:moveTo>
                  <a:cubicBezTo>
                    <a:pt x="22666" y="14100"/>
                    <a:pt x="22732" y="14119"/>
                    <a:pt x="22789" y="14157"/>
                  </a:cubicBezTo>
                  <a:cubicBezTo>
                    <a:pt x="23817" y="14423"/>
                    <a:pt x="24806" y="14841"/>
                    <a:pt x="25719" y="15374"/>
                  </a:cubicBezTo>
                  <a:cubicBezTo>
                    <a:pt x="26822" y="15945"/>
                    <a:pt x="27887" y="16591"/>
                    <a:pt x="28876" y="17276"/>
                  </a:cubicBezTo>
                  <a:cubicBezTo>
                    <a:pt x="29904" y="17961"/>
                    <a:pt x="30969" y="18570"/>
                    <a:pt x="31806" y="19521"/>
                  </a:cubicBezTo>
                  <a:cubicBezTo>
                    <a:pt x="31762" y="19514"/>
                    <a:pt x="31720" y="19511"/>
                    <a:pt x="31679" y="19511"/>
                  </a:cubicBezTo>
                  <a:cubicBezTo>
                    <a:pt x="31504" y="19511"/>
                    <a:pt x="31344" y="19566"/>
                    <a:pt x="31159" y="19597"/>
                  </a:cubicBezTo>
                  <a:cubicBezTo>
                    <a:pt x="30626" y="19749"/>
                    <a:pt x="30094" y="19939"/>
                    <a:pt x="29561" y="20130"/>
                  </a:cubicBezTo>
                  <a:cubicBezTo>
                    <a:pt x="29029" y="20282"/>
                    <a:pt x="28496" y="20396"/>
                    <a:pt x="27925" y="20510"/>
                  </a:cubicBezTo>
                  <a:cubicBezTo>
                    <a:pt x="26784" y="20700"/>
                    <a:pt x="25643" y="20776"/>
                    <a:pt x="24463" y="20814"/>
                  </a:cubicBezTo>
                  <a:cubicBezTo>
                    <a:pt x="23284" y="20890"/>
                    <a:pt x="22143" y="20967"/>
                    <a:pt x="20963" y="20967"/>
                  </a:cubicBezTo>
                  <a:cubicBezTo>
                    <a:pt x="19784" y="20967"/>
                    <a:pt x="18719" y="20852"/>
                    <a:pt x="17615" y="20776"/>
                  </a:cubicBezTo>
                  <a:lnTo>
                    <a:pt x="15675" y="20662"/>
                  </a:lnTo>
                  <a:cubicBezTo>
                    <a:pt x="15333" y="20662"/>
                    <a:pt x="15028" y="20624"/>
                    <a:pt x="14724" y="20586"/>
                  </a:cubicBezTo>
                  <a:lnTo>
                    <a:pt x="14229" y="20548"/>
                  </a:lnTo>
                  <a:lnTo>
                    <a:pt x="14001" y="20510"/>
                  </a:lnTo>
                  <a:lnTo>
                    <a:pt x="13811" y="20510"/>
                  </a:lnTo>
                  <a:cubicBezTo>
                    <a:pt x="12936" y="20434"/>
                    <a:pt x="12099" y="20358"/>
                    <a:pt x="11224" y="20206"/>
                  </a:cubicBezTo>
                  <a:cubicBezTo>
                    <a:pt x="10387" y="20092"/>
                    <a:pt x="9550" y="19901"/>
                    <a:pt x="8713" y="19787"/>
                  </a:cubicBezTo>
                  <a:cubicBezTo>
                    <a:pt x="7039" y="19559"/>
                    <a:pt x="5365" y="19369"/>
                    <a:pt x="3729" y="18988"/>
                  </a:cubicBezTo>
                  <a:cubicBezTo>
                    <a:pt x="2816" y="18836"/>
                    <a:pt x="1903" y="18570"/>
                    <a:pt x="1028" y="18189"/>
                  </a:cubicBezTo>
                  <a:cubicBezTo>
                    <a:pt x="2854" y="17010"/>
                    <a:pt x="4832" y="15945"/>
                    <a:pt x="6849" y="15070"/>
                  </a:cubicBezTo>
                  <a:cubicBezTo>
                    <a:pt x="7343" y="14841"/>
                    <a:pt x="7876" y="14613"/>
                    <a:pt x="8371" y="14423"/>
                  </a:cubicBezTo>
                  <a:cubicBezTo>
                    <a:pt x="8637" y="14347"/>
                    <a:pt x="8865" y="14271"/>
                    <a:pt x="9093" y="14195"/>
                  </a:cubicBezTo>
                  <a:cubicBezTo>
                    <a:pt x="9165" y="14185"/>
                    <a:pt x="9239" y="14180"/>
                    <a:pt x="9314" y="14180"/>
                  </a:cubicBezTo>
                  <a:cubicBezTo>
                    <a:pt x="9517" y="14180"/>
                    <a:pt x="9725" y="14215"/>
                    <a:pt x="9892" y="14271"/>
                  </a:cubicBezTo>
                  <a:cubicBezTo>
                    <a:pt x="10958" y="14537"/>
                    <a:pt x="12061" y="14727"/>
                    <a:pt x="13164" y="14841"/>
                  </a:cubicBezTo>
                  <a:cubicBezTo>
                    <a:pt x="13605" y="14857"/>
                    <a:pt x="14053" y="14866"/>
                    <a:pt x="14502" y="14866"/>
                  </a:cubicBezTo>
                  <a:cubicBezTo>
                    <a:pt x="15137" y="14866"/>
                    <a:pt x="15774" y="14848"/>
                    <a:pt x="16398" y="14803"/>
                  </a:cubicBezTo>
                  <a:cubicBezTo>
                    <a:pt x="17501" y="14765"/>
                    <a:pt x="18643" y="14765"/>
                    <a:pt x="19746" y="14689"/>
                  </a:cubicBezTo>
                  <a:cubicBezTo>
                    <a:pt x="20278" y="14651"/>
                    <a:pt x="20811" y="14575"/>
                    <a:pt x="21344" y="14461"/>
                  </a:cubicBezTo>
                  <a:cubicBezTo>
                    <a:pt x="21572" y="14423"/>
                    <a:pt x="21800" y="14347"/>
                    <a:pt x="22067" y="14271"/>
                  </a:cubicBezTo>
                  <a:cubicBezTo>
                    <a:pt x="22181" y="14233"/>
                    <a:pt x="22295" y="14195"/>
                    <a:pt x="22409" y="14157"/>
                  </a:cubicBezTo>
                  <a:cubicBezTo>
                    <a:pt x="22466" y="14119"/>
                    <a:pt x="22533" y="14100"/>
                    <a:pt x="22599" y="14100"/>
                  </a:cubicBezTo>
                  <a:close/>
                  <a:moveTo>
                    <a:pt x="4490" y="19787"/>
                  </a:moveTo>
                  <a:cubicBezTo>
                    <a:pt x="6240" y="20092"/>
                    <a:pt x="7990" y="20244"/>
                    <a:pt x="9740" y="20548"/>
                  </a:cubicBezTo>
                  <a:cubicBezTo>
                    <a:pt x="11490" y="20852"/>
                    <a:pt x="13202" y="21081"/>
                    <a:pt x="14952" y="21233"/>
                  </a:cubicBezTo>
                  <a:cubicBezTo>
                    <a:pt x="15827" y="21271"/>
                    <a:pt x="16664" y="21347"/>
                    <a:pt x="17539" y="21385"/>
                  </a:cubicBezTo>
                  <a:cubicBezTo>
                    <a:pt x="18376" y="21423"/>
                    <a:pt x="19327" y="21537"/>
                    <a:pt x="20240" y="21575"/>
                  </a:cubicBezTo>
                  <a:cubicBezTo>
                    <a:pt x="20434" y="21579"/>
                    <a:pt x="20627" y="21581"/>
                    <a:pt x="20820" y="21581"/>
                  </a:cubicBezTo>
                  <a:cubicBezTo>
                    <a:pt x="22408" y="21581"/>
                    <a:pt x="23972" y="21453"/>
                    <a:pt x="25567" y="21385"/>
                  </a:cubicBezTo>
                  <a:cubicBezTo>
                    <a:pt x="26594" y="21347"/>
                    <a:pt x="27583" y="21195"/>
                    <a:pt x="28572" y="21005"/>
                  </a:cubicBezTo>
                  <a:cubicBezTo>
                    <a:pt x="28800" y="20967"/>
                    <a:pt x="29029" y="20929"/>
                    <a:pt x="29219" y="20852"/>
                  </a:cubicBezTo>
                  <a:lnTo>
                    <a:pt x="29599" y="20738"/>
                  </a:lnTo>
                  <a:cubicBezTo>
                    <a:pt x="29637" y="20738"/>
                    <a:pt x="29713" y="20700"/>
                    <a:pt x="29751" y="20700"/>
                  </a:cubicBezTo>
                  <a:cubicBezTo>
                    <a:pt x="29789" y="20700"/>
                    <a:pt x="29828" y="20852"/>
                    <a:pt x="29828" y="20890"/>
                  </a:cubicBezTo>
                  <a:cubicBezTo>
                    <a:pt x="29828" y="21005"/>
                    <a:pt x="29866" y="21119"/>
                    <a:pt x="29866" y="21233"/>
                  </a:cubicBezTo>
                  <a:cubicBezTo>
                    <a:pt x="29866" y="21271"/>
                    <a:pt x="29866" y="21309"/>
                    <a:pt x="29866" y="21385"/>
                  </a:cubicBezTo>
                  <a:cubicBezTo>
                    <a:pt x="29866" y="21423"/>
                    <a:pt x="29789" y="21423"/>
                    <a:pt x="29713" y="21423"/>
                  </a:cubicBezTo>
                  <a:cubicBezTo>
                    <a:pt x="29485" y="21499"/>
                    <a:pt x="29257" y="21575"/>
                    <a:pt x="28991" y="21651"/>
                  </a:cubicBezTo>
                  <a:cubicBezTo>
                    <a:pt x="28496" y="21804"/>
                    <a:pt x="28039" y="21994"/>
                    <a:pt x="27545" y="22146"/>
                  </a:cubicBezTo>
                  <a:cubicBezTo>
                    <a:pt x="27088" y="22298"/>
                    <a:pt x="26594" y="22412"/>
                    <a:pt x="26099" y="22526"/>
                  </a:cubicBezTo>
                  <a:cubicBezTo>
                    <a:pt x="25072" y="22679"/>
                    <a:pt x="24045" y="22793"/>
                    <a:pt x="22980" y="22869"/>
                  </a:cubicBezTo>
                  <a:cubicBezTo>
                    <a:pt x="21952" y="22945"/>
                    <a:pt x="20887" y="22945"/>
                    <a:pt x="19860" y="22983"/>
                  </a:cubicBezTo>
                  <a:cubicBezTo>
                    <a:pt x="19327" y="23021"/>
                    <a:pt x="18795" y="23040"/>
                    <a:pt x="18262" y="23040"/>
                  </a:cubicBezTo>
                  <a:cubicBezTo>
                    <a:pt x="17729" y="23040"/>
                    <a:pt x="17197" y="23021"/>
                    <a:pt x="16664" y="22983"/>
                  </a:cubicBezTo>
                  <a:cubicBezTo>
                    <a:pt x="15523" y="22945"/>
                    <a:pt x="14420" y="22869"/>
                    <a:pt x="13278" y="22755"/>
                  </a:cubicBezTo>
                  <a:lnTo>
                    <a:pt x="13050" y="22717"/>
                  </a:lnTo>
                  <a:lnTo>
                    <a:pt x="12746" y="22679"/>
                  </a:lnTo>
                  <a:lnTo>
                    <a:pt x="12213" y="22602"/>
                  </a:lnTo>
                  <a:cubicBezTo>
                    <a:pt x="11795" y="22564"/>
                    <a:pt x="11376" y="22488"/>
                    <a:pt x="10996" y="22450"/>
                  </a:cubicBezTo>
                  <a:cubicBezTo>
                    <a:pt x="10235" y="22336"/>
                    <a:pt x="9436" y="22184"/>
                    <a:pt x="8713" y="21994"/>
                  </a:cubicBezTo>
                  <a:cubicBezTo>
                    <a:pt x="7229" y="21613"/>
                    <a:pt x="5746" y="21309"/>
                    <a:pt x="4300" y="20852"/>
                  </a:cubicBezTo>
                  <a:cubicBezTo>
                    <a:pt x="4414" y="20510"/>
                    <a:pt x="4490" y="20130"/>
                    <a:pt x="4490" y="19787"/>
                  </a:cubicBezTo>
                  <a:close/>
                  <a:moveTo>
                    <a:pt x="5655" y="0"/>
                  </a:moveTo>
                  <a:cubicBezTo>
                    <a:pt x="5622" y="0"/>
                    <a:pt x="5589" y="1"/>
                    <a:pt x="5555" y="4"/>
                  </a:cubicBezTo>
                  <a:cubicBezTo>
                    <a:pt x="5532" y="2"/>
                    <a:pt x="5508" y="1"/>
                    <a:pt x="5484" y="1"/>
                  </a:cubicBezTo>
                  <a:cubicBezTo>
                    <a:pt x="5095" y="1"/>
                    <a:pt x="4752" y="292"/>
                    <a:pt x="4680" y="651"/>
                  </a:cubicBezTo>
                  <a:cubicBezTo>
                    <a:pt x="4528" y="1108"/>
                    <a:pt x="4642" y="1564"/>
                    <a:pt x="4947" y="1906"/>
                  </a:cubicBezTo>
                  <a:cubicBezTo>
                    <a:pt x="5232" y="2078"/>
                    <a:pt x="5560" y="2163"/>
                    <a:pt x="5883" y="2163"/>
                  </a:cubicBezTo>
                  <a:cubicBezTo>
                    <a:pt x="5990" y="2163"/>
                    <a:pt x="6097" y="2154"/>
                    <a:pt x="6202" y="2135"/>
                  </a:cubicBezTo>
                  <a:lnTo>
                    <a:pt x="6316" y="2097"/>
                  </a:lnTo>
                  <a:cubicBezTo>
                    <a:pt x="6373" y="2078"/>
                    <a:pt x="6392" y="2068"/>
                    <a:pt x="6411" y="2068"/>
                  </a:cubicBezTo>
                  <a:cubicBezTo>
                    <a:pt x="6430" y="2068"/>
                    <a:pt x="6449" y="2078"/>
                    <a:pt x="6506" y="2097"/>
                  </a:cubicBezTo>
                  <a:cubicBezTo>
                    <a:pt x="6583" y="2173"/>
                    <a:pt x="6659" y="2249"/>
                    <a:pt x="6773" y="2325"/>
                  </a:cubicBezTo>
                  <a:cubicBezTo>
                    <a:pt x="6963" y="2515"/>
                    <a:pt x="7153" y="2667"/>
                    <a:pt x="7343" y="2858"/>
                  </a:cubicBezTo>
                  <a:cubicBezTo>
                    <a:pt x="8104" y="3542"/>
                    <a:pt x="8827" y="4227"/>
                    <a:pt x="9550" y="4950"/>
                  </a:cubicBezTo>
                  <a:cubicBezTo>
                    <a:pt x="10273" y="5635"/>
                    <a:pt x="10920" y="6358"/>
                    <a:pt x="11604" y="7042"/>
                  </a:cubicBezTo>
                  <a:cubicBezTo>
                    <a:pt x="11604" y="7042"/>
                    <a:pt x="11718" y="7118"/>
                    <a:pt x="11718" y="7118"/>
                  </a:cubicBezTo>
                  <a:cubicBezTo>
                    <a:pt x="11680" y="7157"/>
                    <a:pt x="11642" y="7195"/>
                    <a:pt x="11604" y="7233"/>
                  </a:cubicBezTo>
                  <a:cubicBezTo>
                    <a:pt x="11490" y="7309"/>
                    <a:pt x="11414" y="7423"/>
                    <a:pt x="11338" y="7537"/>
                  </a:cubicBezTo>
                  <a:cubicBezTo>
                    <a:pt x="11186" y="7689"/>
                    <a:pt x="11034" y="7879"/>
                    <a:pt x="10882" y="8070"/>
                  </a:cubicBezTo>
                  <a:cubicBezTo>
                    <a:pt x="10577" y="8488"/>
                    <a:pt x="10311" y="8907"/>
                    <a:pt x="10045" y="9325"/>
                  </a:cubicBezTo>
                  <a:cubicBezTo>
                    <a:pt x="9550" y="10200"/>
                    <a:pt x="9208" y="11151"/>
                    <a:pt x="9017" y="12102"/>
                  </a:cubicBezTo>
                  <a:cubicBezTo>
                    <a:pt x="8903" y="12559"/>
                    <a:pt x="8903" y="13053"/>
                    <a:pt x="8979" y="13548"/>
                  </a:cubicBezTo>
                  <a:cubicBezTo>
                    <a:pt x="8941" y="13548"/>
                    <a:pt x="8865" y="13586"/>
                    <a:pt x="8827" y="13624"/>
                  </a:cubicBezTo>
                  <a:cubicBezTo>
                    <a:pt x="8751" y="13662"/>
                    <a:pt x="8675" y="13700"/>
                    <a:pt x="8599" y="13738"/>
                  </a:cubicBezTo>
                  <a:cubicBezTo>
                    <a:pt x="8409" y="13814"/>
                    <a:pt x="8218" y="13890"/>
                    <a:pt x="8028" y="13966"/>
                  </a:cubicBezTo>
                  <a:cubicBezTo>
                    <a:pt x="7686" y="14081"/>
                    <a:pt x="7305" y="14233"/>
                    <a:pt x="6963" y="14385"/>
                  </a:cubicBezTo>
                  <a:cubicBezTo>
                    <a:pt x="6278" y="14689"/>
                    <a:pt x="5593" y="14994"/>
                    <a:pt x="4909" y="15336"/>
                  </a:cubicBezTo>
                  <a:cubicBezTo>
                    <a:pt x="3539" y="16021"/>
                    <a:pt x="2245" y="16744"/>
                    <a:pt x="952" y="17581"/>
                  </a:cubicBezTo>
                  <a:lnTo>
                    <a:pt x="495" y="17847"/>
                  </a:lnTo>
                  <a:cubicBezTo>
                    <a:pt x="381" y="17923"/>
                    <a:pt x="191" y="17961"/>
                    <a:pt x="153" y="18113"/>
                  </a:cubicBezTo>
                  <a:cubicBezTo>
                    <a:pt x="1" y="18342"/>
                    <a:pt x="267" y="18532"/>
                    <a:pt x="457" y="18646"/>
                  </a:cubicBezTo>
                  <a:cubicBezTo>
                    <a:pt x="1104" y="18912"/>
                    <a:pt x="1751" y="19140"/>
                    <a:pt x="2436" y="19331"/>
                  </a:cubicBezTo>
                  <a:cubicBezTo>
                    <a:pt x="2816" y="19407"/>
                    <a:pt x="3159" y="19521"/>
                    <a:pt x="3539" y="19597"/>
                  </a:cubicBezTo>
                  <a:lnTo>
                    <a:pt x="3805" y="19635"/>
                  </a:lnTo>
                  <a:cubicBezTo>
                    <a:pt x="3919" y="19635"/>
                    <a:pt x="3881" y="19635"/>
                    <a:pt x="3919" y="19749"/>
                  </a:cubicBezTo>
                  <a:cubicBezTo>
                    <a:pt x="3919" y="19901"/>
                    <a:pt x="3881" y="20092"/>
                    <a:pt x="3843" y="20282"/>
                  </a:cubicBezTo>
                  <a:cubicBezTo>
                    <a:pt x="3805" y="20434"/>
                    <a:pt x="3729" y="20548"/>
                    <a:pt x="3691" y="20700"/>
                  </a:cubicBezTo>
                  <a:cubicBezTo>
                    <a:pt x="3691" y="20738"/>
                    <a:pt x="3691" y="20776"/>
                    <a:pt x="3691" y="20852"/>
                  </a:cubicBezTo>
                  <a:cubicBezTo>
                    <a:pt x="3691" y="20852"/>
                    <a:pt x="3653" y="20890"/>
                    <a:pt x="3653" y="20929"/>
                  </a:cubicBezTo>
                  <a:cubicBezTo>
                    <a:pt x="3615" y="20967"/>
                    <a:pt x="3615" y="21043"/>
                    <a:pt x="3653" y="21119"/>
                  </a:cubicBezTo>
                  <a:cubicBezTo>
                    <a:pt x="3691" y="21271"/>
                    <a:pt x="3805" y="21309"/>
                    <a:pt x="3919" y="21347"/>
                  </a:cubicBezTo>
                  <a:cubicBezTo>
                    <a:pt x="4072" y="21385"/>
                    <a:pt x="4300" y="21461"/>
                    <a:pt x="4452" y="21499"/>
                  </a:cubicBezTo>
                  <a:cubicBezTo>
                    <a:pt x="5137" y="21689"/>
                    <a:pt x="5822" y="21918"/>
                    <a:pt x="6506" y="22070"/>
                  </a:cubicBezTo>
                  <a:cubicBezTo>
                    <a:pt x="7191" y="22222"/>
                    <a:pt x="7990" y="22412"/>
                    <a:pt x="8713" y="22602"/>
                  </a:cubicBezTo>
                  <a:cubicBezTo>
                    <a:pt x="9474" y="22793"/>
                    <a:pt x="10235" y="22945"/>
                    <a:pt x="10996" y="23021"/>
                  </a:cubicBezTo>
                  <a:cubicBezTo>
                    <a:pt x="11757" y="23135"/>
                    <a:pt x="12517" y="23249"/>
                    <a:pt x="13278" y="23325"/>
                  </a:cubicBezTo>
                  <a:cubicBezTo>
                    <a:pt x="14800" y="23516"/>
                    <a:pt x="16360" y="23592"/>
                    <a:pt x="17882" y="23630"/>
                  </a:cubicBezTo>
                  <a:cubicBezTo>
                    <a:pt x="18643" y="23630"/>
                    <a:pt x="19403" y="23630"/>
                    <a:pt x="20126" y="23592"/>
                  </a:cubicBezTo>
                  <a:cubicBezTo>
                    <a:pt x="20887" y="23554"/>
                    <a:pt x="21686" y="23554"/>
                    <a:pt x="22485" y="23516"/>
                  </a:cubicBezTo>
                  <a:cubicBezTo>
                    <a:pt x="23931" y="23477"/>
                    <a:pt x="25414" y="23287"/>
                    <a:pt x="26860" y="22983"/>
                  </a:cubicBezTo>
                  <a:cubicBezTo>
                    <a:pt x="27583" y="22793"/>
                    <a:pt x="28268" y="22564"/>
                    <a:pt x="28991" y="22298"/>
                  </a:cubicBezTo>
                  <a:cubicBezTo>
                    <a:pt x="29333" y="22184"/>
                    <a:pt x="29675" y="22070"/>
                    <a:pt x="30018" y="21994"/>
                  </a:cubicBezTo>
                  <a:cubicBezTo>
                    <a:pt x="30170" y="21956"/>
                    <a:pt x="30246" y="21918"/>
                    <a:pt x="30284" y="21766"/>
                  </a:cubicBezTo>
                  <a:cubicBezTo>
                    <a:pt x="30284" y="21727"/>
                    <a:pt x="30284" y="21651"/>
                    <a:pt x="30322" y="21613"/>
                  </a:cubicBezTo>
                  <a:cubicBezTo>
                    <a:pt x="30360" y="21575"/>
                    <a:pt x="30436" y="21537"/>
                    <a:pt x="30436" y="21423"/>
                  </a:cubicBezTo>
                  <a:cubicBezTo>
                    <a:pt x="30474" y="21271"/>
                    <a:pt x="30436" y="21119"/>
                    <a:pt x="30436" y="21005"/>
                  </a:cubicBezTo>
                  <a:cubicBezTo>
                    <a:pt x="30398" y="20814"/>
                    <a:pt x="30360" y="20662"/>
                    <a:pt x="30322" y="20510"/>
                  </a:cubicBezTo>
                  <a:cubicBezTo>
                    <a:pt x="30779" y="20320"/>
                    <a:pt x="31311" y="20168"/>
                    <a:pt x="31806" y="20054"/>
                  </a:cubicBezTo>
                  <a:cubicBezTo>
                    <a:pt x="31996" y="20015"/>
                    <a:pt x="32262" y="20054"/>
                    <a:pt x="32415" y="19939"/>
                  </a:cubicBezTo>
                  <a:cubicBezTo>
                    <a:pt x="32529" y="19787"/>
                    <a:pt x="32567" y="19597"/>
                    <a:pt x="32529" y="19445"/>
                  </a:cubicBezTo>
                  <a:cubicBezTo>
                    <a:pt x="32453" y="19293"/>
                    <a:pt x="32338" y="19140"/>
                    <a:pt x="32224" y="19026"/>
                  </a:cubicBezTo>
                  <a:cubicBezTo>
                    <a:pt x="32110" y="18874"/>
                    <a:pt x="31958" y="18722"/>
                    <a:pt x="31806" y="18570"/>
                  </a:cubicBezTo>
                  <a:cubicBezTo>
                    <a:pt x="31501" y="18303"/>
                    <a:pt x="31197" y="18075"/>
                    <a:pt x="30855" y="17847"/>
                  </a:cubicBezTo>
                  <a:cubicBezTo>
                    <a:pt x="30170" y="17352"/>
                    <a:pt x="29523" y="16896"/>
                    <a:pt x="28838" y="16439"/>
                  </a:cubicBezTo>
                  <a:cubicBezTo>
                    <a:pt x="28154" y="16021"/>
                    <a:pt x="27431" y="15602"/>
                    <a:pt x="26708" y="15184"/>
                  </a:cubicBezTo>
                  <a:cubicBezTo>
                    <a:pt x="26023" y="14803"/>
                    <a:pt x="25338" y="14461"/>
                    <a:pt x="24615" y="14119"/>
                  </a:cubicBezTo>
                  <a:cubicBezTo>
                    <a:pt x="24197" y="13966"/>
                    <a:pt x="23817" y="13814"/>
                    <a:pt x="23398" y="13662"/>
                  </a:cubicBezTo>
                  <a:cubicBezTo>
                    <a:pt x="23208" y="13586"/>
                    <a:pt x="22980" y="13548"/>
                    <a:pt x="22789" y="13472"/>
                  </a:cubicBezTo>
                  <a:cubicBezTo>
                    <a:pt x="22751" y="13472"/>
                    <a:pt x="22675" y="13434"/>
                    <a:pt x="22637" y="13396"/>
                  </a:cubicBezTo>
                  <a:cubicBezTo>
                    <a:pt x="22599" y="13358"/>
                    <a:pt x="22637" y="13396"/>
                    <a:pt x="22599" y="13320"/>
                  </a:cubicBezTo>
                  <a:cubicBezTo>
                    <a:pt x="22572" y="13266"/>
                    <a:pt x="22564" y="13212"/>
                    <a:pt x="22575" y="13212"/>
                  </a:cubicBezTo>
                  <a:lnTo>
                    <a:pt x="22575" y="13212"/>
                  </a:lnTo>
                  <a:cubicBezTo>
                    <a:pt x="22580" y="13212"/>
                    <a:pt x="22588" y="13221"/>
                    <a:pt x="22599" y="13244"/>
                  </a:cubicBezTo>
                  <a:cubicBezTo>
                    <a:pt x="22447" y="12673"/>
                    <a:pt x="22295" y="12140"/>
                    <a:pt x="22219" y="11570"/>
                  </a:cubicBezTo>
                  <a:cubicBezTo>
                    <a:pt x="22105" y="10999"/>
                    <a:pt x="21952" y="10428"/>
                    <a:pt x="21762" y="9896"/>
                  </a:cubicBezTo>
                  <a:cubicBezTo>
                    <a:pt x="21382" y="8869"/>
                    <a:pt x="20773" y="7917"/>
                    <a:pt x="20012" y="7118"/>
                  </a:cubicBezTo>
                  <a:cubicBezTo>
                    <a:pt x="20887" y="6586"/>
                    <a:pt x="21762" y="6129"/>
                    <a:pt x="22561" y="5521"/>
                  </a:cubicBezTo>
                  <a:cubicBezTo>
                    <a:pt x="23398" y="4950"/>
                    <a:pt x="24235" y="4417"/>
                    <a:pt x="25034" y="3847"/>
                  </a:cubicBezTo>
                  <a:cubicBezTo>
                    <a:pt x="25452" y="3542"/>
                    <a:pt x="25909" y="3276"/>
                    <a:pt x="26289" y="2972"/>
                  </a:cubicBezTo>
                  <a:cubicBezTo>
                    <a:pt x="26327" y="2934"/>
                    <a:pt x="26366" y="2934"/>
                    <a:pt x="26404" y="2896"/>
                  </a:cubicBezTo>
                  <a:cubicBezTo>
                    <a:pt x="26480" y="2858"/>
                    <a:pt x="26480" y="2839"/>
                    <a:pt x="26480" y="2839"/>
                  </a:cubicBezTo>
                  <a:cubicBezTo>
                    <a:pt x="26480" y="2839"/>
                    <a:pt x="26480" y="2858"/>
                    <a:pt x="26556" y="2896"/>
                  </a:cubicBezTo>
                  <a:cubicBezTo>
                    <a:pt x="26670" y="2972"/>
                    <a:pt x="26670" y="3010"/>
                    <a:pt x="26746" y="3048"/>
                  </a:cubicBezTo>
                  <a:cubicBezTo>
                    <a:pt x="26934" y="3142"/>
                    <a:pt x="27122" y="3210"/>
                    <a:pt x="27309" y="3210"/>
                  </a:cubicBezTo>
                  <a:cubicBezTo>
                    <a:pt x="27350" y="3210"/>
                    <a:pt x="27390" y="3207"/>
                    <a:pt x="27431" y="3200"/>
                  </a:cubicBezTo>
                  <a:cubicBezTo>
                    <a:pt x="27887" y="3162"/>
                    <a:pt x="28268" y="2858"/>
                    <a:pt x="28458" y="2477"/>
                  </a:cubicBezTo>
                  <a:cubicBezTo>
                    <a:pt x="28572" y="2287"/>
                    <a:pt x="28610" y="2097"/>
                    <a:pt x="28572" y="1906"/>
                  </a:cubicBezTo>
                  <a:cubicBezTo>
                    <a:pt x="28534" y="1792"/>
                    <a:pt x="28458" y="1754"/>
                    <a:pt x="28382" y="1640"/>
                  </a:cubicBezTo>
                  <a:cubicBezTo>
                    <a:pt x="28344" y="1564"/>
                    <a:pt x="28306" y="1450"/>
                    <a:pt x="28230" y="1374"/>
                  </a:cubicBezTo>
                  <a:cubicBezTo>
                    <a:pt x="28005" y="1177"/>
                    <a:pt x="27718" y="1063"/>
                    <a:pt x="27414" y="1063"/>
                  </a:cubicBezTo>
                  <a:cubicBezTo>
                    <a:pt x="27307" y="1063"/>
                    <a:pt x="27198" y="1078"/>
                    <a:pt x="27088" y="1108"/>
                  </a:cubicBezTo>
                  <a:cubicBezTo>
                    <a:pt x="26594" y="1108"/>
                    <a:pt x="26213" y="1488"/>
                    <a:pt x="26137" y="1944"/>
                  </a:cubicBezTo>
                  <a:cubicBezTo>
                    <a:pt x="26137" y="2059"/>
                    <a:pt x="26137" y="2135"/>
                    <a:pt x="26137" y="2249"/>
                  </a:cubicBezTo>
                  <a:cubicBezTo>
                    <a:pt x="26175" y="2401"/>
                    <a:pt x="26175" y="2363"/>
                    <a:pt x="26023" y="2477"/>
                  </a:cubicBezTo>
                  <a:cubicBezTo>
                    <a:pt x="25833" y="2629"/>
                    <a:pt x="25605" y="2781"/>
                    <a:pt x="25414" y="2934"/>
                  </a:cubicBezTo>
                  <a:lnTo>
                    <a:pt x="24083" y="3771"/>
                  </a:lnTo>
                  <a:cubicBezTo>
                    <a:pt x="23664" y="4075"/>
                    <a:pt x="23208" y="4341"/>
                    <a:pt x="22789" y="4646"/>
                  </a:cubicBezTo>
                  <a:cubicBezTo>
                    <a:pt x="22333" y="4950"/>
                    <a:pt x="21952" y="5254"/>
                    <a:pt x="21534" y="5521"/>
                  </a:cubicBezTo>
                  <a:cubicBezTo>
                    <a:pt x="21115" y="5749"/>
                    <a:pt x="20697" y="6015"/>
                    <a:pt x="20278" y="6282"/>
                  </a:cubicBezTo>
                  <a:cubicBezTo>
                    <a:pt x="20088" y="6396"/>
                    <a:pt x="19860" y="6510"/>
                    <a:pt x="19670" y="6624"/>
                  </a:cubicBezTo>
                  <a:cubicBezTo>
                    <a:pt x="19613" y="6662"/>
                    <a:pt x="19584" y="6681"/>
                    <a:pt x="19556" y="6681"/>
                  </a:cubicBezTo>
                  <a:cubicBezTo>
                    <a:pt x="19527" y="6681"/>
                    <a:pt x="19499" y="6662"/>
                    <a:pt x="19441" y="6624"/>
                  </a:cubicBezTo>
                  <a:cubicBezTo>
                    <a:pt x="19327" y="6548"/>
                    <a:pt x="19213" y="6434"/>
                    <a:pt x="19099" y="6358"/>
                  </a:cubicBezTo>
                  <a:cubicBezTo>
                    <a:pt x="18719" y="6053"/>
                    <a:pt x="18262" y="5787"/>
                    <a:pt x="17806" y="5597"/>
                  </a:cubicBezTo>
                  <a:cubicBezTo>
                    <a:pt x="17349" y="5445"/>
                    <a:pt x="16854" y="5330"/>
                    <a:pt x="16360" y="5254"/>
                  </a:cubicBezTo>
                  <a:cubicBezTo>
                    <a:pt x="16156" y="5230"/>
                    <a:pt x="15951" y="5218"/>
                    <a:pt x="15744" y="5218"/>
                  </a:cubicBezTo>
                  <a:cubicBezTo>
                    <a:pt x="14988" y="5218"/>
                    <a:pt x="14224" y="5382"/>
                    <a:pt x="13507" y="5711"/>
                  </a:cubicBezTo>
                  <a:cubicBezTo>
                    <a:pt x="13088" y="5939"/>
                    <a:pt x="12670" y="6205"/>
                    <a:pt x="12327" y="6510"/>
                  </a:cubicBezTo>
                  <a:cubicBezTo>
                    <a:pt x="12289" y="6548"/>
                    <a:pt x="12251" y="6586"/>
                    <a:pt x="12213" y="6624"/>
                  </a:cubicBezTo>
                  <a:cubicBezTo>
                    <a:pt x="12156" y="6643"/>
                    <a:pt x="12146" y="6652"/>
                    <a:pt x="12142" y="6652"/>
                  </a:cubicBezTo>
                  <a:cubicBezTo>
                    <a:pt x="12137" y="6652"/>
                    <a:pt x="12137" y="6643"/>
                    <a:pt x="12099" y="6624"/>
                  </a:cubicBezTo>
                  <a:cubicBezTo>
                    <a:pt x="11985" y="6548"/>
                    <a:pt x="11909" y="6472"/>
                    <a:pt x="11833" y="6358"/>
                  </a:cubicBezTo>
                  <a:cubicBezTo>
                    <a:pt x="11642" y="6205"/>
                    <a:pt x="11490" y="6015"/>
                    <a:pt x="11300" y="5825"/>
                  </a:cubicBezTo>
                  <a:cubicBezTo>
                    <a:pt x="10577" y="5102"/>
                    <a:pt x="9854" y="4379"/>
                    <a:pt x="9131" y="3695"/>
                  </a:cubicBezTo>
                  <a:cubicBezTo>
                    <a:pt x="8371" y="3010"/>
                    <a:pt x="7724" y="2325"/>
                    <a:pt x="7001" y="1716"/>
                  </a:cubicBezTo>
                  <a:lnTo>
                    <a:pt x="6925" y="1678"/>
                  </a:lnTo>
                  <a:cubicBezTo>
                    <a:pt x="6887" y="1678"/>
                    <a:pt x="6849" y="1602"/>
                    <a:pt x="6925" y="1564"/>
                  </a:cubicBezTo>
                  <a:cubicBezTo>
                    <a:pt x="6963" y="1526"/>
                    <a:pt x="6963" y="1488"/>
                    <a:pt x="6963" y="1488"/>
                  </a:cubicBezTo>
                  <a:cubicBezTo>
                    <a:pt x="7001" y="1412"/>
                    <a:pt x="7001" y="1298"/>
                    <a:pt x="6963" y="1222"/>
                  </a:cubicBezTo>
                  <a:cubicBezTo>
                    <a:pt x="6925" y="955"/>
                    <a:pt x="6849" y="727"/>
                    <a:pt x="6697" y="537"/>
                  </a:cubicBezTo>
                  <a:cubicBezTo>
                    <a:pt x="6450" y="219"/>
                    <a:pt x="6072" y="0"/>
                    <a:pt x="5655"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1587;p47">
              <a:extLst>
                <a:ext uri="{FF2B5EF4-FFF2-40B4-BE49-F238E27FC236}">
                  <a16:creationId xmlns:a16="http://schemas.microsoft.com/office/drawing/2014/main" id="{F83DDE5B-B124-44B1-BD49-4DF291492356}"/>
                </a:ext>
              </a:extLst>
            </p:cNvPr>
            <p:cNvSpPr/>
            <p:nvPr/>
          </p:nvSpPr>
          <p:spPr>
            <a:xfrm>
              <a:off x="6562000" y="1898775"/>
              <a:ext cx="32375" cy="33375"/>
            </a:xfrm>
            <a:custGeom>
              <a:avLst/>
              <a:gdLst/>
              <a:ahLst/>
              <a:cxnLst/>
              <a:rect l="l" t="t" r="r" b="b"/>
              <a:pathLst>
                <a:path w="1295" h="1335" extrusionOk="0">
                  <a:moveTo>
                    <a:pt x="559" y="0"/>
                  </a:moveTo>
                  <a:cubicBezTo>
                    <a:pt x="500" y="0"/>
                    <a:pt x="441" y="12"/>
                    <a:pt x="381" y="38"/>
                  </a:cubicBezTo>
                  <a:cubicBezTo>
                    <a:pt x="267" y="114"/>
                    <a:pt x="153" y="228"/>
                    <a:pt x="77" y="380"/>
                  </a:cubicBezTo>
                  <a:cubicBezTo>
                    <a:pt x="1" y="533"/>
                    <a:pt x="1" y="723"/>
                    <a:pt x="77" y="875"/>
                  </a:cubicBezTo>
                  <a:cubicBezTo>
                    <a:pt x="170" y="1092"/>
                    <a:pt x="440" y="1334"/>
                    <a:pt x="722" y="1334"/>
                  </a:cubicBezTo>
                  <a:cubicBezTo>
                    <a:pt x="786" y="1334"/>
                    <a:pt x="851" y="1322"/>
                    <a:pt x="914" y="1293"/>
                  </a:cubicBezTo>
                  <a:cubicBezTo>
                    <a:pt x="1066" y="1217"/>
                    <a:pt x="1180" y="1065"/>
                    <a:pt x="1218" y="913"/>
                  </a:cubicBezTo>
                  <a:cubicBezTo>
                    <a:pt x="1294" y="761"/>
                    <a:pt x="1294" y="571"/>
                    <a:pt x="1218" y="418"/>
                  </a:cubicBezTo>
                  <a:cubicBezTo>
                    <a:pt x="1093" y="261"/>
                    <a:pt x="837" y="0"/>
                    <a:pt x="559"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1588;p47">
              <a:extLst>
                <a:ext uri="{FF2B5EF4-FFF2-40B4-BE49-F238E27FC236}">
                  <a16:creationId xmlns:a16="http://schemas.microsoft.com/office/drawing/2014/main" id="{962D6222-2739-4D57-8439-570E48D4FDC2}"/>
                </a:ext>
              </a:extLst>
            </p:cNvPr>
            <p:cNvSpPr/>
            <p:nvPr/>
          </p:nvSpPr>
          <p:spPr>
            <a:xfrm>
              <a:off x="6423150" y="1901125"/>
              <a:ext cx="32350" cy="32075"/>
            </a:xfrm>
            <a:custGeom>
              <a:avLst/>
              <a:gdLst/>
              <a:ahLst/>
              <a:cxnLst/>
              <a:rect l="l" t="t" r="r" b="b"/>
              <a:pathLst>
                <a:path w="1294" h="1283" extrusionOk="0">
                  <a:moveTo>
                    <a:pt x="464" y="1"/>
                  </a:moveTo>
                  <a:cubicBezTo>
                    <a:pt x="410" y="1"/>
                    <a:pt x="357" y="7"/>
                    <a:pt x="305" y="20"/>
                  </a:cubicBezTo>
                  <a:cubicBezTo>
                    <a:pt x="0" y="172"/>
                    <a:pt x="77" y="667"/>
                    <a:pt x="191" y="895"/>
                  </a:cubicBezTo>
                  <a:cubicBezTo>
                    <a:pt x="291" y="1162"/>
                    <a:pt x="566" y="1283"/>
                    <a:pt x="838" y="1283"/>
                  </a:cubicBezTo>
                  <a:cubicBezTo>
                    <a:pt x="876" y="1283"/>
                    <a:pt x="914" y="1280"/>
                    <a:pt x="952" y="1276"/>
                  </a:cubicBezTo>
                  <a:cubicBezTo>
                    <a:pt x="1104" y="1199"/>
                    <a:pt x="1256" y="1047"/>
                    <a:pt x="1256" y="895"/>
                  </a:cubicBezTo>
                  <a:cubicBezTo>
                    <a:pt x="1294" y="667"/>
                    <a:pt x="1180" y="553"/>
                    <a:pt x="1104" y="401"/>
                  </a:cubicBezTo>
                  <a:cubicBezTo>
                    <a:pt x="978" y="148"/>
                    <a:pt x="721" y="1"/>
                    <a:pt x="464"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5" name="Google Shape;1589;p47">
              <a:extLst>
                <a:ext uri="{FF2B5EF4-FFF2-40B4-BE49-F238E27FC236}">
                  <a16:creationId xmlns:a16="http://schemas.microsoft.com/office/drawing/2014/main" id="{E978E611-9B49-4A32-892B-2884AA4075FF}"/>
                </a:ext>
              </a:extLst>
            </p:cNvPr>
            <p:cNvSpPr/>
            <p:nvPr/>
          </p:nvSpPr>
          <p:spPr>
            <a:xfrm>
              <a:off x="6287150" y="1898175"/>
              <a:ext cx="28550" cy="23450"/>
            </a:xfrm>
            <a:custGeom>
              <a:avLst/>
              <a:gdLst/>
              <a:ahLst/>
              <a:cxnLst/>
              <a:rect l="l" t="t" r="r" b="b"/>
              <a:pathLst>
                <a:path w="1142" h="938" extrusionOk="0">
                  <a:moveTo>
                    <a:pt x="467" y="0"/>
                  </a:moveTo>
                  <a:cubicBezTo>
                    <a:pt x="290" y="0"/>
                    <a:pt x="128" y="110"/>
                    <a:pt x="38" y="290"/>
                  </a:cubicBezTo>
                  <a:cubicBezTo>
                    <a:pt x="0" y="404"/>
                    <a:pt x="38" y="557"/>
                    <a:pt x="114" y="671"/>
                  </a:cubicBezTo>
                  <a:cubicBezTo>
                    <a:pt x="152" y="785"/>
                    <a:pt x="266" y="861"/>
                    <a:pt x="381" y="899"/>
                  </a:cubicBezTo>
                  <a:cubicBezTo>
                    <a:pt x="442" y="925"/>
                    <a:pt x="505" y="937"/>
                    <a:pt x="567" y="937"/>
                  </a:cubicBezTo>
                  <a:cubicBezTo>
                    <a:pt x="774" y="937"/>
                    <a:pt x="969" y="800"/>
                    <a:pt x="1027" y="595"/>
                  </a:cubicBezTo>
                  <a:cubicBezTo>
                    <a:pt x="1141" y="290"/>
                    <a:pt x="875" y="100"/>
                    <a:pt x="609" y="24"/>
                  </a:cubicBezTo>
                  <a:cubicBezTo>
                    <a:pt x="561" y="8"/>
                    <a:pt x="514" y="0"/>
                    <a:pt x="467"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6" name="Google Shape;1590;p47">
              <a:extLst>
                <a:ext uri="{FF2B5EF4-FFF2-40B4-BE49-F238E27FC236}">
                  <a16:creationId xmlns:a16="http://schemas.microsoft.com/office/drawing/2014/main" id="{0CCD8964-FFA3-4607-B027-A5BE7B4CAC56}"/>
                </a:ext>
              </a:extLst>
            </p:cNvPr>
            <p:cNvSpPr/>
            <p:nvPr/>
          </p:nvSpPr>
          <p:spPr>
            <a:xfrm>
              <a:off x="6158750" y="1881475"/>
              <a:ext cx="31400" cy="26825"/>
            </a:xfrm>
            <a:custGeom>
              <a:avLst/>
              <a:gdLst/>
              <a:ahLst/>
              <a:cxnLst/>
              <a:rect l="l" t="t" r="r" b="b"/>
              <a:pathLst>
                <a:path w="1256" h="1073" extrusionOk="0">
                  <a:moveTo>
                    <a:pt x="529" y="0"/>
                  </a:moveTo>
                  <a:cubicBezTo>
                    <a:pt x="494" y="0"/>
                    <a:pt x="457" y="2"/>
                    <a:pt x="419" y="7"/>
                  </a:cubicBezTo>
                  <a:cubicBezTo>
                    <a:pt x="152" y="45"/>
                    <a:pt x="0" y="350"/>
                    <a:pt x="114" y="578"/>
                  </a:cubicBezTo>
                  <a:cubicBezTo>
                    <a:pt x="190" y="882"/>
                    <a:pt x="457" y="1072"/>
                    <a:pt x="761" y="1072"/>
                  </a:cubicBezTo>
                  <a:cubicBezTo>
                    <a:pt x="1103" y="996"/>
                    <a:pt x="1256" y="616"/>
                    <a:pt x="1103" y="350"/>
                  </a:cubicBezTo>
                  <a:cubicBezTo>
                    <a:pt x="970" y="117"/>
                    <a:pt x="779" y="0"/>
                    <a:pt x="529"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7" name="Google Shape;1591;p47">
              <a:extLst>
                <a:ext uri="{FF2B5EF4-FFF2-40B4-BE49-F238E27FC236}">
                  <a16:creationId xmlns:a16="http://schemas.microsoft.com/office/drawing/2014/main" id="{A9BC9934-37DD-4321-B759-0656322E3399}"/>
                </a:ext>
              </a:extLst>
            </p:cNvPr>
            <p:cNvSpPr/>
            <p:nvPr/>
          </p:nvSpPr>
          <p:spPr>
            <a:xfrm>
              <a:off x="6047450" y="1864975"/>
              <a:ext cx="28575" cy="22400"/>
            </a:xfrm>
            <a:custGeom>
              <a:avLst/>
              <a:gdLst/>
              <a:ahLst/>
              <a:cxnLst/>
              <a:rect l="l" t="t" r="r" b="b"/>
              <a:pathLst>
                <a:path w="1143" h="896" extrusionOk="0">
                  <a:moveTo>
                    <a:pt x="472" y="1"/>
                  </a:moveTo>
                  <a:cubicBezTo>
                    <a:pt x="258" y="1"/>
                    <a:pt x="70" y="143"/>
                    <a:pt x="39" y="363"/>
                  </a:cubicBezTo>
                  <a:cubicBezTo>
                    <a:pt x="1" y="667"/>
                    <a:pt x="229" y="895"/>
                    <a:pt x="534" y="895"/>
                  </a:cubicBezTo>
                  <a:cubicBezTo>
                    <a:pt x="762" y="895"/>
                    <a:pt x="1066" y="743"/>
                    <a:pt x="1104" y="515"/>
                  </a:cubicBezTo>
                  <a:cubicBezTo>
                    <a:pt x="1142" y="249"/>
                    <a:pt x="876" y="58"/>
                    <a:pt x="610" y="20"/>
                  </a:cubicBezTo>
                  <a:cubicBezTo>
                    <a:pt x="563" y="7"/>
                    <a:pt x="517" y="1"/>
                    <a:pt x="472"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2" name="Google Shape;1592;p47">
              <a:extLst>
                <a:ext uri="{FF2B5EF4-FFF2-40B4-BE49-F238E27FC236}">
                  <a16:creationId xmlns:a16="http://schemas.microsoft.com/office/drawing/2014/main" id="{68505A4A-7477-49F7-A0DC-2B9668579151}"/>
                </a:ext>
              </a:extLst>
            </p:cNvPr>
            <p:cNvSpPr/>
            <p:nvPr/>
          </p:nvSpPr>
          <p:spPr>
            <a:xfrm>
              <a:off x="6199650" y="1603400"/>
              <a:ext cx="88475" cy="135600"/>
            </a:xfrm>
            <a:custGeom>
              <a:avLst/>
              <a:gdLst/>
              <a:ahLst/>
              <a:cxnLst/>
              <a:rect l="l" t="t" r="r" b="b"/>
              <a:pathLst>
                <a:path w="3539" h="5424" extrusionOk="0">
                  <a:moveTo>
                    <a:pt x="3194" y="0"/>
                  </a:moveTo>
                  <a:cubicBezTo>
                    <a:pt x="2899" y="0"/>
                    <a:pt x="2591" y="360"/>
                    <a:pt x="2435" y="516"/>
                  </a:cubicBezTo>
                  <a:cubicBezTo>
                    <a:pt x="2092" y="820"/>
                    <a:pt x="1750" y="1125"/>
                    <a:pt x="1484" y="1505"/>
                  </a:cubicBezTo>
                  <a:cubicBezTo>
                    <a:pt x="1217" y="1885"/>
                    <a:pt x="989" y="2304"/>
                    <a:pt x="799" y="2760"/>
                  </a:cubicBezTo>
                  <a:cubicBezTo>
                    <a:pt x="571" y="3255"/>
                    <a:pt x="381" y="3750"/>
                    <a:pt x="266" y="4282"/>
                  </a:cubicBezTo>
                  <a:cubicBezTo>
                    <a:pt x="190" y="4549"/>
                    <a:pt x="0" y="5424"/>
                    <a:pt x="495" y="5424"/>
                  </a:cubicBezTo>
                  <a:cubicBezTo>
                    <a:pt x="647" y="5424"/>
                    <a:pt x="799" y="5271"/>
                    <a:pt x="799" y="5119"/>
                  </a:cubicBezTo>
                  <a:cubicBezTo>
                    <a:pt x="761" y="4891"/>
                    <a:pt x="799" y="4625"/>
                    <a:pt x="837" y="4396"/>
                  </a:cubicBezTo>
                  <a:cubicBezTo>
                    <a:pt x="913" y="3940"/>
                    <a:pt x="1103" y="3483"/>
                    <a:pt x="1294" y="3065"/>
                  </a:cubicBezTo>
                  <a:cubicBezTo>
                    <a:pt x="1446" y="2646"/>
                    <a:pt x="1674" y="2266"/>
                    <a:pt x="1902" y="1923"/>
                  </a:cubicBezTo>
                  <a:cubicBezTo>
                    <a:pt x="2207" y="1543"/>
                    <a:pt x="2511" y="1201"/>
                    <a:pt x="2853" y="896"/>
                  </a:cubicBezTo>
                  <a:cubicBezTo>
                    <a:pt x="2968" y="820"/>
                    <a:pt x="3044" y="744"/>
                    <a:pt x="3120" y="668"/>
                  </a:cubicBezTo>
                  <a:cubicBezTo>
                    <a:pt x="3234" y="592"/>
                    <a:pt x="3310" y="592"/>
                    <a:pt x="3386" y="554"/>
                  </a:cubicBezTo>
                  <a:cubicBezTo>
                    <a:pt x="3538" y="440"/>
                    <a:pt x="3538" y="173"/>
                    <a:pt x="3386" y="59"/>
                  </a:cubicBezTo>
                  <a:cubicBezTo>
                    <a:pt x="3324" y="18"/>
                    <a:pt x="3259" y="0"/>
                    <a:pt x="3194"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3" name="Google Shape;1593;p47">
              <a:extLst>
                <a:ext uri="{FF2B5EF4-FFF2-40B4-BE49-F238E27FC236}">
                  <a16:creationId xmlns:a16="http://schemas.microsoft.com/office/drawing/2014/main" id="{7E476044-16DB-40D4-8161-874BEDBD4E0A}"/>
                </a:ext>
              </a:extLst>
            </p:cNvPr>
            <p:cNvSpPr/>
            <p:nvPr/>
          </p:nvSpPr>
          <p:spPr>
            <a:xfrm>
              <a:off x="6192175" y="1152600"/>
              <a:ext cx="66450" cy="363850"/>
            </a:xfrm>
            <a:custGeom>
              <a:avLst/>
              <a:gdLst/>
              <a:ahLst/>
              <a:cxnLst/>
              <a:rect l="l" t="t" r="r" b="b"/>
              <a:pathLst>
                <a:path w="2658" h="14554" extrusionOk="0">
                  <a:moveTo>
                    <a:pt x="358" y="1"/>
                  </a:moveTo>
                  <a:cubicBezTo>
                    <a:pt x="190" y="1"/>
                    <a:pt x="0" y="113"/>
                    <a:pt x="109" y="287"/>
                  </a:cubicBezTo>
                  <a:lnTo>
                    <a:pt x="2125" y="14325"/>
                  </a:lnTo>
                  <a:cubicBezTo>
                    <a:pt x="2163" y="14477"/>
                    <a:pt x="2277" y="14553"/>
                    <a:pt x="2391" y="14553"/>
                  </a:cubicBezTo>
                  <a:cubicBezTo>
                    <a:pt x="2544" y="14515"/>
                    <a:pt x="2658" y="14401"/>
                    <a:pt x="2620" y="14249"/>
                  </a:cubicBezTo>
                  <a:lnTo>
                    <a:pt x="565" y="211"/>
                  </a:lnTo>
                  <a:cubicBezTo>
                    <a:pt x="598" y="64"/>
                    <a:pt x="484" y="1"/>
                    <a:pt x="358"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4" name="Google Shape;1594;p47">
              <a:extLst>
                <a:ext uri="{FF2B5EF4-FFF2-40B4-BE49-F238E27FC236}">
                  <a16:creationId xmlns:a16="http://schemas.microsoft.com/office/drawing/2014/main" id="{7F11F0AB-4B97-4260-A8FC-434188E0E7DB}"/>
                </a:ext>
              </a:extLst>
            </p:cNvPr>
            <p:cNvSpPr/>
            <p:nvPr/>
          </p:nvSpPr>
          <p:spPr>
            <a:xfrm>
              <a:off x="6328050" y="931500"/>
              <a:ext cx="13325" cy="584950"/>
            </a:xfrm>
            <a:custGeom>
              <a:avLst/>
              <a:gdLst/>
              <a:ahLst/>
              <a:cxnLst/>
              <a:rect l="l" t="t" r="r" b="b"/>
              <a:pathLst>
                <a:path w="533" h="23398" extrusionOk="0">
                  <a:moveTo>
                    <a:pt x="266" y="0"/>
                  </a:moveTo>
                  <a:cubicBezTo>
                    <a:pt x="114" y="0"/>
                    <a:pt x="0" y="114"/>
                    <a:pt x="0" y="266"/>
                  </a:cubicBezTo>
                  <a:lnTo>
                    <a:pt x="0" y="23131"/>
                  </a:lnTo>
                  <a:cubicBezTo>
                    <a:pt x="0" y="23283"/>
                    <a:pt x="114" y="23397"/>
                    <a:pt x="266" y="23397"/>
                  </a:cubicBezTo>
                  <a:cubicBezTo>
                    <a:pt x="419" y="23397"/>
                    <a:pt x="533" y="23283"/>
                    <a:pt x="533" y="23131"/>
                  </a:cubicBezTo>
                  <a:lnTo>
                    <a:pt x="533" y="266"/>
                  </a:lnTo>
                  <a:cubicBezTo>
                    <a:pt x="533" y="114"/>
                    <a:pt x="419" y="0"/>
                    <a:pt x="266"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 name="Google Shape;1595;p47">
              <a:extLst>
                <a:ext uri="{FF2B5EF4-FFF2-40B4-BE49-F238E27FC236}">
                  <a16:creationId xmlns:a16="http://schemas.microsoft.com/office/drawing/2014/main" id="{9F1B2505-4AD3-450E-86A5-59F3B75AF5CD}"/>
                </a:ext>
              </a:extLst>
            </p:cNvPr>
            <p:cNvSpPr/>
            <p:nvPr/>
          </p:nvSpPr>
          <p:spPr>
            <a:xfrm>
              <a:off x="6405075" y="1170975"/>
              <a:ext cx="72300" cy="332150"/>
            </a:xfrm>
            <a:custGeom>
              <a:avLst/>
              <a:gdLst/>
              <a:ahLst/>
              <a:cxnLst/>
              <a:rect l="l" t="t" r="r" b="b"/>
              <a:pathLst>
                <a:path w="2892" h="13286" extrusionOk="0">
                  <a:moveTo>
                    <a:pt x="2606" y="1"/>
                  </a:moveTo>
                  <a:cubicBezTo>
                    <a:pt x="2483" y="1"/>
                    <a:pt x="2392" y="104"/>
                    <a:pt x="2359" y="236"/>
                  </a:cubicBezTo>
                  <a:lnTo>
                    <a:pt x="39" y="12981"/>
                  </a:lnTo>
                  <a:cubicBezTo>
                    <a:pt x="1" y="13133"/>
                    <a:pt x="115" y="13248"/>
                    <a:pt x="267" y="13286"/>
                  </a:cubicBezTo>
                  <a:lnTo>
                    <a:pt x="305" y="13286"/>
                  </a:lnTo>
                  <a:cubicBezTo>
                    <a:pt x="419" y="13286"/>
                    <a:pt x="533" y="13210"/>
                    <a:pt x="533" y="13095"/>
                  </a:cubicBezTo>
                  <a:lnTo>
                    <a:pt x="2854" y="313"/>
                  </a:lnTo>
                  <a:cubicBezTo>
                    <a:pt x="2892" y="160"/>
                    <a:pt x="2816" y="46"/>
                    <a:pt x="2664" y="8"/>
                  </a:cubicBezTo>
                  <a:cubicBezTo>
                    <a:pt x="2644" y="3"/>
                    <a:pt x="2624" y="1"/>
                    <a:pt x="2606"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Tree>
    <p:extLst>
      <p:ext uri="{BB962C8B-B14F-4D97-AF65-F5344CB8AC3E}">
        <p14:creationId xmlns:p14="http://schemas.microsoft.com/office/powerpoint/2010/main" val="4286270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1000"/>
                                        <p:tgtEl>
                                          <p:spTgt spid="30"/>
                                        </p:tgtEl>
                                      </p:cBhvr>
                                    </p:animEffect>
                                    <p:anim calcmode="lin" valueType="num">
                                      <p:cBhvr>
                                        <p:cTn id="27" dur="1000" fill="hold"/>
                                        <p:tgtEl>
                                          <p:spTgt spid="30"/>
                                        </p:tgtEl>
                                        <p:attrNameLst>
                                          <p:attrName>ppt_x</p:attrName>
                                        </p:attrNameLst>
                                      </p:cBhvr>
                                      <p:tavLst>
                                        <p:tav tm="0">
                                          <p:val>
                                            <p:strVal val="#ppt_x"/>
                                          </p:val>
                                        </p:tav>
                                        <p:tav tm="100000">
                                          <p:val>
                                            <p:strVal val="#ppt_x"/>
                                          </p:val>
                                        </p:tav>
                                      </p:tavLst>
                                    </p:anim>
                                    <p:anim calcmode="lin" valueType="num">
                                      <p:cBhvr>
                                        <p:cTn id="28" dur="1000" fill="hold"/>
                                        <p:tgtEl>
                                          <p:spTgt spid="3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1000"/>
                                        <p:tgtEl>
                                          <p:spTgt spid="4"/>
                                        </p:tgtEl>
                                      </p:cBhvr>
                                    </p:animEffect>
                                    <p:anim calcmode="lin" valueType="num">
                                      <p:cBhvr>
                                        <p:cTn id="32" dur="1000" fill="hold"/>
                                        <p:tgtEl>
                                          <p:spTgt spid="4"/>
                                        </p:tgtEl>
                                        <p:attrNameLst>
                                          <p:attrName>ppt_x</p:attrName>
                                        </p:attrNameLst>
                                      </p:cBhvr>
                                      <p:tavLst>
                                        <p:tav tm="0">
                                          <p:val>
                                            <p:strVal val="#ppt_x"/>
                                          </p:val>
                                        </p:tav>
                                        <p:tav tm="100000">
                                          <p:val>
                                            <p:strVal val="#ppt_x"/>
                                          </p:val>
                                        </p:tav>
                                      </p:tavLst>
                                    </p:anim>
                                    <p:anim calcmode="lin" valueType="num">
                                      <p:cBhvr>
                                        <p:cTn id="33" dur="1000" fill="hold"/>
                                        <p:tgtEl>
                                          <p:spTgt spid="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187">
                                            <p:txEl>
                                              <p:pRg st="0" end="0"/>
                                            </p:txEl>
                                          </p:spTgt>
                                        </p:tgtEl>
                                        <p:attrNameLst>
                                          <p:attrName>style.visibility</p:attrName>
                                        </p:attrNameLst>
                                      </p:cBhvr>
                                      <p:to>
                                        <p:strVal val="visible"/>
                                      </p:to>
                                    </p:set>
                                    <p:animEffect transition="in" filter="fade">
                                      <p:cBhvr>
                                        <p:cTn id="36" dur="1000"/>
                                        <p:tgtEl>
                                          <p:spTgt spid="2187">
                                            <p:txEl>
                                              <p:pRg st="0" end="0"/>
                                            </p:txEl>
                                          </p:spTgt>
                                        </p:tgtEl>
                                      </p:cBhvr>
                                    </p:animEffect>
                                    <p:anim calcmode="lin" valueType="num">
                                      <p:cBhvr>
                                        <p:cTn id="37" dur="1000" fill="hold"/>
                                        <p:tgtEl>
                                          <p:spTgt spid="2187">
                                            <p:txEl>
                                              <p:pRg st="0" end="0"/>
                                            </p:txEl>
                                          </p:spTgt>
                                        </p:tgtEl>
                                        <p:attrNameLst>
                                          <p:attrName>ppt_x</p:attrName>
                                        </p:attrNameLst>
                                      </p:cBhvr>
                                      <p:tavLst>
                                        <p:tav tm="0">
                                          <p:val>
                                            <p:strVal val="#ppt_x"/>
                                          </p:val>
                                        </p:tav>
                                        <p:tav tm="100000">
                                          <p:val>
                                            <p:strVal val="#ppt_x"/>
                                          </p:val>
                                        </p:tav>
                                      </p:tavLst>
                                    </p:anim>
                                    <p:anim calcmode="lin" valueType="num">
                                      <p:cBhvr>
                                        <p:cTn id="38" dur="1000" fill="hold"/>
                                        <p:tgtEl>
                                          <p:spTgt spid="2187">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anim calcmode="lin" valueType="num">
                                      <p:cBhvr>
                                        <p:cTn id="42" dur="1000" fill="hold"/>
                                        <p:tgtEl>
                                          <p:spTgt spid="2"/>
                                        </p:tgtEl>
                                        <p:attrNameLst>
                                          <p:attrName>ppt_x</p:attrName>
                                        </p:attrNameLst>
                                      </p:cBhvr>
                                      <p:tavLst>
                                        <p:tav tm="0">
                                          <p:val>
                                            <p:strVal val="#ppt_x"/>
                                          </p:val>
                                        </p:tav>
                                        <p:tav tm="100000">
                                          <p:val>
                                            <p:strVal val="#ppt_x"/>
                                          </p:val>
                                        </p:tav>
                                      </p:tavLst>
                                    </p:anim>
                                    <p:anim calcmode="lin" valueType="num">
                                      <p:cBhvr>
                                        <p:cTn id="4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87" grpId="0" build="p"/>
      <p:bldP spid="30" grpId="0"/>
      <p:bldP spid="31" grpId="0"/>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72"/>
        <p:cNvGrpSpPr/>
        <p:nvPr/>
      </p:nvGrpSpPr>
      <p:grpSpPr>
        <a:xfrm>
          <a:off x="0" y="0"/>
          <a:ext cx="0" cy="0"/>
          <a:chOff x="0" y="0"/>
          <a:chExt cx="0" cy="0"/>
        </a:xfrm>
      </p:grpSpPr>
      <p:sp>
        <p:nvSpPr>
          <p:cNvPr id="2" name="Rectangle 1">
            <a:extLst>
              <a:ext uri="{FF2B5EF4-FFF2-40B4-BE49-F238E27FC236}">
                <a16:creationId xmlns:a16="http://schemas.microsoft.com/office/drawing/2014/main" id="{09E0F781-5EF6-4D34-9C84-76B098E7453E}"/>
              </a:ext>
            </a:extLst>
          </p:cNvPr>
          <p:cNvSpPr/>
          <p:nvPr/>
        </p:nvSpPr>
        <p:spPr>
          <a:xfrm>
            <a:off x="2028093" y="3378014"/>
            <a:ext cx="3615250" cy="14622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sp>
        <p:nvSpPr>
          <p:cNvPr id="2173" name="Google Shape;2173;p67"/>
          <p:cNvSpPr txBox="1">
            <a:spLocks noGrp="1"/>
          </p:cNvSpPr>
          <p:nvPr>
            <p:ph type="title"/>
          </p:nvPr>
        </p:nvSpPr>
        <p:spPr>
          <a:xfrm>
            <a:off x="2857114" y="196962"/>
            <a:ext cx="4838898"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5400" dirty="0"/>
              <a:t>Agency Support</a:t>
            </a:r>
            <a:endParaRPr sz="5400" dirty="0"/>
          </a:p>
        </p:txBody>
      </p:sp>
      <p:grpSp>
        <p:nvGrpSpPr>
          <p:cNvPr id="2174" name="Google Shape;2174;p67"/>
          <p:cNvGrpSpPr/>
          <p:nvPr/>
        </p:nvGrpSpPr>
        <p:grpSpPr>
          <a:xfrm>
            <a:off x="959536" y="2181272"/>
            <a:ext cx="7494917" cy="749935"/>
            <a:chOff x="1446525" y="2092881"/>
            <a:chExt cx="2392200" cy="344894"/>
          </a:xfrm>
        </p:grpSpPr>
        <p:sp>
          <p:nvSpPr>
            <p:cNvPr id="2175" name="Google Shape;2175;p67"/>
            <p:cNvSpPr/>
            <p:nvPr/>
          </p:nvSpPr>
          <p:spPr>
            <a:xfrm>
              <a:off x="1446525" y="2093975"/>
              <a:ext cx="2392200" cy="343800"/>
            </a:xfrm>
            <a:prstGeom prst="roundRect">
              <a:avLst>
                <a:gd name="adj" fmla="val 50000"/>
              </a:avLst>
            </a:pr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6" name="Google Shape;2176;p67"/>
            <p:cNvSpPr/>
            <p:nvPr/>
          </p:nvSpPr>
          <p:spPr>
            <a:xfrm>
              <a:off x="1446525" y="2093975"/>
              <a:ext cx="1812448" cy="343800"/>
            </a:xfrm>
            <a:prstGeom prst="roundRect">
              <a:avLst>
                <a:gd name="adj" fmla="val 50000"/>
              </a:avLst>
            </a:pr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7" name="Google Shape;2177;p67"/>
            <p:cNvSpPr/>
            <p:nvPr/>
          </p:nvSpPr>
          <p:spPr>
            <a:xfrm>
              <a:off x="3022314" y="2092881"/>
              <a:ext cx="236659" cy="343800"/>
            </a:xfrm>
            <a:prstGeom prst="roundRect">
              <a:avLst>
                <a:gd name="adj" fmla="val 50000"/>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187" name="Google Shape;2187;p67"/>
          <p:cNvSpPr txBox="1">
            <a:spLocks noGrp="1"/>
          </p:cNvSpPr>
          <p:nvPr>
            <p:ph type="subTitle" idx="4294967295"/>
          </p:nvPr>
        </p:nvSpPr>
        <p:spPr>
          <a:xfrm>
            <a:off x="1991169" y="3423644"/>
            <a:ext cx="3615250" cy="666300"/>
          </a:xfrm>
          <a:prstGeom prst="rect">
            <a:avLst/>
          </a:prstGeom>
          <a:ln>
            <a:noFill/>
          </a:ln>
        </p:spPr>
        <p:txBody>
          <a:bodyPr spcFirstLastPara="1" wrap="square" lIns="91425" tIns="91425" rIns="91425" bIns="91425" anchor="t" anchorCtr="0">
            <a:noAutofit/>
          </a:bodyPr>
          <a:lstStyle/>
          <a:p>
            <a:pPr marL="0" lvl="0" indent="0" algn="ctr">
              <a:buNone/>
            </a:pPr>
            <a:r>
              <a:rPr lang="en-US" sz="2000" i="1" dirty="0">
                <a:solidFill>
                  <a:schemeClr val="tx1"/>
                </a:solidFill>
              </a:rPr>
              <a:t>My organization is implementing trauma-informed approaches beyond the SNAP-Ed program.</a:t>
            </a:r>
          </a:p>
        </p:txBody>
      </p:sp>
      <p:sp>
        <p:nvSpPr>
          <p:cNvPr id="2194" name="Google Shape;2194;p67"/>
          <p:cNvSpPr txBox="1">
            <a:spLocks noGrp="1"/>
          </p:cNvSpPr>
          <p:nvPr>
            <p:ph type="title" idx="4294967295"/>
          </p:nvPr>
        </p:nvSpPr>
        <p:spPr>
          <a:xfrm>
            <a:off x="312601" y="1437509"/>
            <a:ext cx="1940564"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200" dirty="0">
                <a:solidFill>
                  <a:schemeClr val="accent4"/>
                </a:solidFill>
              </a:rPr>
              <a:t>Less </a:t>
            </a:r>
            <a:br>
              <a:rPr lang="en-US" sz="3200" dirty="0">
                <a:solidFill>
                  <a:schemeClr val="accent4"/>
                </a:solidFill>
              </a:rPr>
            </a:br>
            <a:r>
              <a:rPr lang="en-US" sz="3200" dirty="0">
                <a:solidFill>
                  <a:schemeClr val="accent4"/>
                </a:solidFill>
              </a:rPr>
              <a:t>1</a:t>
            </a:r>
            <a:endParaRPr sz="3200" dirty="0">
              <a:solidFill>
                <a:schemeClr val="accent4"/>
              </a:solidFill>
            </a:endParaRPr>
          </a:p>
        </p:txBody>
      </p:sp>
      <p:sp>
        <p:nvSpPr>
          <p:cNvPr id="2195" name="Google Shape;2195;p67"/>
          <p:cNvSpPr txBox="1">
            <a:spLocks noGrp="1"/>
          </p:cNvSpPr>
          <p:nvPr>
            <p:ph type="title" idx="4294967295"/>
          </p:nvPr>
        </p:nvSpPr>
        <p:spPr>
          <a:xfrm>
            <a:off x="7377509" y="1463053"/>
            <a:ext cx="1089745"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solidFill>
                  <a:schemeClr val="accent4"/>
                </a:solidFill>
              </a:rPr>
              <a:t>More </a:t>
            </a:r>
            <a:br>
              <a:rPr lang="en" sz="3200" dirty="0">
                <a:solidFill>
                  <a:schemeClr val="accent4"/>
                </a:solidFill>
              </a:rPr>
            </a:br>
            <a:r>
              <a:rPr lang="en" sz="3200" dirty="0">
                <a:solidFill>
                  <a:schemeClr val="accent4"/>
                </a:solidFill>
              </a:rPr>
              <a:t>7 </a:t>
            </a:r>
            <a:endParaRPr sz="3200" dirty="0">
              <a:solidFill>
                <a:schemeClr val="accent4"/>
              </a:solidFill>
            </a:endParaRPr>
          </a:p>
        </p:txBody>
      </p:sp>
      <p:sp>
        <p:nvSpPr>
          <p:cNvPr id="28" name="Google Shape;2195;p67">
            <a:extLst>
              <a:ext uri="{FF2B5EF4-FFF2-40B4-BE49-F238E27FC236}">
                <a16:creationId xmlns:a16="http://schemas.microsoft.com/office/drawing/2014/main" id="{94D00809-0A09-479D-88B1-439F5EB8EFDF}"/>
              </a:ext>
            </a:extLst>
          </p:cNvPr>
          <p:cNvSpPr txBox="1">
            <a:spLocks/>
          </p:cNvSpPr>
          <p:nvPr/>
        </p:nvSpPr>
        <p:spPr>
          <a:xfrm>
            <a:off x="5734985" y="2355807"/>
            <a:ext cx="1089745"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E8E5C3"/>
                </a:solidFill>
                <a:effectLst/>
                <a:uLnTx/>
                <a:uFillTx/>
                <a:latin typeface="Pathway Gothic One"/>
                <a:sym typeface="Pathway Gothic One"/>
              </a:rPr>
              <a:t>5.1</a:t>
            </a:r>
          </a:p>
        </p:txBody>
      </p:sp>
      <p:sp>
        <p:nvSpPr>
          <p:cNvPr id="30" name="Google Shape;2195;p67">
            <a:extLst>
              <a:ext uri="{FF2B5EF4-FFF2-40B4-BE49-F238E27FC236}">
                <a16:creationId xmlns:a16="http://schemas.microsoft.com/office/drawing/2014/main" id="{8CB19D84-83F8-498C-8EA0-67D80383910B}"/>
              </a:ext>
            </a:extLst>
          </p:cNvPr>
          <p:cNvSpPr txBox="1">
            <a:spLocks/>
          </p:cNvSpPr>
          <p:nvPr/>
        </p:nvSpPr>
        <p:spPr>
          <a:xfrm>
            <a:off x="5001740" y="2345440"/>
            <a:ext cx="881645"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E8E5C3"/>
                </a:solidFill>
                <a:effectLst/>
                <a:uLnTx/>
                <a:uFillTx/>
                <a:latin typeface="Pathway Gothic One"/>
                <a:sym typeface="Pathway Gothic One"/>
              </a:rPr>
              <a:t>4.6</a:t>
            </a:r>
          </a:p>
        </p:txBody>
      </p:sp>
      <p:sp>
        <p:nvSpPr>
          <p:cNvPr id="31" name="Google Shape;2195;p67">
            <a:extLst>
              <a:ext uri="{FF2B5EF4-FFF2-40B4-BE49-F238E27FC236}">
                <a16:creationId xmlns:a16="http://schemas.microsoft.com/office/drawing/2014/main" id="{E75761CA-54B5-45DF-860B-D5C429ADF94D}"/>
              </a:ext>
            </a:extLst>
          </p:cNvPr>
          <p:cNvSpPr txBox="1">
            <a:spLocks/>
          </p:cNvSpPr>
          <p:nvPr/>
        </p:nvSpPr>
        <p:spPr>
          <a:xfrm>
            <a:off x="6456507" y="2345440"/>
            <a:ext cx="1089745"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500"/>
              <a:buFont typeface="Pathway Gothic One"/>
              <a:buNone/>
              <a:defRPr sz="3500" b="1"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2pPr>
            <a:lvl3pPr marR="0" lvl="2"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3pPr>
            <a:lvl4pPr marR="0" lvl="3"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4pPr>
            <a:lvl5pPr marR="0" lvl="4"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5pPr>
            <a:lvl6pPr marR="0" lvl="5"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6pPr>
            <a:lvl7pPr marR="0" lvl="6"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7pPr>
            <a:lvl8pPr marR="0" lvl="7"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8pPr>
            <a:lvl9pPr marR="0" lvl="8" algn="ctr" rtl="0">
              <a:lnSpc>
                <a:spcPct val="100000"/>
              </a:lnSpc>
              <a:spcBef>
                <a:spcPts val="0"/>
              </a:spcBef>
              <a:spcAft>
                <a:spcPts val="0"/>
              </a:spcAft>
              <a:buClr>
                <a:schemeClr val="lt2"/>
              </a:buClr>
              <a:buSzPts val="2800"/>
              <a:buFont typeface="Montserrat"/>
              <a:buNone/>
              <a:defRPr sz="2800" b="1" i="0" u="none" strike="noStrike" cap="none">
                <a:solidFill>
                  <a:schemeClr val="lt2"/>
                </a:solidFill>
                <a:latin typeface="Montserrat"/>
                <a:ea typeface="Montserrat"/>
                <a:cs typeface="Montserrat"/>
                <a:sym typeface="Montserrat"/>
              </a:defRPr>
            </a:lvl9pPr>
          </a:lstStyle>
          <a:p>
            <a:pPr marL="0" marR="0" lvl="0" indent="0" algn="ctr" defTabSz="914400" rtl="0" eaLnBrk="1" fontAlgn="auto" latinLnBrk="0" hangingPunct="1">
              <a:lnSpc>
                <a:spcPct val="100000"/>
              </a:lnSpc>
              <a:spcBef>
                <a:spcPts val="0"/>
              </a:spcBef>
              <a:spcAft>
                <a:spcPts val="0"/>
              </a:spcAft>
              <a:buClr>
                <a:srgbClr val="BD1717"/>
              </a:buClr>
              <a:buSzPts val="3500"/>
              <a:buFont typeface="Pathway Gothic One"/>
              <a:buNone/>
              <a:tabLst/>
              <a:defRPr/>
            </a:pPr>
            <a:r>
              <a:rPr kumimoji="0" lang="en-US" sz="3200" b="1" i="0" u="none" strike="noStrike" kern="0" cap="none" spc="0" normalizeH="0" baseline="0" noProof="0" dirty="0">
                <a:ln>
                  <a:noFill/>
                </a:ln>
                <a:solidFill>
                  <a:srgbClr val="BD1717"/>
                </a:solidFill>
                <a:effectLst/>
                <a:uLnTx/>
                <a:uFillTx/>
                <a:latin typeface="Pathway Gothic One"/>
                <a:sym typeface="Pathway Gothic One"/>
              </a:rPr>
              <a:t>5.6</a:t>
            </a:r>
          </a:p>
        </p:txBody>
      </p:sp>
      <p:sp>
        <p:nvSpPr>
          <p:cNvPr id="4" name="Arrow: Up 3">
            <a:extLst>
              <a:ext uri="{FF2B5EF4-FFF2-40B4-BE49-F238E27FC236}">
                <a16:creationId xmlns:a16="http://schemas.microsoft.com/office/drawing/2014/main" id="{0AB6E6AD-6E71-43B3-A4C3-345D6D8E7B24}"/>
              </a:ext>
            </a:extLst>
          </p:cNvPr>
          <p:cNvSpPr/>
          <p:nvPr/>
        </p:nvSpPr>
        <p:spPr>
          <a:xfrm>
            <a:off x="4877255" y="2779514"/>
            <a:ext cx="1019330" cy="594828"/>
          </a:xfrm>
          <a:prstGeom prst="up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grpSp>
        <p:nvGrpSpPr>
          <p:cNvPr id="5" name="Group 4">
            <a:extLst>
              <a:ext uri="{FF2B5EF4-FFF2-40B4-BE49-F238E27FC236}">
                <a16:creationId xmlns:a16="http://schemas.microsoft.com/office/drawing/2014/main" id="{FE2F8942-D47D-4D24-9099-7C80A3198DCC}"/>
              </a:ext>
            </a:extLst>
          </p:cNvPr>
          <p:cNvGrpSpPr/>
          <p:nvPr/>
        </p:nvGrpSpPr>
        <p:grpSpPr>
          <a:xfrm>
            <a:off x="5707052" y="2832796"/>
            <a:ext cx="3323923" cy="2007455"/>
            <a:chOff x="5908237" y="2832758"/>
            <a:chExt cx="3070680" cy="1767262"/>
          </a:xfrm>
        </p:grpSpPr>
        <p:sp>
          <p:nvSpPr>
            <p:cNvPr id="17" name="Rectangle 16">
              <a:extLst>
                <a:ext uri="{FF2B5EF4-FFF2-40B4-BE49-F238E27FC236}">
                  <a16:creationId xmlns:a16="http://schemas.microsoft.com/office/drawing/2014/main" id="{BEAB184F-AC58-42F7-91DC-ED5CFD825E0B}"/>
                </a:ext>
              </a:extLst>
            </p:cNvPr>
            <p:cNvSpPr/>
            <p:nvPr/>
          </p:nvSpPr>
          <p:spPr>
            <a:xfrm>
              <a:off x="5990492" y="3415638"/>
              <a:ext cx="2906170" cy="11843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sp>
          <p:nvSpPr>
            <p:cNvPr id="29" name="Google Shape;2187;p67">
              <a:extLst>
                <a:ext uri="{FF2B5EF4-FFF2-40B4-BE49-F238E27FC236}">
                  <a16:creationId xmlns:a16="http://schemas.microsoft.com/office/drawing/2014/main" id="{B41F17DB-EE21-411C-A195-8746C5DA552B}"/>
                </a:ext>
              </a:extLst>
            </p:cNvPr>
            <p:cNvSpPr txBox="1">
              <a:spLocks/>
            </p:cNvSpPr>
            <p:nvPr/>
          </p:nvSpPr>
          <p:spPr>
            <a:xfrm>
              <a:off x="5908237" y="3472601"/>
              <a:ext cx="3070680" cy="666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1pPr>
              <a:lvl2pPr marL="914400" marR="0" lvl="1"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2pPr>
              <a:lvl3pPr marL="1371600" marR="0" lvl="2"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3pPr>
              <a:lvl4pPr marL="1828800" marR="0" lvl="3"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4pPr>
              <a:lvl5pPr marL="2286000" marR="0" lvl="4"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5pPr>
              <a:lvl6pPr marL="2743200" marR="0" lvl="5"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6pPr>
              <a:lvl7pPr marL="3200400" marR="0" lvl="6"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7pPr>
              <a:lvl8pPr marL="3657600" marR="0" lvl="7" indent="-330200" algn="l" rtl="0">
                <a:lnSpc>
                  <a:spcPct val="100000"/>
                </a:lnSpc>
                <a:spcBef>
                  <a:spcPts val="1600"/>
                </a:spcBef>
                <a:spcAft>
                  <a:spcPts val="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8pPr>
              <a:lvl9pPr marL="4114800" marR="0" lvl="8" indent="-330200" algn="l" rtl="0">
                <a:lnSpc>
                  <a:spcPct val="100000"/>
                </a:lnSpc>
                <a:spcBef>
                  <a:spcPts val="1600"/>
                </a:spcBef>
                <a:spcAft>
                  <a:spcPts val="1600"/>
                </a:spcAft>
                <a:buClr>
                  <a:schemeClr val="lt2"/>
                </a:buClr>
                <a:buSzPts val="1600"/>
                <a:buFont typeface="Open Sans"/>
                <a:buChar char="■"/>
                <a:defRPr sz="1600" b="0" i="0" u="none" strike="noStrike" cap="none">
                  <a:solidFill>
                    <a:schemeClr val="lt2"/>
                  </a:solidFill>
                  <a:latin typeface="Open Sans"/>
                  <a:ea typeface="Open Sans"/>
                  <a:cs typeface="Open Sans"/>
                  <a:sym typeface="Open Sans"/>
                </a:defRPr>
              </a:lvl9pPr>
            </a:lstStyle>
            <a:p>
              <a:pPr marL="0" marR="0" lvl="0" indent="0" algn="ctr" defTabSz="914400" rtl="0" eaLnBrk="1" fontAlgn="auto" latinLnBrk="0" hangingPunct="1">
                <a:lnSpc>
                  <a:spcPct val="100000"/>
                </a:lnSpc>
                <a:spcBef>
                  <a:spcPts val="0"/>
                </a:spcBef>
                <a:spcAft>
                  <a:spcPts val="0"/>
                </a:spcAft>
                <a:buClr>
                  <a:srgbClr val="232347"/>
                </a:buClr>
                <a:buSzPts val="1600"/>
                <a:buFont typeface="Open Sans"/>
                <a:buNone/>
                <a:tabLst/>
                <a:defRPr/>
              </a:pPr>
              <a:r>
                <a:rPr kumimoji="0" lang="en-US" sz="2000" b="0" i="1" u="none" strike="noStrike" kern="0" cap="none" spc="0" normalizeH="0" baseline="0" noProof="0" dirty="0">
                  <a:ln>
                    <a:noFill/>
                  </a:ln>
                  <a:solidFill>
                    <a:srgbClr val="FFFFFF"/>
                  </a:solidFill>
                  <a:effectLst/>
                  <a:uLnTx/>
                  <a:uFillTx/>
                  <a:latin typeface="Open Sans"/>
                  <a:ea typeface="Open Sans"/>
                  <a:cs typeface="Open Sans"/>
                  <a:sym typeface="Open Sans"/>
                </a:rPr>
                <a:t>My supervisor encourages me to support trauma-informed approaches.</a:t>
              </a:r>
            </a:p>
          </p:txBody>
        </p:sp>
        <p:sp>
          <p:nvSpPr>
            <p:cNvPr id="19" name="Arrow: Up 18">
              <a:extLst>
                <a:ext uri="{FF2B5EF4-FFF2-40B4-BE49-F238E27FC236}">
                  <a16:creationId xmlns:a16="http://schemas.microsoft.com/office/drawing/2014/main" id="{71354C79-96F3-49C9-9984-EC6BEFC48073}"/>
                </a:ext>
              </a:extLst>
            </p:cNvPr>
            <p:cNvSpPr/>
            <p:nvPr/>
          </p:nvSpPr>
          <p:spPr>
            <a:xfrm>
              <a:off x="6667211" y="2832758"/>
              <a:ext cx="887170" cy="633343"/>
            </a:xfrm>
            <a:prstGeom prst="up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grpSp>
      <p:sp>
        <p:nvSpPr>
          <p:cNvPr id="45" name="Google Shape;2075;p61">
            <a:extLst>
              <a:ext uri="{FF2B5EF4-FFF2-40B4-BE49-F238E27FC236}">
                <a16:creationId xmlns:a16="http://schemas.microsoft.com/office/drawing/2014/main" id="{5AA15A0F-F7EA-433E-ADA2-BD3B735C601E}"/>
              </a:ext>
            </a:extLst>
          </p:cNvPr>
          <p:cNvSpPr/>
          <p:nvPr/>
        </p:nvSpPr>
        <p:spPr>
          <a:xfrm>
            <a:off x="8454453" y="303248"/>
            <a:ext cx="376948" cy="506313"/>
          </a:xfrm>
          <a:custGeom>
            <a:avLst/>
            <a:gdLst/>
            <a:ahLst/>
            <a:cxnLst/>
            <a:rect l="l" t="t" r="r" b="b"/>
            <a:pathLst>
              <a:path w="7240" h="11467" extrusionOk="0">
                <a:moveTo>
                  <a:pt x="1048" y="346"/>
                </a:moveTo>
                <a:cubicBezTo>
                  <a:pt x="1156" y="346"/>
                  <a:pt x="1239" y="441"/>
                  <a:pt x="1239" y="537"/>
                </a:cubicBezTo>
                <a:cubicBezTo>
                  <a:pt x="1239" y="644"/>
                  <a:pt x="1156" y="727"/>
                  <a:pt x="1048" y="727"/>
                </a:cubicBezTo>
                <a:cubicBezTo>
                  <a:pt x="941" y="727"/>
                  <a:pt x="858" y="644"/>
                  <a:pt x="858" y="537"/>
                </a:cubicBezTo>
                <a:cubicBezTo>
                  <a:pt x="858" y="429"/>
                  <a:pt x="941" y="346"/>
                  <a:pt x="1048" y="346"/>
                </a:cubicBezTo>
                <a:close/>
                <a:moveTo>
                  <a:pt x="3549" y="1203"/>
                </a:moveTo>
                <a:lnTo>
                  <a:pt x="3906" y="1453"/>
                </a:lnTo>
                <a:lnTo>
                  <a:pt x="3549" y="1453"/>
                </a:lnTo>
                <a:lnTo>
                  <a:pt x="3549" y="1203"/>
                </a:lnTo>
                <a:close/>
                <a:moveTo>
                  <a:pt x="6883" y="1060"/>
                </a:moveTo>
                <a:lnTo>
                  <a:pt x="6883" y="1072"/>
                </a:lnTo>
                <a:lnTo>
                  <a:pt x="6097" y="2799"/>
                </a:lnTo>
                <a:cubicBezTo>
                  <a:pt x="6085" y="2846"/>
                  <a:pt x="6085" y="2894"/>
                  <a:pt x="6097" y="2942"/>
                </a:cubicBezTo>
                <a:lnTo>
                  <a:pt x="6883" y="4680"/>
                </a:lnTo>
                <a:lnTo>
                  <a:pt x="4620" y="4680"/>
                </a:lnTo>
                <a:lnTo>
                  <a:pt x="4620" y="1608"/>
                </a:lnTo>
                <a:cubicBezTo>
                  <a:pt x="4620" y="1549"/>
                  <a:pt x="4597" y="1501"/>
                  <a:pt x="4549" y="1477"/>
                </a:cubicBezTo>
                <a:lnTo>
                  <a:pt x="3942" y="1060"/>
                </a:lnTo>
                <a:close/>
                <a:moveTo>
                  <a:pt x="6883" y="4680"/>
                </a:moveTo>
                <a:cubicBezTo>
                  <a:pt x="6883" y="4686"/>
                  <a:pt x="6880" y="4689"/>
                  <a:pt x="6878" y="4689"/>
                </a:cubicBezTo>
                <a:cubicBezTo>
                  <a:pt x="6877" y="4689"/>
                  <a:pt x="6877" y="4686"/>
                  <a:pt x="6883" y="4680"/>
                </a:cubicBezTo>
                <a:close/>
                <a:moveTo>
                  <a:pt x="4299" y="1787"/>
                </a:moveTo>
                <a:lnTo>
                  <a:pt x="4299" y="5394"/>
                </a:lnTo>
                <a:lnTo>
                  <a:pt x="1941" y="5406"/>
                </a:lnTo>
                <a:lnTo>
                  <a:pt x="1941" y="2692"/>
                </a:lnTo>
                <a:cubicBezTo>
                  <a:pt x="1941" y="2608"/>
                  <a:pt x="1870" y="2537"/>
                  <a:pt x="1787" y="2537"/>
                </a:cubicBezTo>
                <a:cubicBezTo>
                  <a:pt x="1691" y="2537"/>
                  <a:pt x="1620" y="2608"/>
                  <a:pt x="1620" y="2692"/>
                </a:cubicBezTo>
                <a:lnTo>
                  <a:pt x="1620" y="5406"/>
                </a:lnTo>
                <a:lnTo>
                  <a:pt x="1227" y="5406"/>
                </a:lnTo>
                <a:lnTo>
                  <a:pt x="1227" y="1787"/>
                </a:lnTo>
                <a:lnTo>
                  <a:pt x="1620" y="1787"/>
                </a:lnTo>
                <a:lnTo>
                  <a:pt x="1620" y="1989"/>
                </a:lnTo>
                <a:cubicBezTo>
                  <a:pt x="1620" y="2072"/>
                  <a:pt x="1691" y="2144"/>
                  <a:pt x="1787" y="2144"/>
                </a:cubicBezTo>
                <a:cubicBezTo>
                  <a:pt x="1870" y="2144"/>
                  <a:pt x="1941" y="2072"/>
                  <a:pt x="1941" y="1989"/>
                </a:cubicBezTo>
                <a:lnTo>
                  <a:pt x="1941" y="1787"/>
                </a:lnTo>
                <a:close/>
                <a:moveTo>
                  <a:pt x="1584" y="10764"/>
                </a:moveTo>
                <a:cubicBezTo>
                  <a:pt x="1691" y="10764"/>
                  <a:pt x="1787" y="10859"/>
                  <a:pt x="1787" y="10954"/>
                </a:cubicBezTo>
                <a:lnTo>
                  <a:pt x="1787" y="11145"/>
                </a:lnTo>
                <a:lnTo>
                  <a:pt x="322" y="11145"/>
                </a:lnTo>
                <a:lnTo>
                  <a:pt x="322" y="10954"/>
                </a:lnTo>
                <a:cubicBezTo>
                  <a:pt x="322" y="10847"/>
                  <a:pt x="417" y="10764"/>
                  <a:pt x="513" y="10764"/>
                </a:cubicBezTo>
                <a:close/>
                <a:moveTo>
                  <a:pt x="1048" y="1"/>
                </a:moveTo>
                <a:cubicBezTo>
                  <a:pt x="775" y="1"/>
                  <a:pt x="536" y="239"/>
                  <a:pt x="536" y="525"/>
                </a:cubicBezTo>
                <a:cubicBezTo>
                  <a:pt x="536" y="763"/>
                  <a:pt x="679" y="953"/>
                  <a:pt x="894" y="1037"/>
                </a:cubicBezTo>
                <a:lnTo>
                  <a:pt x="894" y="10419"/>
                </a:lnTo>
                <a:lnTo>
                  <a:pt x="513" y="10419"/>
                </a:lnTo>
                <a:cubicBezTo>
                  <a:pt x="215" y="10419"/>
                  <a:pt x="1" y="10657"/>
                  <a:pt x="1" y="10943"/>
                </a:cubicBezTo>
                <a:lnTo>
                  <a:pt x="1" y="11300"/>
                </a:lnTo>
                <a:cubicBezTo>
                  <a:pt x="1" y="11395"/>
                  <a:pt x="72" y="11466"/>
                  <a:pt x="155" y="11466"/>
                </a:cubicBezTo>
                <a:lnTo>
                  <a:pt x="1965" y="11466"/>
                </a:lnTo>
                <a:cubicBezTo>
                  <a:pt x="2049" y="11466"/>
                  <a:pt x="2120" y="11395"/>
                  <a:pt x="2120" y="11300"/>
                </a:cubicBezTo>
                <a:lnTo>
                  <a:pt x="2120" y="10943"/>
                </a:lnTo>
                <a:cubicBezTo>
                  <a:pt x="2120" y="10645"/>
                  <a:pt x="1882" y="10419"/>
                  <a:pt x="1608" y="10419"/>
                </a:cubicBezTo>
                <a:lnTo>
                  <a:pt x="1227" y="10419"/>
                </a:lnTo>
                <a:lnTo>
                  <a:pt x="1227" y="5740"/>
                </a:lnTo>
                <a:lnTo>
                  <a:pt x="4299" y="5740"/>
                </a:lnTo>
                <a:cubicBezTo>
                  <a:pt x="4489" y="5740"/>
                  <a:pt x="4632" y="5585"/>
                  <a:pt x="4632" y="5394"/>
                </a:cubicBezTo>
                <a:lnTo>
                  <a:pt x="4632" y="5025"/>
                </a:lnTo>
                <a:lnTo>
                  <a:pt x="6883" y="5025"/>
                </a:lnTo>
                <a:cubicBezTo>
                  <a:pt x="7002" y="5025"/>
                  <a:pt x="7109" y="4966"/>
                  <a:pt x="7180" y="4859"/>
                </a:cubicBezTo>
                <a:cubicBezTo>
                  <a:pt x="7228" y="4763"/>
                  <a:pt x="7240" y="4632"/>
                  <a:pt x="7180" y="4525"/>
                </a:cubicBezTo>
                <a:lnTo>
                  <a:pt x="6442" y="2882"/>
                </a:lnTo>
                <a:lnTo>
                  <a:pt x="7180" y="1227"/>
                </a:lnTo>
                <a:cubicBezTo>
                  <a:pt x="7228" y="1120"/>
                  <a:pt x="7228" y="989"/>
                  <a:pt x="7156" y="894"/>
                </a:cubicBezTo>
                <a:cubicBezTo>
                  <a:pt x="7097" y="787"/>
                  <a:pt x="6978" y="727"/>
                  <a:pt x="6859" y="727"/>
                </a:cubicBezTo>
                <a:lnTo>
                  <a:pt x="3358" y="727"/>
                </a:lnTo>
                <a:cubicBezTo>
                  <a:pt x="3275" y="727"/>
                  <a:pt x="3192" y="810"/>
                  <a:pt x="3192" y="894"/>
                </a:cubicBezTo>
                <a:lnTo>
                  <a:pt x="3192" y="1453"/>
                </a:lnTo>
                <a:lnTo>
                  <a:pt x="1215" y="1453"/>
                </a:lnTo>
                <a:lnTo>
                  <a:pt x="1215" y="1037"/>
                </a:lnTo>
                <a:cubicBezTo>
                  <a:pt x="1429" y="953"/>
                  <a:pt x="1572" y="763"/>
                  <a:pt x="1572" y="525"/>
                </a:cubicBezTo>
                <a:cubicBezTo>
                  <a:pt x="1572" y="227"/>
                  <a:pt x="1334" y="1"/>
                  <a:pt x="1048" y="1"/>
                </a:cubicBezTo>
                <a:close/>
              </a:path>
            </a:pathLst>
          </a:custGeom>
          <a:solidFill>
            <a:schemeClr val="tx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pic>
        <p:nvPicPr>
          <p:cNvPr id="36" name="Graphic 35" descr="Stars">
            <a:extLst>
              <a:ext uri="{FF2B5EF4-FFF2-40B4-BE49-F238E27FC236}">
                <a16:creationId xmlns:a16="http://schemas.microsoft.com/office/drawing/2014/main" id="{5A57E911-97E8-4B3E-9C60-1979C8E0B3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188042">
            <a:off x="364882" y="167033"/>
            <a:ext cx="899122" cy="899122"/>
          </a:xfrm>
          <a:prstGeom prst="rect">
            <a:avLst/>
          </a:prstGeom>
        </p:spPr>
      </p:pic>
    </p:spTree>
    <p:extLst>
      <p:ext uri="{BB962C8B-B14F-4D97-AF65-F5344CB8AC3E}">
        <p14:creationId xmlns:p14="http://schemas.microsoft.com/office/powerpoint/2010/main" val="1016896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74"/>
                                        </p:tgtEl>
                                        <p:attrNameLst>
                                          <p:attrName>style.visibility</p:attrName>
                                        </p:attrNameLst>
                                      </p:cBhvr>
                                      <p:to>
                                        <p:strVal val="visible"/>
                                      </p:to>
                                    </p:set>
                                    <p:animEffect transition="in" filter="fade">
                                      <p:cBhvr>
                                        <p:cTn id="7" dur="1000"/>
                                        <p:tgtEl>
                                          <p:spTgt spid="2174"/>
                                        </p:tgtEl>
                                      </p:cBhvr>
                                    </p:animEffect>
                                    <p:anim calcmode="lin" valueType="num">
                                      <p:cBhvr>
                                        <p:cTn id="8" dur="1000" fill="hold"/>
                                        <p:tgtEl>
                                          <p:spTgt spid="2174"/>
                                        </p:tgtEl>
                                        <p:attrNameLst>
                                          <p:attrName>ppt_x</p:attrName>
                                        </p:attrNameLst>
                                      </p:cBhvr>
                                      <p:tavLst>
                                        <p:tav tm="0">
                                          <p:val>
                                            <p:strVal val="#ppt_x"/>
                                          </p:val>
                                        </p:tav>
                                        <p:tav tm="100000">
                                          <p:val>
                                            <p:strVal val="#ppt_x"/>
                                          </p:val>
                                        </p:tav>
                                      </p:tavLst>
                                    </p:anim>
                                    <p:anim calcmode="lin" valueType="num">
                                      <p:cBhvr>
                                        <p:cTn id="9" dur="1000" fill="hold"/>
                                        <p:tgtEl>
                                          <p:spTgt spid="217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1000"/>
                                        <p:tgtEl>
                                          <p:spTgt spid="31"/>
                                        </p:tgtEl>
                                      </p:cBhvr>
                                    </p:animEffect>
                                    <p:anim calcmode="lin" valueType="num">
                                      <p:cBhvr>
                                        <p:cTn id="20" dur="1000" fill="hold"/>
                                        <p:tgtEl>
                                          <p:spTgt spid="31"/>
                                        </p:tgtEl>
                                        <p:attrNameLst>
                                          <p:attrName>ppt_x</p:attrName>
                                        </p:attrNameLst>
                                      </p:cBhvr>
                                      <p:tavLst>
                                        <p:tav tm="0">
                                          <p:val>
                                            <p:strVal val="#ppt_x"/>
                                          </p:val>
                                        </p:tav>
                                        <p:tav tm="100000">
                                          <p:val>
                                            <p:strVal val="#ppt_x"/>
                                          </p:val>
                                        </p:tav>
                                      </p:tavLst>
                                    </p:anim>
                                    <p:anim calcmode="lin" valueType="num">
                                      <p:cBhvr>
                                        <p:cTn id="21" dur="1000" fill="hold"/>
                                        <p:tgtEl>
                                          <p:spTgt spid="31"/>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187">
                                            <p:txEl>
                                              <p:pRg st="0" end="0"/>
                                            </p:txEl>
                                          </p:spTgt>
                                        </p:tgtEl>
                                        <p:attrNameLst>
                                          <p:attrName>style.visibility</p:attrName>
                                        </p:attrNameLst>
                                      </p:cBhvr>
                                      <p:to>
                                        <p:strVal val="visible"/>
                                      </p:to>
                                    </p:set>
                                    <p:animEffect transition="in" filter="fade">
                                      <p:cBhvr>
                                        <p:cTn id="41" dur="1000"/>
                                        <p:tgtEl>
                                          <p:spTgt spid="2187">
                                            <p:txEl>
                                              <p:pRg st="0" end="0"/>
                                            </p:txEl>
                                          </p:spTgt>
                                        </p:tgtEl>
                                      </p:cBhvr>
                                    </p:animEffect>
                                    <p:anim calcmode="lin" valueType="num">
                                      <p:cBhvr>
                                        <p:cTn id="42" dur="1000" fill="hold"/>
                                        <p:tgtEl>
                                          <p:spTgt spid="2187">
                                            <p:txEl>
                                              <p:pRg st="0" end="0"/>
                                            </p:txEl>
                                          </p:spTgt>
                                        </p:tgtEl>
                                        <p:attrNameLst>
                                          <p:attrName>ppt_x</p:attrName>
                                        </p:attrNameLst>
                                      </p:cBhvr>
                                      <p:tavLst>
                                        <p:tav tm="0">
                                          <p:val>
                                            <p:strVal val="#ppt_x"/>
                                          </p:val>
                                        </p:tav>
                                        <p:tav tm="100000">
                                          <p:val>
                                            <p:strVal val="#ppt_x"/>
                                          </p:val>
                                        </p:tav>
                                      </p:tavLst>
                                    </p:anim>
                                    <p:anim calcmode="lin" valueType="num">
                                      <p:cBhvr>
                                        <p:cTn id="43" dur="1000" fill="hold"/>
                                        <p:tgtEl>
                                          <p:spTgt spid="2187">
                                            <p:txEl>
                                              <p:pRg st="0" end="0"/>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1000"/>
                                        <p:tgtEl>
                                          <p:spTgt spid="2"/>
                                        </p:tgtEl>
                                      </p:cBhvr>
                                    </p:animEffect>
                                    <p:anim calcmode="lin" valueType="num">
                                      <p:cBhvr>
                                        <p:cTn id="47" dur="1000" fill="hold"/>
                                        <p:tgtEl>
                                          <p:spTgt spid="2"/>
                                        </p:tgtEl>
                                        <p:attrNameLst>
                                          <p:attrName>ppt_x</p:attrName>
                                        </p:attrNameLst>
                                      </p:cBhvr>
                                      <p:tavLst>
                                        <p:tav tm="0">
                                          <p:val>
                                            <p:strVal val="#ppt_x"/>
                                          </p:val>
                                        </p:tav>
                                        <p:tav tm="100000">
                                          <p:val>
                                            <p:strVal val="#ppt_x"/>
                                          </p:val>
                                        </p:tav>
                                      </p:tavLst>
                                    </p:anim>
                                    <p:anim calcmode="lin" valueType="num">
                                      <p:cBhvr>
                                        <p:cTn id="4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87" grpId="0" build="p"/>
      <p:bldP spid="28" grpId="0"/>
      <p:bldP spid="30" grpId="0"/>
      <p:bldP spid="31" grpId="0"/>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32347"/>
        </a:solidFill>
        <a:effectLst/>
      </p:bgPr>
    </p:bg>
    <p:spTree>
      <p:nvGrpSpPr>
        <p:cNvPr id="1" name="Shape 54"/>
        <p:cNvGrpSpPr/>
        <p:nvPr/>
      </p:nvGrpSpPr>
      <p:grpSpPr>
        <a:xfrm>
          <a:off x="0" y="0"/>
          <a:ext cx="0" cy="0"/>
          <a:chOff x="0" y="0"/>
          <a:chExt cx="0" cy="0"/>
        </a:xfrm>
      </p:grpSpPr>
      <p:sp>
        <p:nvSpPr>
          <p:cNvPr id="55" name="Google Shape;55;p15"/>
          <p:cNvSpPr txBox="1">
            <a:spLocks noGrp="1"/>
          </p:cNvSpPr>
          <p:nvPr>
            <p:ph type="ctrTitle"/>
          </p:nvPr>
        </p:nvSpPr>
        <p:spPr>
          <a:xfrm>
            <a:off x="710275" y="1544275"/>
            <a:ext cx="3368218" cy="1641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accent6"/>
                </a:solidFill>
              </a:rPr>
              <a:t>Data Capsule</a:t>
            </a:r>
            <a:endParaRPr dirty="0">
              <a:solidFill>
                <a:schemeClr val="accent6"/>
              </a:solidFill>
            </a:endParaRPr>
          </a:p>
        </p:txBody>
      </p:sp>
      <p:sp>
        <p:nvSpPr>
          <p:cNvPr id="56" name="Google Shape;56;p15"/>
          <p:cNvSpPr txBox="1">
            <a:spLocks noGrp="1"/>
          </p:cNvSpPr>
          <p:nvPr>
            <p:ph type="subTitle" idx="1"/>
          </p:nvPr>
        </p:nvSpPr>
        <p:spPr>
          <a:xfrm>
            <a:off x="762517" y="2621330"/>
            <a:ext cx="2961546" cy="836289"/>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800" dirty="0">
                <a:solidFill>
                  <a:schemeClr val="accent6"/>
                </a:solidFill>
                <a:latin typeface="Pathway Gothic One" panose="020B0604020202020204" charset="0"/>
                <a:ea typeface="Open Sans" panose="020B0604020202020204" charset="0"/>
                <a:cs typeface="Open Sans" panose="020B0604020202020204" charset="0"/>
              </a:rPr>
              <a:t>FY20 Coalition Results</a:t>
            </a:r>
            <a:endParaRPr sz="1600" dirty="0">
              <a:solidFill>
                <a:schemeClr val="accent6"/>
              </a:solidFill>
              <a:latin typeface="Pathway Gothic One" panose="020B0604020202020204" charset="0"/>
              <a:ea typeface="Open Sans" panose="020B0604020202020204" charset="0"/>
              <a:cs typeface="Open Sans" panose="020B0604020202020204" charset="0"/>
            </a:endParaRPr>
          </a:p>
        </p:txBody>
      </p:sp>
      <p:grpSp>
        <p:nvGrpSpPr>
          <p:cNvPr id="57" name="Google Shape;57;p15"/>
          <p:cNvGrpSpPr/>
          <p:nvPr/>
        </p:nvGrpSpPr>
        <p:grpSpPr>
          <a:xfrm rot="18626453">
            <a:off x="2691224" y="503915"/>
            <a:ext cx="7721278" cy="3370581"/>
            <a:chOff x="2520320" y="2141863"/>
            <a:chExt cx="3853264" cy="1682071"/>
          </a:xfrm>
        </p:grpSpPr>
        <p:sp>
          <p:nvSpPr>
            <p:cNvPr id="58" name="Google Shape;58;p15"/>
            <p:cNvSpPr/>
            <p:nvPr/>
          </p:nvSpPr>
          <p:spPr>
            <a:xfrm>
              <a:off x="3190380" y="2732119"/>
              <a:ext cx="93023" cy="502014"/>
            </a:xfrm>
            <a:custGeom>
              <a:avLst/>
              <a:gdLst/>
              <a:ahLst/>
              <a:cxnLst/>
              <a:rect l="l" t="t" r="r" b="b"/>
              <a:pathLst>
                <a:path w="4525" h="24420" extrusionOk="0">
                  <a:moveTo>
                    <a:pt x="3334" y="0"/>
                  </a:moveTo>
                  <a:cubicBezTo>
                    <a:pt x="1500" y="0"/>
                    <a:pt x="0" y="1500"/>
                    <a:pt x="0" y="3334"/>
                  </a:cubicBezTo>
                  <a:lnTo>
                    <a:pt x="0" y="21086"/>
                  </a:lnTo>
                  <a:cubicBezTo>
                    <a:pt x="0" y="21455"/>
                    <a:pt x="72" y="21812"/>
                    <a:pt x="179" y="22146"/>
                  </a:cubicBezTo>
                  <a:cubicBezTo>
                    <a:pt x="643" y="23503"/>
                    <a:pt x="1905" y="24420"/>
                    <a:pt x="3334" y="24420"/>
                  </a:cubicBezTo>
                  <a:lnTo>
                    <a:pt x="4524" y="24420"/>
                  </a:lnTo>
                  <a:lnTo>
                    <a:pt x="4524" y="0"/>
                  </a:lnTo>
                  <a:close/>
                </a:path>
              </a:pathLst>
            </a:custGeom>
            <a:solidFill>
              <a:srgbClr val="CCCCCC"/>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9" name="Google Shape;59;p15"/>
            <p:cNvSpPr/>
            <p:nvPr/>
          </p:nvSpPr>
          <p:spPr>
            <a:xfrm>
              <a:off x="3283385" y="2633474"/>
              <a:ext cx="93023" cy="699304"/>
            </a:xfrm>
            <a:custGeom>
              <a:avLst/>
              <a:gdLst/>
              <a:ahLst/>
              <a:cxnLst/>
              <a:rect l="l" t="t" r="r" b="b"/>
              <a:pathLst>
                <a:path w="4525" h="34017" extrusionOk="0">
                  <a:moveTo>
                    <a:pt x="1655" y="0"/>
                  </a:moveTo>
                  <a:cubicBezTo>
                    <a:pt x="739" y="0"/>
                    <a:pt x="0" y="738"/>
                    <a:pt x="0" y="1655"/>
                  </a:cubicBezTo>
                  <a:lnTo>
                    <a:pt x="0" y="32361"/>
                  </a:lnTo>
                  <a:cubicBezTo>
                    <a:pt x="0" y="33278"/>
                    <a:pt x="739" y="34016"/>
                    <a:pt x="1655" y="34016"/>
                  </a:cubicBezTo>
                  <a:lnTo>
                    <a:pt x="4525" y="34016"/>
                  </a:lnTo>
                  <a:lnTo>
                    <a:pt x="4525" y="0"/>
                  </a:ln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0" name="Google Shape;60;p15"/>
            <p:cNvSpPr/>
            <p:nvPr/>
          </p:nvSpPr>
          <p:spPr>
            <a:xfrm>
              <a:off x="2892988" y="2141863"/>
              <a:ext cx="1156750" cy="513280"/>
            </a:xfrm>
            <a:custGeom>
              <a:avLst/>
              <a:gdLst/>
              <a:ahLst/>
              <a:cxnLst/>
              <a:rect l="l" t="t" r="r" b="b"/>
              <a:pathLst>
                <a:path w="56269" h="24968" extrusionOk="0">
                  <a:moveTo>
                    <a:pt x="0" y="0"/>
                  </a:moveTo>
                  <a:lnTo>
                    <a:pt x="25241" y="24968"/>
                  </a:lnTo>
                  <a:lnTo>
                    <a:pt x="25253" y="24968"/>
                  </a:lnTo>
                  <a:cubicBezTo>
                    <a:pt x="32504" y="22646"/>
                    <a:pt x="39886" y="20741"/>
                    <a:pt x="47196" y="19324"/>
                  </a:cubicBezTo>
                  <a:lnTo>
                    <a:pt x="47411" y="19277"/>
                  </a:lnTo>
                  <a:lnTo>
                    <a:pt x="47685" y="19229"/>
                  </a:lnTo>
                  <a:lnTo>
                    <a:pt x="48387" y="19098"/>
                  </a:lnTo>
                  <a:cubicBezTo>
                    <a:pt x="48470" y="19086"/>
                    <a:pt x="48542" y="19062"/>
                    <a:pt x="48625" y="19050"/>
                  </a:cubicBezTo>
                  <a:cubicBezTo>
                    <a:pt x="51149" y="18574"/>
                    <a:pt x="53673" y="18157"/>
                    <a:pt x="56269" y="17788"/>
                  </a:cubicBezTo>
                  <a:lnTo>
                    <a:pt x="42029" y="4608"/>
                  </a:lnTo>
                  <a:cubicBezTo>
                    <a:pt x="38826" y="1632"/>
                    <a:pt x="34635" y="0"/>
                    <a:pt x="3026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1" name="Google Shape;61;p15"/>
            <p:cNvSpPr/>
            <p:nvPr/>
          </p:nvSpPr>
          <p:spPr>
            <a:xfrm>
              <a:off x="2892988" y="3310633"/>
              <a:ext cx="1156750" cy="513300"/>
            </a:xfrm>
            <a:custGeom>
              <a:avLst/>
              <a:gdLst/>
              <a:ahLst/>
              <a:cxnLst/>
              <a:rect l="l" t="t" r="r" b="b"/>
              <a:pathLst>
                <a:path w="56269" h="24969" extrusionOk="0">
                  <a:moveTo>
                    <a:pt x="25241" y="1"/>
                  </a:moveTo>
                  <a:lnTo>
                    <a:pt x="0" y="24968"/>
                  </a:lnTo>
                  <a:lnTo>
                    <a:pt x="30266" y="24968"/>
                  </a:lnTo>
                  <a:cubicBezTo>
                    <a:pt x="34635" y="24968"/>
                    <a:pt x="38826" y="23337"/>
                    <a:pt x="42029" y="20360"/>
                  </a:cubicBezTo>
                  <a:lnTo>
                    <a:pt x="56269" y="7180"/>
                  </a:lnTo>
                  <a:cubicBezTo>
                    <a:pt x="53673" y="6811"/>
                    <a:pt x="51149" y="6394"/>
                    <a:pt x="48625" y="5918"/>
                  </a:cubicBezTo>
                  <a:cubicBezTo>
                    <a:pt x="48542" y="5906"/>
                    <a:pt x="48470" y="5882"/>
                    <a:pt x="48387" y="5870"/>
                  </a:cubicBezTo>
                  <a:lnTo>
                    <a:pt x="47685" y="5739"/>
                  </a:lnTo>
                  <a:lnTo>
                    <a:pt x="47411" y="5692"/>
                  </a:lnTo>
                  <a:lnTo>
                    <a:pt x="47196" y="5644"/>
                  </a:lnTo>
                  <a:cubicBezTo>
                    <a:pt x="39886" y="4227"/>
                    <a:pt x="32504" y="2310"/>
                    <a:pt x="25253"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2" name="Google Shape;62;p15"/>
            <p:cNvSpPr/>
            <p:nvPr/>
          </p:nvSpPr>
          <p:spPr>
            <a:xfrm>
              <a:off x="5829447" y="2691241"/>
              <a:ext cx="544136" cy="583771"/>
            </a:xfrm>
            <a:custGeom>
              <a:avLst/>
              <a:gdLst/>
              <a:ahLst/>
              <a:cxnLst/>
              <a:rect l="l" t="t" r="r" b="b"/>
              <a:pathLst>
                <a:path w="26469" h="28397" extrusionOk="0">
                  <a:moveTo>
                    <a:pt x="1" y="0"/>
                  </a:moveTo>
                  <a:lnTo>
                    <a:pt x="1" y="28396"/>
                  </a:lnTo>
                  <a:cubicBezTo>
                    <a:pt x="7597" y="25717"/>
                    <a:pt x="15217" y="22539"/>
                    <a:pt x="22670" y="18812"/>
                  </a:cubicBezTo>
                  <a:cubicBezTo>
                    <a:pt x="26468" y="16907"/>
                    <a:pt x="26468" y="11501"/>
                    <a:pt x="22670" y="9596"/>
                  </a:cubicBezTo>
                  <a:cubicBezTo>
                    <a:pt x="15217" y="5858"/>
                    <a:pt x="7597" y="2679"/>
                    <a:pt x="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3" name="Google Shape;63;p15"/>
            <p:cNvSpPr/>
            <p:nvPr/>
          </p:nvSpPr>
          <p:spPr>
            <a:xfrm>
              <a:off x="3364898" y="2531406"/>
              <a:ext cx="455513" cy="903440"/>
            </a:xfrm>
            <a:custGeom>
              <a:avLst/>
              <a:gdLst/>
              <a:ahLst/>
              <a:cxnLst/>
              <a:rect l="l" t="t" r="r" b="b"/>
              <a:pathLst>
                <a:path w="22158" h="43947" extrusionOk="0">
                  <a:moveTo>
                    <a:pt x="22158" y="0"/>
                  </a:moveTo>
                  <a:cubicBezTo>
                    <a:pt x="14443" y="1405"/>
                    <a:pt x="6763" y="3001"/>
                    <a:pt x="0" y="4489"/>
                  </a:cubicBezTo>
                  <a:lnTo>
                    <a:pt x="0" y="39469"/>
                  </a:lnTo>
                  <a:cubicBezTo>
                    <a:pt x="6763" y="40958"/>
                    <a:pt x="14443" y="42553"/>
                    <a:pt x="22158" y="43946"/>
                  </a:cubicBezTo>
                  <a:lnTo>
                    <a:pt x="22158" y="43910"/>
                  </a:lnTo>
                  <a:lnTo>
                    <a:pt x="22158" y="0"/>
                  </a:lnTo>
                  <a:close/>
                </a:path>
              </a:pathLst>
            </a:custGeom>
            <a:solidFill>
              <a:srgbClr val="FFFFFF"/>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4" name="Google Shape;64;p15"/>
            <p:cNvSpPr/>
            <p:nvPr/>
          </p:nvSpPr>
          <p:spPr>
            <a:xfrm>
              <a:off x="3820403" y="2458715"/>
              <a:ext cx="505221" cy="1048823"/>
            </a:xfrm>
            <a:custGeom>
              <a:avLst/>
              <a:gdLst/>
              <a:ahLst/>
              <a:cxnLst/>
              <a:rect l="l" t="t" r="r" b="b"/>
              <a:pathLst>
                <a:path w="24576" h="51019" extrusionOk="0">
                  <a:moveTo>
                    <a:pt x="24575" y="0"/>
                  </a:moveTo>
                  <a:cubicBezTo>
                    <a:pt x="17170" y="667"/>
                    <a:pt x="8561" y="1988"/>
                    <a:pt x="1" y="3536"/>
                  </a:cubicBezTo>
                  <a:lnTo>
                    <a:pt x="1" y="47446"/>
                  </a:lnTo>
                  <a:lnTo>
                    <a:pt x="1" y="47482"/>
                  </a:lnTo>
                  <a:cubicBezTo>
                    <a:pt x="8561" y="49042"/>
                    <a:pt x="17170" y="50352"/>
                    <a:pt x="24575" y="51018"/>
                  </a:cubicBezTo>
                  <a:lnTo>
                    <a:pt x="24575"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5" name="Google Shape;65;p15"/>
            <p:cNvSpPr/>
            <p:nvPr/>
          </p:nvSpPr>
          <p:spPr>
            <a:xfrm>
              <a:off x="4325617" y="2449042"/>
              <a:ext cx="504954" cy="1068168"/>
            </a:xfrm>
            <a:custGeom>
              <a:avLst/>
              <a:gdLst/>
              <a:ahLst/>
              <a:cxnLst/>
              <a:rect l="l" t="t" r="r" b="b"/>
              <a:pathLst>
                <a:path w="24563" h="51960" extrusionOk="0">
                  <a:moveTo>
                    <a:pt x="9156" y="1"/>
                  </a:moveTo>
                  <a:cubicBezTo>
                    <a:pt x="6418" y="1"/>
                    <a:pt x="3322" y="167"/>
                    <a:pt x="0" y="465"/>
                  </a:cubicBezTo>
                  <a:lnTo>
                    <a:pt x="0" y="51483"/>
                  </a:lnTo>
                  <a:cubicBezTo>
                    <a:pt x="3322" y="51781"/>
                    <a:pt x="6418" y="51960"/>
                    <a:pt x="9156" y="51960"/>
                  </a:cubicBezTo>
                  <a:cubicBezTo>
                    <a:pt x="13859" y="51960"/>
                    <a:pt x="19038" y="51698"/>
                    <a:pt x="24563" y="51150"/>
                  </a:cubicBezTo>
                  <a:lnTo>
                    <a:pt x="24563" y="798"/>
                  </a:lnTo>
                  <a:cubicBezTo>
                    <a:pt x="19038" y="263"/>
                    <a:pt x="13859" y="1"/>
                    <a:pt x="9156"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6" name="Google Shape;66;p15"/>
            <p:cNvSpPr/>
            <p:nvPr/>
          </p:nvSpPr>
          <p:spPr>
            <a:xfrm>
              <a:off x="4828604" y="2465694"/>
              <a:ext cx="504974" cy="1034865"/>
            </a:xfrm>
            <a:custGeom>
              <a:avLst/>
              <a:gdLst/>
              <a:ahLst/>
              <a:cxnLst/>
              <a:rect l="l" t="t" r="r" b="b"/>
              <a:pathLst>
                <a:path w="24564" h="50340" extrusionOk="0">
                  <a:moveTo>
                    <a:pt x="1" y="0"/>
                  </a:moveTo>
                  <a:lnTo>
                    <a:pt x="1" y="50340"/>
                  </a:lnTo>
                  <a:cubicBezTo>
                    <a:pt x="7633" y="49578"/>
                    <a:pt x="15931" y="48268"/>
                    <a:pt x="24563" y="46339"/>
                  </a:cubicBezTo>
                  <a:lnTo>
                    <a:pt x="24563" y="4001"/>
                  </a:lnTo>
                  <a:cubicBezTo>
                    <a:pt x="15931" y="2060"/>
                    <a:pt x="7633" y="750"/>
                    <a:pt x="1"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7" name="Google Shape;67;p15"/>
            <p:cNvSpPr/>
            <p:nvPr/>
          </p:nvSpPr>
          <p:spPr>
            <a:xfrm>
              <a:off x="5330609" y="2547924"/>
              <a:ext cx="501767" cy="870405"/>
            </a:xfrm>
            <a:custGeom>
              <a:avLst/>
              <a:gdLst/>
              <a:ahLst/>
              <a:cxnLst/>
              <a:rect l="l" t="t" r="r" b="b"/>
              <a:pathLst>
                <a:path w="24408" h="42340" extrusionOk="0">
                  <a:moveTo>
                    <a:pt x="0" y="1"/>
                  </a:moveTo>
                  <a:lnTo>
                    <a:pt x="0" y="42339"/>
                  </a:lnTo>
                  <a:cubicBezTo>
                    <a:pt x="7894" y="40577"/>
                    <a:pt x="16050" y="38291"/>
                    <a:pt x="24229" y="35410"/>
                  </a:cubicBezTo>
                  <a:cubicBezTo>
                    <a:pt x="24277" y="35398"/>
                    <a:pt x="24265" y="35374"/>
                    <a:pt x="24408" y="35362"/>
                  </a:cubicBezTo>
                  <a:lnTo>
                    <a:pt x="24408" y="6966"/>
                  </a:lnTo>
                  <a:cubicBezTo>
                    <a:pt x="24265" y="6954"/>
                    <a:pt x="24277" y="6942"/>
                    <a:pt x="24229" y="6918"/>
                  </a:cubicBezTo>
                  <a:cubicBezTo>
                    <a:pt x="16050" y="4049"/>
                    <a:pt x="7894" y="1763"/>
                    <a:pt x="0"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68" name="Google Shape;68;p15"/>
            <p:cNvSpPr/>
            <p:nvPr/>
          </p:nvSpPr>
          <p:spPr>
            <a:xfrm rot="5400000">
              <a:off x="2594207" y="2667746"/>
              <a:ext cx="482987" cy="630761"/>
            </a:xfrm>
            <a:custGeom>
              <a:avLst/>
              <a:gdLst/>
              <a:ahLst/>
              <a:cxnLst/>
              <a:rect l="l" t="t" r="r" b="b"/>
              <a:pathLst>
                <a:path w="19823" h="25888" extrusionOk="0">
                  <a:moveTo>
                    <a:pt x="9356" y="1"/>
                  </a:moveTo>
                  <a:cubicBezTo>
                    <a:pt x="9349" y="1"/>
                    <a:pt x="9342" y="1"/>
                    <a:pt x="9335" y="1"/>
                  </a:cubicBezTo>
                  <a:cubicBezTo>
                    <a:pt x="2823" y="1"/>
                    <a:pt x="1" y="4108"/>
                    <a:pt x="13" y="8204"/>
                  </a:cubicBezTo>
                  <a:cubicBezTo>
                    <a:pt x="25" y="13872"/>
                    <a:pt x="2977" y="14562"/>
                    <a:pt x="4359" y="21492"/>
                  </a:cubicBezTo>
                  <a:cubicBezTo>
                    <a:pt x="4436" y="21901"/>
                    <a:pt x="4646" y="22097"/>
                    <a:pt x="4844" y="22097"/>
                  </a:cubicBezTo>
                  <a:cubicBezTo>
                    <a:pt x="5045" y="22097"/>
                    <a:pt x="5234" y="21898"/>
                    <a:pt x="5263" y="21515"/>
                  </a:cubicBezTo>
                  <a:cubicBezTo>
                    <a:pt x="5507" y="18402"/>
                    <a:pt x="6880" y="17284"/>
                    <a:pt x="8156" y="17284"/>
                  </a:cubicBezTo>
                  <a:cubicBezTo>
                    <a:pt x="8875" y="17284"/>
                    <a:pt x="9564" y="17640"/>
                    <a:pt x="10002" y="18194"/>
                  </a:cubicBezTo>
                  <a:cubicBezTo>
                    <a:pt x="11502" y="20075"/>
                    <a:pt x="10788" y="23004"/>
                    <a:pt x="9609" y="25337"/>
                  </a:cubicBezTo>
                  <a:cubicBezTo>
                    <a:pt x="9506" y="25563"/>
                    <a:pt x="9661" y="25887"/>
                    <a:pt x="9851" y="25887"/>
                  </a:cubicBezTo>
                  <a:cubicBezTo>
                    <a:pt x="9881" y="25887"/>
                    <a:pt x="9912" y="25879"/>
                    <a:pt x="9943" y="25861"/>
                  </a:cubicBezTo>
                  <a:cubicBezTo>
                    <a:pt x="12455" y="24409"/>
                    <a:pt x="17336" y="19610"/>
                    <a:pt x="18336" y="13633"/>
                  </a:cubicBezTo>
                  <a:cubicBezTo>
                    <a:pt x="19823" y="4739"/>
                    <a:pt x="14955" y="1"/>
                    <a:pt x="9356" y="1"/>
                  </a:cubicBezTo>
                  <a:close/>
                </a:path>
              </a:pathLst>
            </a:custGeom>
            <a:gradFill>
              <a:gsLst>
                <a:gs pos="0">
                  <a:srgbClr val="FCBD24"/>
                </a:gs>
                <a:gs pos="100000">
                  <a:srgbClr val="FFFFFF"/>
                </a:gs>
              </a:gsLst>
              <a:lin ang="5400012" scaled="0"/>
            </a:gra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pic>
        <p:nvPicPr>
          <p:cNvPr id="3" name="Picture 2" descr="A picture containing person, outdoor, flower&#10;&#10;Description automatically generated">
            <a:extLst>
              <a:ext uri="{FF2B5EF4-FFF2-40B4-BE49-F238E27FC236}">
                <a16:creationId xmlns:a16="http://schemas.microsoft.com/office/drawing/2014/main" id="{E3DB451B-D9F5-47F5-819E-D101E70E1958}"/>
              </a:ext>
            </a:extLst>
          </p:cNvPr>
          <p:cNvPicPr>
            <a:picLocks noChangeAspect="1"/>
          </p:cNvPicPr>
          <p:nvPr/>
        </p:nvPicPr>
        <p:blipFill>
          <a:blip r:embed="rId3"/>
          <a:stretch>
            <a:fillRect/>
          </a:stretch>
        </p:blipFill>
        <p:spPr>
          <a:xfrm rot="2263549">
            <a:off x="6335605" y="1475281"/>
            <a:ext cx="742719" cy="990292"/>
          </a:xfrm>
          <a:prstGeom prst="ellipse">
            <a:avLst/>
          </a:prstGeom>
          <a:ln>
            <a:noFill/>
          </a:ln>
          <a:effectLst>
            <a:softEdge rad="112500"/>
          </a:effectLst>
        </p:spPr>
      </p:pic>
      <p:grpSp>
        <p:nvGrpSpPr>
          <p:cNvPr id="17" name="Google Shape;1498;p45">
            <a:extLst>
              <a:ext uri="{FF2B5EF4-FFF2-40B4-BE49-F238E27FC236}">
                <a16:creationId xmlns:a16="http://schemas.microsoft.com/office/drawing/2014/main" id="{3BF82A18-0AAA-461B-B71F-457A54C82DC2}"/>
              </a:ext>
            </a:extLst>
          </p:cNvPr>
          <p:cNvGrpSpPr/>
          <p:nvPr/>
        </p:nvGrpSpPr>
        <p:grpSpPr>
          <a:xfrm>
            <a:off x="640985" y="382078"/>
            <a:ext cx="1495200" cy="1495200"/>
            <a:chOff x="5599211" y="647686"/>
            <a:chExt cx="1495200" cy="1495200"/>
          </a:xfrm>
        </p:grpSpPr>
        <p:sp>
          <p:nvSpPr>
            <p:cNvPr id="18" name="Google Shape;1499;p45">
              <a:extLst>
                <a:ext uri="{FF2B5EF4-FFF2-40B4-BE49-F238E27FC236}">
                  <a16:creationId xmlns:a16="http://schemas.microsoft.com/office/drawing/2014/main" id="{1FF4AB27-8BFE-4D4C-AAB4-542B9943F195}"/>
                </a:ext>
              </a:extLst>
            </p:cNvPr>
            <p:cNvSpPr/>
            <p:nvPr/>
          </p:nvSpPr>
          <p:spPr>
            <a:xfrm>
              <a:off x="5599211" y="647686"/>
              <a:ext cx="1495200" cy="14952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9" name="Google Shape;1500;p45">
              <a:extLst>
                <a:ext uri="{FF2B5EF4-FFF2-40B4-BE49-F238E27FC236}">
                  <a16:creationId xmlns:a16="http://schemas.microsoft.com/office/drawing/2014/main" id="{8B9AF324-FFCE-4A2F-B21F-DAAC13E8D2CC}"/>
                </a:ext>
              </a:extLst>
            </p:cNvPr>
            <p:cNvSpPr/>
            <p:nvPr/>
          </p:nvSpPr>
          <p:spPr>
            <a:xfrm>
              <a:off x="5669711" y="718252"/>
              <a:ext cx="1354200" cy="1354200"/>
            </a:xfrm>
            <a:prstGeom prst="ellipse">
              <a:avLst/>
            </a:pr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0" name="Google Shape;1502;p45">
            <a:extLst>
              <a:ext uri="{FF2B5EF4-FFF2-40B4-BE49-F238E27FC236}">
                <a16:creationId xmlns:a16="http://schemas.microsoft.com/office/drawing/2014/main" id="{2B100B8D-E3C1-4905-8CB6-7835F1EE363F}"/>
              </a:ext>
            </a:extLst>
          </p:cNvPr>
          <p:cNvSpPr txBox="1">
            <a:spLocks/>
          </p:cNvSpPr>
          <p:nvPr/>
        </p:nvSpPr>
        <p:spPr>
          <a:xfrm>
            <a:off x="832396" y="623014"/>
            <a:ext cx="1107600" cy="9267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6500" b="0" i="0" u="none" strike="noStrike" kern="0" cap="none" spc="0" normalizeH="0" baseline="0" noProof="0" dirty="0">
                <a:ln>
                  <a:noFill/>
                </a:ln>
                <a:solidFill>
                  <a:srgbClr val="BD1717"/>
                </a:solidFill>
                <a:effectLst/>
                <a:uLnTx/>
                <a:uFillTx/>
                <a:latin typeface="Pathway Gothic One" panose="020B0604020202020204" charset="0"/>
                <a:cs typeface="Arial"/>
                <a:sym typeface="Arial"/>
              </a:rPr>
              <a:t>01</a:t>
            </a:r>
          </a:p>
        </p:txBody>
      </p:sp>
      <p:sp>
        <p:nvSpPr>
          <p:cNvPr id="2" name="Thought Bubble: Cloud 1">
            <a:extLst>
              <a:ext uri="{FF2B5EF4-FFF2-40B4-BE49-F238E27FC236}">
                <a16:creationId xmlns:a16="http://schemas.microsoft.com/office/drawing/2014/main" id="{80699AAE-197B-48DA-91FC-4DC448248D92}"/>
              </a:ext>
            </a:extLst>
          </p:cNvPr>
          <p:cNvSpPr/>
          <p:nvPr/>
        </p:nvSpPr>
        <p:spPr>
          <a:xfrm>
            <a:off x="3831771" y="382078"/>
            <a:ext cx="2356896" cy="1167497"/>
          </a:xfrm>
          <a:prstGeom prst="cloudCallout">
            <a:avLst>
              <a:gd name="adj1" fmla="val 58978"/>
              <a:gd name="adj2" fmla="val 60262"/>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E8E5C3"/>
                </a:solidFill>
                <a:effectLst/>
                <a:uLnTx/>
                <a:uFillTx/>
                <a:latin typeface="Pathway Gothic One" panose="020B0604020202020204" charset="0"/>
                <a:ea typeface="Open Sans" panose="020B0604020202020204" charset="0"/>
                <a:cs typeface="Open Sans" panose="020B0604020202020204" charset="0"/>
                <a:sym typeface="Arial"/>
              </a:rPr>
              <a:t>Are there coalitions where we’re going?</a:t>
            </a:r>
          </a:p>
        </p:txBody>
      </p:sp>
    </p:spTree>
    <p:extLst>
      <p:ext uri="{BB962C8B-B14F-4D97-AF65-F5344CB8AC3E}">
        <p14:creationId xmlns:p14="http://schemas.microsoft.com/office/powerpoint/2010/main" val="7484089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599"/>
        <p:cNvGrpSpPr/>
        <p:nvPr/>
      </p:nvGrpSpPr>
      <p:grpSpPr>
        <a:xfrm>
          <a:off x="0" y="0"/>
          <a:ext cx="0" cy="0"/>
          <a:chOff x="0" y="0"/>
          <a:chExt cx="0" cy="0"/>
        </a:xfrm>
      </p:grpSpPr>
      <p:grpSp>
        <p:nvGrpSpPr>
          <p:cNvPr id="1600" name="Google Shape;1600;p48"/>
          <p:cNvGrpSpPr/>
          <p:nvPr/>
        </p:nvGrpSpPr>
        <p:grpSpPr>
          <a:xfrm>
            <a:off x="800134" y="2506654"/>
            <a:ext cx="924349" cy="924349"/>
            <a:chOff x="1418700" y="1676550"/>
            <a:chExt cx="1096500" cy="1096500"/>
          </a:xfrm>
        </p:grpSpPr>
        <p:sp>
          <p:nvSpPr>
            <p:cNvPr id="1601" name="Google Shape;1601;p48"/>
            <p:cNvSpPr/>
            <p:nvPr/>
          </p:nvSpPr>
          <p:spPr>
            <a:xfrm>
              <a:off x="1418700" y="1676550"/>
              <a:ext cx="1096500" cy="10965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02" name="Google Shape;1602;p48"/>
            <p:cNvSpPr/>
            <p:nvPr/>
          </p:nvSpPr>
          <p:spPr>
            <a:xfrm>
              <a:off x="1504650" y="1762500"/>
              <a:ext cx="924600" cy="924600"/>
            </a:xfrm>
            <a:prstGeom prst="ellipse">
              <a:avLst/>
            </a:pr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1603" name="Google Shape;1603;p48"/>
          <p:cNvGrpSpPr/>
          <p:nvPr/>
        </p:nvGrpSpPr>
        <p:grpSpPr>
          <a:xfrm>
            <a:off x="800134" y="3670449"/>
            <a:ext cx="924349" cy="924350"/>
            <a:chOff x="1418700" y="1676550"/>
            <a:chExt cx="1096500" cy="1096500"/>
          </a:xfrm>
        </p:grpSpPr>
        <p:sp>
          <p:nvSpPr>
            <p:cNvPr id="1604" name="Google Shape;1604;p48"/>
            <p:cNvSpPr/>
            <p:nvPr/>
          </p:nvSpPr>
          <p:spPr>
            <a:xfrm>
              <a:off x="1418700" y="1676550"/>
              <a:ext cx="1096500" cy="10965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05" name="Google Shape;1605;p48"/>
            <p:cNvSpPr/>
            <p:nvPr/>
          </p:nvSpPr>
          <p:spPr>
            <a:xfrm>
              <a:off x="1504650" y="1762500"/>
              <a:ext cx="924600" cy="924600"/>
            </a:xfrm>
            <a:prstGeom prst="ellipse">
              <a:avLst/>
            </a:pr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1606" name="Google Shape;1606;p48"/>
          <p:cNvGrpSpPr/>
          <p:nvPr/>
        </p:nvGrpSpPr>
        <p:grpSpPr>
          <a:xfrm>
            <a:off x="800134" y="1342859"/>
            <a:ext cx="924349" cy="924350"/>
            <a:chOff x="1418700" y="1676550"/>
            <a:chExt cx="1096500" cy="1096500"/>
          </a:xfrm>
        </p:grpSpPr>
        <p:sp>
          <p:nvSpPr>
            <p:cNvPr id="1607" name="Google Shape;1607;p48"/>
            <p:cNvSpPr/>
            <p:nvPr/>
          </p:nvSpPr>
          <p:spPr>
            <a:xfrm>
              <a:off x="1418700" y="1676550"/>
              <a:ext cx="1096500" cy="10965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08" name="Google Shape;1608;p48"/>
            <p:cNvSpPr/>
            <p:nvPr/>
          </p:nvSpPr>
          <p:spPr>
            <a:xfrm>
              <a:off x="1504650" y="1762500"/>
              <a:ext cx="924600" cy="924600"/>
            </a:xfrm>
            <a:prstGeom prst="ellipse">
              <a:avLst/>
            </a:prstGeom>
            <a:solidFill>
              <a:schemeClr val="lt1"/>
            </a:solid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610" name="Google Shape;1610;p48"/>
          <p:cNvSpPr txBox="1">
            <a:spLocks noGrp="1"/>
          </p:cNvSpPr>
          <p:nvPr>
            <p:ph type="title"/>
          </p:nvPr>
        </p:nvSpPr>
        <p:spPr>
          <a:xfrm>
            <a:off x="576876" y="302854"/>
            <a:ext cx="7704000"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dirty="0"/>
              <a:t>Takeaways from our Journey</a:t>
            </a:r>
            <a:endParaRPr sz="4000" dirty="0"/>
          </a:p>
        </p:txBody>
      </p:sp>
      <p:sp>
        <p:nvSpPr>
          <p:cNvPr id="1611" name="Google Shape;1611;p48"/>
          <p:cNvSpPr txBox="1">
            <a:spLocks noGrp="1"/>
          </p:cNvSpPr>
          <p:nvPr>
            <p:ph type="subTitle" idx="2"/>
          </p:nvPr>
        </p:nvSpPr>
        <p:spPr>
          <a:xfrm>
            <a:off x="1887003" y="1427953"/>
            <a:ext cx="3554226" cy="650400"/>
          </a:xfrm>
          <a:prstGeom prst="rect">
            <a:avLst/>
          </a:prstGeom>
        </p:spPr>
        <p:txBody>
          <a:bodyPr spcFirstLastPara="1" wrap="square" lIns="91425" tIns="91425" rIns="91425" bIns="91425" anchor="t" anchorCtr="0">
            <a:noAutofit/>
          </a:bodyPr>
          <a:lstStyle/>
          <a:p>
            <a:pPr marL="0" lvl="0" indent="0"/>
            <a:r>
              <a:rPr lang="en-US" sz="2000" dirty="0">
                <a:latin typeface="Open Sans" panose="020B0604020202020204" charset="0"/>
                <a:ea typeface="Open Sans" panose="020B0604020202020204" charset="0"/>
                <a:cs typeface="Open Sans" panose="020B0604020202020204" charset="0"/>
              </a:rPr>
              <a:t>Respondents valued trauma-informed approaches</a:t>
            </a:r>
          </a:p>
        </p:txBody>
      </p:sp>
      <p:sp>
        <p:nvSpPr>
          <p:cNvPr id="1612" name="Google Shape;1612;p48"/>
          <p:cNvSpPr txBox="1">
            <a:spLocks noGrp="1"/>
          </p:cNvSpPr>
          <p:nvPr>
            <p:ph type="subTitle" idx="4"/>
          </p:nvPr>
        </p:nvSpPr>
        <p:spPr>
          <a:xfrm>
            <a:off x="1880623" y="2565099"/>
            <a:ext cx="3984766" cy="650400"/>
          </a:xfrm>
          <a:prstGeom prst="rect">
            <a:avLst/>
          </a:prstGeom>
        </p:spPr>
        <p:txBody>
          <a:bodyPr spcFirstLastPara="1" wrap="square" lIns="91425" tIns="91425" rIns="91425" bIns="91425" anchor="t" anchorCtr="0">
            <a:noAutofit/>
          </a:bodyPr>
          <a:lstStyle/>
          <a:p>
            <a:pPr marL="0" lvl="0" indent="0">
              <a:spcAft>
                <a:spcPts val="1600"/>
              </a:spcAft>
            </a:pPr>
            <a:r>
              <a:rPr lang="en-US" sz="2000" dirty="0"/>
              <a:t>The “how to” for incorporating these approaches was less clear</a:t>
            </a:r>
          </a:p>
        </p:txBody>
      </p:sp>
      <p:sp>
        <p:nvSpPr>
          <p:cNvPr id="1614" name="Google Shape;1614;p48"/>
          <p:cNvSpPr txBox="1">
            <a:spLocks noGrp="1"/>
          </p:cNvSpPr>
          <p:nvPr>
            <p:ph type="subTitle" idx="6"/>
          </p:nvPr>
        </p:nvSpPr>
        <p:spPr>
          <a:xfrm>
            <a:off x="1898970" y="3715263"/>
            <a:ext cx="4540473" cy="650400"/>
          </a:xfrm>
          <a:prstGeom prst="rect">
            <a:avLst/>
          </a:prstGeom>
        </p:spPr>
        <p:txBody>
          <a:bodyPr spcFirstLastPara="1" wrap="square" lIns="91425" tIns="91425" rIns="91425" bIns="91425" anchor="t" anchorCtr="0">
            <a:noAutofit/>
          </a:bodyPr>
          <a:lstStyle/>
          <a:p>
            <a:pPr marL="0" lvl="0" indent="0">
              <a:spcAft>
                <a:spcPts val="1600"/>
              </a:spcAft>
            </a:pPr>
            <a:r>
              <a:rPr lang="en" sz="2000" dirty="0"/>
              <a:t>Agency support was moderately strong and varied by stakeholder  </a:t>
            </a:r>
            <a:endParaRPr sz="2000" dirty="0"/>
          </a:p>
        </p:txBody>
      </p:sp>
      <p:grpSp>
        <p:nvGrpSpPr>
          <p:cNvPr id="1619" name="Google Shape;1619;p48"/>
          <p:cNvGrpSpPr/>
          <p:nvPr/>
        </p:nvGrpSpPr>
        <p:grpSpPr>
          <a:xfrm>
            <a:off x="5314013" y="509666"/>
            <a:ext cx="4108938" cy="4012677"/>
            <a:chOff x="5258374" y="886417"/>
            <a:chExt cx="3677160" cy="3739033"/>
          </a:xfrm>
        </p:grpSpPr>
        <p:sp>
          <p:nvSpPr>
            <p:cNvPr id="1620" name="Google Shape;1620;p48"/>
            <p:cNvSpPr/>
            <p:nvPr/>
          </p:nvSpPr>
          <p:spPr>
            <a:xfrm>
              <a:off x="5711459" y="2692050"/>
              <a:ext cx="3224075" cy="1933400"/>
            </a:xfrm>
            <a:custGeom>
              <a:avLst/>
              <a:gdLst/>
              <a:ahLst/>
              <a:cxnLst/>
              <a:rect l="l" t="t" r="r" b="b"/>
              <a:pathLst>
                <a:path w="128963" h="77336" extrusionOk="0">
                  <a:moveTo>
                    <a:pt x="31308" y="0"/>
                  </a:moveTo>
                  <a:cubicBezTo>
                    <a:pt x="27188" y="1595"/>
                    <a:pt x="11505" y="2592"/>
                    <a:pt x="6587" y="9570"/>
                  </a:cubicBezTo>
                  <a:cubicBezTo>
                    <a:pt x="1669" y="16548"/>
                    <a:pt x="-2517" y="31965"/>
                    <a:pt x="1802" y="41866"/>
                  </a:cubicBezTo>
                  <a:cubicBezTo>
                    <a:pt x="6122" y="51768"/>
                    <a:pt x="18748" y="67783"/>
                    <a:pt x="32504" y="68979"/>
                  </a:cubicBezTo>
                  <a:cubicBezTo>
                    <a:pt x="46260" y="70175"/>
                    <a:pt x="71219" y="47825"/>
                    <a:pt x="84338" y="49043"/>
                  </a:cubicBezTo>
                  <a:cubicBezTo>
                    <a:pt x="97457" y="50261"/>
                    <a:pt x="103783" y="72512"/>
                    <a:pt x="111220" y="76289"/>
                  </a:cubicBezTo>
                  <a:cubicBezTo>
                    <a:pt x="118658" y="80066"/>
                    <a:pt x="126006" y="72468"/>
                    <a:pt x="128963" y="71704"/>
                  </a:cubicBezTo>
                </a:path>
              </a:pathLst>
            </a:custGeom>
            <a:noFill/>
            <a:ln w="19050" cap="rnd" cmpd="sng">
              <a:solidFill>
                <a:schemeClr val="dk2"/>
              </a:solidFill>
              <a:prstDash val="dash"/>
              <a:round/>
              <a:headEnd type="none" w="med" len="med"/>
              <a:tailEnd type="none" w="med" len="med"/>
            </a:ln>
          </p:spPr>
        </p:sp>
        <p:grpSp>
          <p:nvGrpSpPr>
            <p:cNvPr id="1621" name="Google Shape;1621;p48"/>
            <p:cNvGrpSpPr/>
            <p:nvPr/>
          </p:nvGrpSpPr>
          <p:grpSpPr>
            <a:xfrm>
              <a:off x="5258374" y="886417"/>
              <a:ext cx="2491677" cy="3370667"/>
              <a:chOff x="5258374" y="886417"/>
              <a:chExt cx="2491677" cy="3370667"/>
            </a:xfrm>
          </p:grpSpPr>
          <p:grpSp>
            <p:nvGrpSpPr>
              <p:cNvPr id="1622" name="Google Shape;1622;p48"/>
              <p:cNvGrpSpPr/>
              <p:nvPr/>
            </p:nvGrpSpPr>
            <p:grpSpPr>
              <a:xfrm>
                <a:off x="6739942" y="886417"/>
                <a:ext cx="1010109" cy="920263"/>
                <a:chOff x="8316910" y="2336008"/>
                <a:chExt cx="2355116" cy="2145636"/>
              </a:xfrm>
            </p:grpSpPr>
            <p:sp>
              <p:nvSpPr>
                <p:cNvPr id="1623" name="Google Shape;1623;p48"/>
                <p:cNvSpPr/>
                <p:nvPr/>
              </p:nvSpPr>
              <p:spPr>
                <a:xfrm>
                  <a:off x="8316910" y="2336008"/>
                  <a:ext cx="2355116" cy="2145636"/>
                </a:xfrm>
                <a:custGeom>
                  <a:avLst/>
                  <a:gdLst/>
                  <a:ahLst/>
                  <a:cxnLst/>
                  <a:rect l="l" t="t" r="r" b="b"/>
                  <a:pathLst>
                    <a:path w="112685" h="102662" extrusionOk="0">
                      <a:moveTo>
                        <a:pt x="56347" y="1"/>
                      </a:moveTo>
                      <a:cubicBezTo>
                        <a:pt x="43211" y="1"/>
                        <a:pt x="30080" y="5008"/>
                        <a:pt x="20066" y="15022"/>
                      </a:cubicBezTo>
                      <a:cubicBezTo>
                        <a:pt x="0" y="35088"/>
                        <a:pt x="0" y="67584"/>
                        <a:pt x="20066" y="87612"/>
                      </a:cubicBezTo>
                      <a:cubicBezTo>
                        <a:pt x="30080" y="97645"/>
                        <a:pt x="43211" y="102661"/>
                        <a:pt x="56347" y="102661"/>
                      </a:cubicBezTo>
                      <a:cubicBezTo>
                        <a:pt x="69483" y="102661"/>
                        <a:pt x="82623" y="97645"/>
                        <a:pt x="92656" y="87612"/>
                      </a:cubicBezTo>
                      <a:cubicBezTo>
                        <a:pt x="112685" y="67584"/>
                        <a:pt x="112685" y="35088"/>
                        <a:pt x="92656" y="15022"/>
                      </a:cubicBezTo>
                      <a:cubicBezTo>
                        <a:pt x="82623" y="5008"/>
                        <a:pt x="69483" y="1"/>
                        <a:pt x="56347" y="1"/>
                      </a:cubicBezTo>
                      <a:close/>
                    </a:path>
                  </a:pathLst>
                </a:custGeom>
                <a:solidFill>
                  <a:schemeClr val="lt2"/>
                </a:solidFill>
                <a:ln w="110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24" name="Google Shape;1624;p48"/>
                <p:cNvSpPr/>
                <p:nvPr/>
              </p:nvSpPr>
              <p:spPr>
                <a:xfrm>
                  <a:off x="8386277" y="2430267"/>
                  <a:ext cx="2181667" cy="2022075"/>
                </a:xfrm>
                <a:custGeom>
                  <a:avLst/>
                  <a:gdLst/>
                  <a:ahLst/>
                  <a:cxnLst/>
                  <a:rect l="l" t="t" r="r" b="b"/>
                  <a:pathLst>
                    <a:path w="104386" h="96750" extrusionOk="0">
                      <a:moveTo>
                        <a:pt x="31943" y="0"/>
                      </a:moveTo>
                      <a:cubicBezTo>
                        <a:pt x="27038" y="2213"/>
                        <a:pt x="22501" y="5201"/>
                        <a:pt x="18517" y="8816"/>
                      </a:cubicBezTo>
                      <a:cubicBezTo>
                        <a:pt x="30320" y="12615"/>
                        <a:pt x="44042" y="18443"/>
                        <a:pt x="61009" y="27406"/>
                      </a:cubicBezTo>
                      <a:cubicBezTo>
                        <a:pt x="73993" y="34266"/>
                        <a:pt x="84689" y="37697"/>
                        <a:pt x="93357" y="39098"/>
                      </a:cubicBezTo>
                      <a:cubicBezTo>
                        <a:pt x="88301" y="39977"/>
                        <a:pt x="82755" y="40809"/>
                        <a:pt x="75816" y="40809"/>
                      </a:cubicBezTo>
                      <a:cubicBezTo>
                        <a:pt x="71974" y="40809"/>
                        <a:pt x="67704" y="40554"/>
                        <a:pt x="62853" y="39910"/>
                      </a:cubicBezTo>
                      <a:cubicBezTo>
                        <a:pt x="35374" y="36184"/>
                        <a:pt x="24382" y="28291"/>
                        <a:pt x="7083" y="27996"/>
                      </a:cubicBezTo>
                      <a:lnTo>
                        <a:pt x="5238" y="27959"/>
                      </a:lnTo>
                      <a:lnTo>
                        <a:pt x="5238" y="27959"/>
                      </a:lnTo>
                      <a:cubicBezTo>
                        <a:pt x="1" y="41311"/>
                        <a:pt x="554" y="56213"/>
                        <a:pt x="6788" y="69123"/>
                      </a:cubicBezTo>
                      <a:cubicBezTo>
                        <a:pt x="16784" y="72221"/>
                        <a:pt x="27001" y="74619"/>
                        <a:pt x="37181" y="77016"/>
                      </a:cubicBezTo>
                      <a:cubicBezTo>
                        <a:pt x="39907" y="77659"/>
                        <a:pt x="43700" y="79269"/>
                        <a:pt x="46873" y="79269"/>
                      </a:cubicBezTo>
                      <a:cubicBezTo>
                        <a:pt x="47521" y="79269"/>
                        <a:pt x="48144" y="79201"/>
                        <a:pt x="48726" y="79045"/>
                      </a:cubicBezTo>
                      <a:lnTo>
                        <a:pt x="49095" y="78934"/>
                      </a:lnTo>
                      <a:cubicBezTo>
                        <a:pt x="49538" y="79303"/>
                        <a:pt x="50238" y="79414"/>
                        <a:pt x="50607" y="79930"/>
                      </a:cubicBezTo>
                      <a:cubicBezTo>
                        <a:pt x="55956" y="86643"/>
                        <a:pt x="74509" y="82991"/>
                        <a:pt x="85021" y="85647"/>
                      </a:cubicBezTo>
                      <a:cubicBezTo>
                        <a:pt x="79710" y="86237"/>
                        <a:pt x="73624" y="86717"/>
                        <a:pt x="66431" y="87012"/>
                      </a:cubicBezTo>
                      <a:cubicBezTo>
                        <a:pt x="63874" y="87109"/>
                        <a:pt x="61427" y="87156"/>
                        <a:pt x="59081" y="87156"/>
                      </a:cubicBezTo>
                      <a:cubicBezTo>
                        <a:pt x="34631" y="87156"/>
                        <a:pt x="21230" y="82005"/>
                        <a:pt x="9517" y="74028"/>
                      </a:cubicBezTo>
                      <a:lnTo>
                        <a:pt x="9517" y="74028"/>
                      </a:lnTo>
                      <a:cubicBezTo>
                        <a:pt x="14497" y="81996"/>
                        <a:pt x="21542" y="88450"/>
                        <a:pt x="29952" y="92692"/>
                      </a:cubicBezTo>
                      <a:cubicBezTo>
                        <a:pt x="40980" y="94979"/>
                        <a:pt x="52562" y="95495"/>
                        <a:pt x="64956" y="96750"/>
                      </a:cubicBezTo>
                      <a:cubicBezTo>
                        <a:pt x="80816" y="92950"/>
                        <a:pt x="93947" y="81811"/>
                        <a:pt x="100329" y="66799"/>
                      </a:cubicBezTo>
                      <a:lnTo>
                        <a:pt x="100329" y="66799"/>
                      </a:lnTo>
                      <a:cubicBezTo>
                        <a:pt x="93468" y="69676"/>
                        <a:pt x="82993" y="73364"/>
                        <a:pt x="72628" y="74213"/>
                      </a:cubicBezTo>
                      <a:cubicBezTo>
                        <a:pt x="68607" y="74545"/>
                        <a:pt x="64587" y="74692"/>
                        <a:pt x="60677" y="74692"/>
                      </a:cubicBezTo>
                      <a:cubicBezTo>
                        <a:pt x="60053" y="74692"/>
                        <a:pt x="57555" y="74329"/>
                        <a:pt x="54984" y="74329"/>
                      </a:cubicBezTo>
                      <a:cubicBezTo>
                        <a:pt x="52994" y="74329"/>
                        <a:pt x="50961" y="74547"/>
                        <a:pt x="49722" y="75319"/>
                      </a:cubicBezTo>
                      <a:cubicBezTo>
                        <a:pt x="47693" y="73401"/>
                        <a:pt x="43599" y="71446"/>
                        <a:pt x="42456" y="70967"/>
                      </a:cubicBezTo>
                      <a:cubicBezTo>
                        <a:pt x="38767" y="69492"/>
                        <a:pt x="34820" y="68496"/>
                        <a:pt x="31132" y="67020"/>
                      </a:cubicBezTo>
                      <a:cubicBezTo>
                        <a:pt x="25304" y="64696"/>
                        <a:pt x="19513" y="62188"/>
                        <a:pt x="13906" y="59348"/>
                      </a:cubicBezTo>
                      <a:lnTo>
                        <a:pt x="13906" y="59348"/>
                      </a:lnTo>
                      <a:cubicBezTo>
                        <a:pt x="21947" y="62557"/>
                        <a:pt x="30099" y="65250"/>
                        <a:pt x="38620" y="66873"/>
                      </a:cubicBezTo>
                      <a:cubicBezTo>
                        <a:pt x="43855" y="67920"/>
                        <a:pt x="49165" y="68447"/>
                        <a:pt x="54477" y="68447"/>
                      </a:cubicBezTo>
                      <a:cubicBezTo>
                        <a:pt x="58334" y="68447"/>
                        <a:pt x="62193" y="68169"/>
                        <a:pt x="66025" y="67610"/>
                      </a:cubicBezTo>
                      <a:cubicBezTo>
                        <a:pt x="74546" y="66393"/>
                        <a:pt x="82919" y="64217"/>
                        <a:pt x="91292" y="62373"/>
                      </a:cubicBezTo>
                      <a:cubicBezTo>
                        <a:pt x="94943" y="61561"/>
                        <a:pt x="98632" y="61119"/>
                        <a:pt x="102320" y="61082"/>
                      </a:cubicBezTo>
                      <a:cubicBezTo>
                        <a:pt x="102984" y="58832"/>
                        <a:pt x="103464" y="56545"/>
                        <a:pt x="103796" y="54221"/>
                      </a:cubicBezTo>
                      <a:cubicBezTo>
                        <a:pt x="103906" y="53520"/>
                        <a:pt x="103980" y="52819"/>
                        <a:pt x="104054" y="52156"/>
                      </a:cubicBezTo>
                      <a:cubicBezTo>
                        <a:pt x="102815" y="52095"/>
                        <a:pt x="101566" y="52067"/>
                        <a:pt x="100311" y="52067"/>
                      </a:cubicBezTo>
                      <a:cubicBezTo>
                        <a:pt x="99286" y="52067"/>
                        <a:pt x="98258" y="52085"/>
                        <a:pt x="97230" y="52119"/>
                      </a:cubicBezTo>
                      <a:cubicBezTo>
                        <a:pt x="92878" y="52229"/>
                        <a:pt x="88562" y="52340"/>
                        <a:pt x="84247" y="52635"/>
                      </a:cubicBezTo>
                      <a:cubicBezTo>
                        <a:pt x="80042" y="52893"/>
                        <a:pt x="75837" y="53631"/>
                        <a:pt x="71632" y="53963"/>
                      </a:cubicBezTo>
                      <a:cubicBezTo>
                        <a:pt x="68495" y="54223"/>
                        <a:pt x="65380" y="54348"/>
                        <a:pt x="62285" y="54348"/>
                      </a:cubicBezTo>
                      <a:cubicBezTo>
                        <a:pt x="50891" y="54348"/>
                        <a:pt x="39756" y="52650"/>
                        <a:pt x="28734" y="49721"/>
                      </a:cubicBezTo>
                      <a:lnTo>
                        <a:pt x="28734" y="49721"/>
                      </a:lnTo>
                      <a:cubicBezTo>
                        <a:pt x="31670" y="50226"/>
                        <a:pt x="34573" y="50438"/>
                        <a:pt x="37462" y="50438"/>
                      </a:cubicBezTo>
                      <a:cubicBezTo>
                        <a:pt x="51455" y="50438"/>
                        <a:pt x="65152" y="45463"/>
                        <a:pt x="80927" y="44668"/>
                      </a:cubicBezTo>
                      <a:cubicBezTo>
                        <a:pt x="81964" y="44618"/>
                        <a:pt x="83011" y="44595"/>
                        <a:pt x="84065" y="44595"/>
                      </a:cubicBezTo>
                      <a:cubicBezTo>
                        <a:pt x="90852" y="44595"/>
                        <a:pt x="97932" y="45572"/>
                        <a:pt x="104349" y="46881"/>
                      </a:cubicBezTo>
                      <a:cubicBezTo>
                        <a:pt x="104386" y="37438"/>
                        <a:pt x="101767" y="28180"/>
                        <a:pt x="96861" y="20139"/>
                      </a:cubicBezTo>
                      <a:cubicBezTo>
                        <a:pt x="94689" y="20642"/>
                        <a:pt x="92268" y="20951"/>
                        <a:pt x="89604" y="20951"/>
                      </a:cubicBezTo>
                      <a:cubicBezTo>
                        <a:pt x="83673" y="20951"/>
                        <a:pt x="76535" y="19424"/>
                        <a:pt x="68238" y="15123"/>
                      </a:cubicBezTo>
                      <a:cubicBezTo>
                        <a:pt x="53743" y="7561"/>
                        <a:pt x="43230" y="2988"/>
                        <a:pt x="31943"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25" name="Google Shape;1625;p48"/>
                <p:cNvSpPr/>
                <p:nvPr/>
              </p:nvSpPr>
              <p:spPr>
                <a:xfrm>
                  <a:off x="9338355" y="2336112"/>
                  <a:ext cx="1065398" cy="503502"/>
                </a:xfrm>
                <a:custGeom>
                  <a:avLst/>
                  <a:gdLst/>
                  <a:ahLst/>
                  <a:cxnLst/>
                  <a:rect l="l" t="t" r="r" b="b"/>
                  <a:pathLst>
                    <a:path w="50976" h="24091" extrusionOk="0">
                      <a:moveTo>
                        <a:pt x="7534" y="0"/>
                      </a:moveTo>
                      <a:cubicBezTo>
                        <a:pt x="4998" y="0"/>
                        <a:pt x="2468" y="186"/>
                        <a:pt x="0" y="558"/>
                      </a:cubicBezTo>
                      <a:cubicBezTo>
                        <a:pt x="111" y="1112"/>
                        <a:pt x="332" y="1702"/>
                        <a:pt x="627" y="2218"/>
                      </a:cubicBezTo>
                      <a:cubicBezTo>
                        <a:pt x="1143" y="3030"/>
                        <a:pt x="1771" y="3730"/>
                        <a:pt x="2508" y="4321"/>
                      </a:cubicBezTo>
                      <a:cubicBezTo>
                        <a:pt x="13869" y="13616"/>
                        <a:pt x="27775" y="18780"/>
                        <a:pt x="41865" y="22431"/>
                      </a:cubicBezTo>
                      <a:cubicBezTo>
                        <a:pt x="42529" y="22616"/>
                        <a:pt x="47250" y="23427"/>
                        <a:pt x="50975" y="24091"/>
                      </a:cubicBezTo>
                      <a:cubicBezTo>
                        <a:pt x="45221" y="14907"/>
                        <a:pt x="36738" y="7788"/>
                        <a:pt x="26705" y="3730"/>
                      </a:cubicBezTo>
                      <a:cubicBezTo>
                        <a:pt x="20434" y="3177"/>
                        <a:pt x="14201" y="2107"/>
                        <a:pt x="8225" y="5"/>
                      </a:cubicBezTo>
                      <a:cubicBezTo>
                        <a:pt x="7995" y="2"/>
                        <a:pt x="7764" y="0"/>
                        <a:pt x="7534"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1626" name="Google Shape;1626;p48"/>
              <p:cNvGrpSpPr/>
              <p:nvPr/>
            </p:nvGrpSpPr>
            <p:grpSpPr>
              <a:xfrm>
                <a:off x="5258374" y="1121283"/>
                <a:ext cx="2009861" cy="3135800"/>
                <a:chOff x="4624277" y="704365"/>
                <a:chExt cx="2422979" cy="3780350"/>
              </a:xfrm>
            </p:grpSpPr>
            <p:sp>
              <p:nvSpPr>
                <p:cNvPr id="1627" name="Google Shape;1627;p48"/>
                <p:cNvSpPr/>
                <p:nvPr/>
              </p:nvSpPr>
              <p:spPr>
                <a:xfrm>
                  <a:off x="5059080" y="1864775"/>
                  <a:ext cx="107928" cy="77205"/>
                </a:xfrm>
                <a:custGeom>
                  <a:avLst/>
                  <a:gdLst/>
                  <a:ahLst/>
                  <a:cxnLst/>
                  <a:rect l="l" t="t" r="r" b="b"/>
                  <a:pathLst>
                    <a:path w="5164" h="3694" extrusionOk="0">
                      <a:moveTo>
                        <a:pt x="1322" y="1"/>
                      </a:moveTo>
                      <a:cubicBezTo>
                        <a:pt x="1272" y="1"/>
                        <a:pt x="1225" y="7"/>
                        <a:pt x="1180" y="20"/>
                      </a:cubicBezTo>
                      <a:cubicBezTo>
                        <a:pt x="516" y="242"/>
                        <a:pt x="0" y="1201"/>
                        <a:pt x="332" y="1569"/>
                      </a:cubicBezTo>
                      <a:cubicBezTo>
                        <a:pt x="627" y="1938"/>
                        <a:pt x="2139" y="2602"/>
                        <a:pt x="2951" y="3082"/>
                      </a:cubicBezTo>
                      <a:cubicBezTo>
                        <a:pt x="3555" y="3439"/>
                        <a:pt x="4017" y="3694"/>
                        <a:pt x="4335" y="3694"/>
                      </a:cubicBezTo>
                      <a:cubicBezTo>
                        <a:pt x="4443" y="3694"/>
                        <a:pt x="4535" y="3664"/>
                        <a:pt x="4611" y="3598"/>
                      </a:cubicBezTo>
                      <a:cubicBezTo>
                        <a:pt x="4869" y="3377"/>
                        <a:pt x="4869" y="3119"/>
                        <a:pt x="4980" y="2824"/>
                      </a:cubicBezTo>
                      <a:cubicBezTo>
                        <a:pt x="5164" y="2344"/>
                        <a:pt x="5016" y="2344"/>
                        <a:pt x="3984" y="1680"/>
                      </a:cubicBezTo>
                      <a:cubicBezTo>
                        <a:pt x="3058" y="1063"/>
                        <a:pt x="1974" y="1"/>
                        <a:pt x="1322"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28" name="Google Shape;1628;p48"/>
                <p:cNvSpPr/>
                <p:nvPr/>
              </p:nvSpPr>
              <p:spPr>
                <a:xfrm>
                  <a:off x="5043656" y="1911299"/>
                  <a:ext cx="101010" cy="54883"/>
                </a:xfrm>
                <a:custGeom>
                  <a:avLst/>
                  <a:gdLst/>
                  <a:ahLst/>
                  <a:cxnLst/>
                  <a:rect l="l" t="t" r="r" b="b"/>
                  <a:pathLst>
                    <a:path w="4833" h="2626" extrusionOk="0">
                      <a:moveTo>
                        <a:pt x="1150" y="0"/>
                      </a:moveTo>
                      <a:cubicBezTo>
                        <a:pt x="1020" y="0"/>
                        <a:pt x="906" y="25"/>
                        <a:pt x="812" y="81"/>
                      </a:cubicBezTo>
                      <a:cubicBezTo>
                        <a:pt x="259" y="376"/>
                        <a:pt x="0" y="1372"/>
                        <a:pt x="369" y="1593"/>
                      </a:cubicBezTo>
                      <a:cubicBezTo>
                        <a:pt x="738" y="1852"/>
                        <a:pt x="2213" y="2110"/>
                        <a:pt x="3025" y="2368"/>
                      </a:cubicBezTo>
                      <a:cubicBezTo>
                        <a:pt x="3514" y="2524"/>
                        <a:pt x="3909" y="2626"/>
                        <a:pt x="4195" y="2626"/>
                      </a:cubicBezTo>
                      <a:cubicBezTo>
                        <a:pt x="4383" y="2626"/>
                        <a:pt x="4523" y="2581"/>
                        <a:pt x="4611" y="2479"/>
                      </a:cubicBezTo>
                      <a:cubicBezTo>
                        <a:pt x="4795" y="2184"/>
                        <a:pt x="4722" y="1962"/>
                        <a:pt x="4759" y="1667"/>
                      </a:cubicBezTo>
                      <a:cubicBezTo>
                        <a:pt x="4832" y="1261"/>
                        <a:pt x="4722" y="1261"/>
                        <a:pt x="3689" y="893"/>
                      </a:cubicBezTo>
                      <a:cubicBezTo>
                        <a:pt x="2801" y="586"/>
                        <a:pt x="1785" y="0"/>
                        <a:pt x="1150"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29" name="Google Shape;1629;p48"/>
                <p:cNvSpPr/>
                <p:nvPr/>
              </p:nvSpPr>
              <p:spPr>
                <a:xfrm>
                  <a:off x="5161595" y="1949211"/>
                  <a:ext cx="582065" cy="616738"/>
                </a:xfrm>
                <a:custGeom>
                  <a:avLst/>
                  <a:gdLst/>
                  <a:ahLst/>
                  <a:cxnLst/>
                  <a:rect l="l" t="t" r="r" b="b"/>
                  <a:pathLst>
                    <a:path w="27850" h="29509" extrusionOk="0">
                      <a:moveTo>
                        <a:pt x="6124" y="1"/>
                      </a:moveTo>
                      <a:cubicBezTo>
                        <a:pt x="4464" y="1218"/>
                        <a:pt x="1587" y="1181"/>
                        <a:pt x="1" y="2509"/>
                      </a:cubicBezTo>
                      <a:cubicBezTo>
                        <a:pt x="2029" y="6788"/>
                        <a:pt x="5275" y="11951"/>
                        <a:pt x="6603" y="14865"/>
                      </a:cubicBezTo>
                      <a:cubicBezTo>
                        <a:pt x="8558" y="19255"/>
                        <a:pt x="14091" y="23128"/>
                        <a:pt x="16193" y="24160"/>
                      </a:cubicBezTo>
                      <a:cubicBezTo>
                        <a:pt x="18296" y="25193"/>
                        <a:pt x="27849" y="29509"/>
                        <a:pt x="27849" y="29509"/>
                      </a:cubicBezTo>
                      <a:lnTo>
                        <a:pt x="26595" y="15382"/>
                      </a:lnTo>
                      <a:cubicBezTo>
                        <a:pt x="26595" y="15382"/>
                        <a:pt x="22427" y="14607"/>
                        <a:pt x="19956" y="13833"/>
                      </a:cubicBezTo>
                      <a:cubicBezTo>
                        <a:pt x="18001" y="13279"/>
                        <a:pt x="16267" y="12247"/>
                        <a:pt x="14792" y="10882"/>
                      </a:cubicBezTo>
                      <a:cubicBezTo>
                        <a:pt x="11878" y="8152"/>
                        <a:pt x="6640" y="775"/>
                        <a:pt x="6124"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30" name="Google Shape;1630;p48"/>
                <p:cNvSpPr/>
                <p:nvPr/>
              </p:nvSpPr>
              <p:spPr>
                <a:xfrm>
                  <a:off x="5151584" y="1888309"/>
                  <a:ext cx="206617" cy="217465"/>
                </a:xfrm>
                <a:custGeom>
                  <a:avLst/>
                  <a:gdLst/>
                  <a:ahLst/>
                  <a:cxnLst/>
                  <a:rect l="l" t="t" r="r" b="b"/>
                  <a:pathLst>
                    <a:path w="9886" h="10405" extrusionOk="0">
                      <a:moveTo>
                        <a:pt x="4168" y="1"/>
                      </a:moveTo>
                      <a:lnTo>
                        <a:pt x="0" y="5497"/>
                      </a:lnTo>
                      <a:cubicBezTo>
                        <a:pt x="1070" y="6825"/>
                        <a:pt x="922" y="7267"/>
                        <a:pt x="1476" y="8263"/>
                      </a:cubicBezTo>
                      <a:cubicBezTo>
                        <a:pt x="2029" y="9222"/>
                        <a:pt x="2176" y="10107"/>
                        <a:pt x="2398" y="10255"/>
                      </a:cubicBezTo>
                      <a:cubicBezTo>
                        <a:pt x="2522" y="10359"/>
                        <a:pt x="2788" y="10404"/>
                        <a:pt x="3200" y="10404"/>
                      </a:cubicBezTo>
                      <a:cubicBezTo>
                        <a:pt x="3520" y="10404"/>
                        <a:pt x="3927" y="10377"/>
                        <a:pt x="4426" y="10329"/>
                      </a:cubicBezTo>
                      <a:cubicBezTo>
                        <a:pt x="5570" y="10218"/>
                        <a:pt x="7525" y="9001"/>
                        <a:pt x="8189" y="8005"/>
                      </a:cubicBezTo>
                      <a:cubicBezTo>
                        <a:pt x="8853" y="7009"/>
                        <a:pt x="9885" y="5976"/>
                        <a:pt x="9554" y="5644"/>
                      </a:cubicBezTo>
                      <a:cubicBezTo>
                        <a:pt x="9222" y="5349"/>
                        <a:pt x="8484" y="4390"/>
                        <a:pt x="6972" y="2952"/>
                      </a:cubicBezTo>
                      <a:cubicBezTo>
                        <a:pt x="5459" y="1513"/>
                        <a:pt x="4168" y="1"/>
                        <a:pt x="4168"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31" name="Google Shape;1631;p48"/>
                <p:cNvSpPr/>
                <p:nvPr/>
              </p:nvSpPr>
              <p:spPr>
                <a:xfrm>
                  <a:off x="5049822" y="1815075"/>
                  <a:ext cx="165758" cy="220495"/>
                </a:xfrm>
                <a:custGeom>
                  <a:avLst/>
                  <a:gdLst/>
                  <a:ahLst/>
                  <a:cxnLst/>
                  <a:rect l="l" t="t" r="r" b="b"/>
                  <a:pathLst>
                    <a:path w="7931" h="10550" extrusionOk="0">
                      <a:moveTo>
                        <a:pt x="6824" y="1"/>
                      </a:moveTo>
                      <a:lnTo>
                        <a:pt x="0" y="9775"/>
                      </a:lnTo>
                      <a:lnTo>
                        <a:pt x="1328" y="10550"/>
                      </a:lnTo>
                      <a:lnTo>
                        <a:pt x="7931" y="702"/>
                      </a:lnTo>
                      <a:lnTo>
                        <a:pt x="6824" y="1"/>
                      </a:ln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32" name="Google Shape;1632;p48"/>
                <p:cNvSpPr/>
                <p:nvPr/>
              </p:nvSpPr>
              <p:spPr>
                <a:xfrm>
                  <a:off x="5495410" y="771287"/>
                  <a:ext cx="1551846" cy="1274566"/>
                </a:xfrm>
                <a:custGeom>
                  <a:avLst/>
                  <a:gdLst/>
                  <a:ahLst/>
                  <a:cxnLst/>
                  <a:rect l="l" t="t" r="r" b="b"/>
                  <a:pathLst>
                    <a:path w="74251" h="60984" extrusionOk="0">
                      <a:moveTo>
                        <a:pt x="23348" y="0"/>
                      </a:moveTo>
                      <a:cubicBezTo>
                        <a:pt x="20619" y="5754"/>
                        <a:pt x="17189" y="12652"/>
                        <a:pt x="13832" y="18074"/>
                      </a:cubicBezTo>
                      <a:cubicBezTo>
                        <a:pt x="10328" y="23644"/>
                        <a:pt x="6160" y="27849"/>
                        <a:pt x="0" y="32570"/>
                      </a:cubicBezTo>
                      <a:cubicBezTo>
                        <a:pt x="5939" y="41348"/>
                        <a:pt x="17041" y="45959"/>
                        <a:pt x="25488" y="51123"/>
                      </a:cubicBezTo>
                      <a:cubicBezTo>
                        <a:pt x="32812" y="55625"/>
                        <a:pt x="47939" y="60984"/>
                        <a:pt x="59916" y="60984"/>
                      </a:cubicBezTo>
                      <a:cubicBezTo>
                        <a:pt x="61088" y="60984"/>
                        <a:pt x="62230" y="60932"/>
                        <a:pt x="63332" y="60824"/>
                      </a:cubicBezTo>
                      <a:cubicBezTo>
                        <a:pt x="60160" y="54848"/>
                        <a:pt x="62115" y="49758"/>
                        <a:pt x="67943" y="45000"/>
                      </a:cubicBezTo>
                      <a:cubicBezTo>
                        <a:pt x="74250" y="39799"/>
                        <a:pt x="72037" y="25488"/>
                        <a:pt x="72037" y="25488"/>
                      </a:cubicBezTo>
                      <a:cubicBezTo>
                        <a:pt x="61414" y="25156"/>
                        <a:pt x="51012" y="22316"/>
                        <a:pt x="41680" y="17189"/>
                      </a:cubicBezTo>
                      <a:cubicBezTo>
                        <a:pt x="31721" y="11656"/>
                        <a:pt x="29066" y="6234"/>
                        <a:pt x="23348"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33" name="Google Shape;1633;p48"/>
                <p:cNvSpPr/>
                <p:nvPr/>
              </p:nvSpPr>
              <p:spPr>
                <a:xfrm>
                  <a:off x="4624277" y="704365"/>
                  <a:ext cx="1410938" cy="1914774"/>
                </a:xfrm>
                <a:custGeom>
                  <a:avLst/>
                  <a:gdLst/>
                  <a:ahLst/>
                  <a:cxnLst/>
                  <a:rect l="l" t="t" r="r" b="b"/>
                  <a:pathLst>
                    <a:path w="67509" h="91616" extrusionOk="0">
                      <a:moveTo>
                        <a:pt x="65252" y="1"/>
                      </a:moveTo>
                      <a:cubicBezTo>
                        <a:pt x="64169" y="1"/>
                        <a:pt x="63233" y="1148"/>
                        <a:pt x="63775" y="2317"/>
                      </a:cubicBezTo>
                      <a:lnTo>
                        <a:pt x="1" y="91284"/>
                      </a:lnTo>
                      <a:lnTo>
                        <a:pt x="1661" y="91616"/>
                      </a:lnTo>
                      <a:lnTo>
                        <a:pt x="65029" y="3239"/>
                      </a:lnTo>
                      <a:cubicBezTo>
                        <a:pt x="65110" y="3250"/>
                        <a:pt x="65189" y="3255"/>
                        <a:pt x="65266" y="3255"/>
                      </a:cubicBezTo>
                      <a:cubicBezTo>
                        <a:pt x="66770" y="3255"/>
                        <a:pt x="67508" y="1273"/>
                        <a:pt x="66210" y="325"/>
                      </a:cubicBezTo>
                      <a:cubicBezTo>
                        <a:pt x="65900" y="99"/>
                        <a:pt x="65570" y="1"/>
                        <a:pt x="65252"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34" name="Google Shape;1634;p48"/>
                <p:cNvSpPr/>
                <p:nvPr/>
              </p:nvSpPr>
              <p:spPr>
                <a:xfrm>
                  <a:off x="5090681" y="1781322"/>
                  <a:ext cx="205071" cy="238845"/>
                </a:xfrm>
                <a:custGeom>
                  <a:avLst/>
                  <a:gdLst/>
                  <a:ahLst/>
                  <a:cxnLst/>
                  <a:rect l="l" t="t" r="r" b="b"/>
                  <a:pathLst>
                    <a:path w="9812" h="11428" extrusionOk="0">
                      <a:moveTo>
                        <a:pt x="4614" y="1"/>
                      </a:moveTo>
                      <a:cubicBezTo>
                        <a:pt x="4219" y="1"/>
                        <a:pt x="4125" y="380"/>
                        <a:pt x="4205" y="915"/>
                      </a:cubicBezTo>
                      <a:cubicBezTo>
                        <a:pt x="4205" y="1026"/>
                        <a:pt x="4242" y="1099"/>
                        <a:pt x="4279" y="1210"/>
                      </a:cubicBezTo>
                      <a:lnTo>
                        <a:pt x="4021" y="1026"/>
                      </a:lnTo>
                      <a:lnTo>
                        <a:pt x="3910" y="952"/>
                      </a:lnTo>
                      <a:lnTo>
                        <a:pt x="1107" y="7296"/>
                      </a:lnTo>
                      <a:cubicBezTo>
                        <a:pt x="111" y="7702"/>
                        <a:pt x="0" y="9067"/>
                        <a:pt x="922" y="9620"/>
                      </a:cubicBezTo>
                      <a:lnTo>
                        <a:pt x="996" y="9657"/>
                      </a:lnTo>
                      <a:lnTo>
                        <a:pt x="1033" y="9657"/>
                      </a:lnTo>
                      <a:lnTo>
                        <a:pt x="1107" y="9694"/>
                      </a:lnTo>
                      <a:cubicBezTo>
                        <a:pt x="1660" y="10062"/>
                        <a:pt x="3947" y="11427"/>
                        <a:pt x="4500" y="11427"/>
                      </a:cubicBezTo>
                      <a:cubicBezTo>
                        <a:pt x="5230" y="11427"/>
                        <a:pt x="9536" y="7996"/>
                        <a:pt x="9519" y="7996"/>
                      </a:cubicBezTo>
                      <a:lnTo>
                        <a:pt x="9519" y="7996"/>
                      </a:lnTo>
                      <a:cubicBezTo>
                        <a:pt x="9519" y="7996"/>
                        <a:pt x="9518" y="7996"/>
                        <a:pt x="9517" y="7997"/>
                      </a:cubicBezTo>
                      <a:cubicBezTo>
                        <a:pt x="9443" y="6817"/>
                        <a:pt x="9517" y="5673"/>
                        <a:pt x="9701" y="4530"/>
                      </a:cubicBezTo>
                      <a:cubicBezTo>
                        <a:pt x="9812" y="4087"/>
                        <a:pt x="9664" y="3644"/>
                        <a:pt x="9369" y="3312"/>
                      </a:cubicBezTo>
                      <a:cubicBezTo>
                        <a:pt x="8779" y="2722"/>
                        <a:pt x="7968" y="1874"/>
                        <a:pt x="7857" y="1542"/>
                      </a:cubicBezTo>
                      <a:cubicBezTo>
                        <a:pt x="7672" y="1062"/>
                        <a:pt x="6123" y="583"/>
                        <a:pt x="5201" y="177"/>
                      </a:cubicBezTo>
                      <a:cubicBezTo>
                        <a:pt x="4957" y="55"/>
                        <a:pt x="4764" y="1"/>
                        <a:pt x="4614"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35" name="Google Shape;1635;p48"/>
                <p:cNvSpPr/>
                <p:nvPr/>
              </p:nvSpPr>
              <p:spPr>
                <a:xfrm>
                  <a:off x="5114570" y="1787320"/>
                  <a:ext cx="110268" cy="110310"/>
                </a:xfrm>
                <a:custGeom>
                  <a:avLst/>
                  <a:gdLst/>
                  <a:ahLst/>
                  <a:cxnLst/>
                  <a:rect l="l" t="t" r="r" b="b"/>
                  <a:pathLst>
                    <a:path w="5276" h="5278" extrusionOk="0">
                      <a:moveTo>
                        <a:pt x="1255" y="1"/>
                      </a:moveTo>
                      <a:cubicBezTo>
                        <a:pt x="443" y="148"/>
                        <a:pt x="1" y="997"/>
                        <a:pt x="370" y="1734"/>
                      </a:cubicBezTo>
                      <a:lnTo>
                        <a:pt x="628" y="2251"/>
                      </a:lnTo>
                      <a:cubicBezTo>
                        <a:pt x="738" y="2435"/>
                        <a:pt x="886" y="2620"/>
                        <a:pt x="1107" y="2730"/>
                      </a:cubicBezTo>
                      <a:cubicBezTo>
                        <a:pt x="1734" y="3099"/>
                        <a:pt x="2288" y="3505"/>
                        <a:pt x="2841" y="3984"/>
                      </a:cubicBezTo>
                      <a:cubicBezTo>
                        <a:pt x="3591" y="4735"/>
                        <a:pt x="4064" y="5277"/>
                        <a:pt x="4429" y="5277"/>
                      </a:cubicBezTo>
                      <a:cubicBezTo>
                        <a:pt x="4440" y="5277"/>
                        <a:pt x="4452" y="5277"/>
                        <a:pt x="4464" y="5275"/>
                      </a:cubicBezTo>
                      <a:cubicBezTo>
                        <a:pt x="4796" y="5275"/>
                        <a:pt x="5275" y="4611"/>
                        <a:pt x="5275" y="4611"/>
                      </a:cubicBezTo>
                      <a:cubicBezTo>
                        <a:pt x="5054" y="4058"/>
                        <a:pt x="4833" y="3505"/>
                        <a:pt x="4575" y="2989"/>
                      </a:cubicBezTo>
                      <a:cubicBezTo>
                        <a:pt x="4501" y="2841"/>
                        <a:pt x="4427" y="2730"/>
                        <a:pt x="4353" y="2620"/>
                      </a:cubicBezTo>
                      <a:cubicBezTo>
                        <a:pt x="4021" y="2140"/>
                        <a:pt x="3062" y="849"/>
                        <a:pt x="2767" y="702"/>
                      </a:cubicBezTo>
                      <a:cubicBezTo>
                        <a:pt x="2509" y="554"/>
                        <a:pt x="1402" y="38"/>
                        <a:pt x="1329"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36" name="Google Shape;1636;p48"/>
                <p:cNvSpPr/>
                <p:nvPr/>
              </p:nvSpPr>
              <p:spPr>
                <a:xfrm>
                  <a:off x="5077577" y="1827594"/>
                  <a:ext cx="122599" cy="88386"/>
                </a:xfrm>
                <a:custGeom>
                  <a:avLst/>
                  <a:gdLst/>
                  <a:ahLst/>
                  <a:cxnLst/>
                  <a:rect l="l" t="t" r="r" b="b"/>
                  <a:pathLst>
                    <a:path w="5866" h="4229" extrusionOk="0">
                      <a:moveTo>
                        <a:pt x="1542" y="0"/>
                      </a:moveTo>
                      <a:cubicBezTo>
                        <a:pt x="1460" y="0"/>
                        <a:pt x="1377" y="10"/>
                        <a:pt x="1291" y="29"/>
                      </a:cubicBezTo>
                      <a:cubicBezTo>
                        <a:pt x="590" y="176"/>
                        <a:pt x="0" y="1098"/>
                        <a:pt x="148" y="1578"/>
                      </a:cubicBezTo>
                      <a:cubicBezTo>
                        <a:pt x="258" y="2094"/>
                        <a:pt x="1070" y="2426"/>
                        <a:pt x="2656" y="3238"/>
                      </a:cubicBezTo>
                      <a:cubicBezTo>
                        <a:pt x="3889" y="3882"/>
                        <a:pt x="4462" y="4229"/>
                        <a:pt x="4860" y="4229"/>
                      </a:cubicBezTo>
                      <a:cubicBezTo>
                        <a:pt x="4986" y="4229"/>
                        <a:pt x="5095" y="4194"/>
                        <a:pt x="5201" y="4123"/>
                      </a:cubicBezTo>
                      <a:cubicBezTo>
                        <a:pt x="5201" y="4123"/>
                        <a:pt x="5865" y="3717"/>
                        <a:pt x="5644" y="3127"/>
                      </a:cubicBezTo>
                      <a:cubicBezTo>
                        <a:pt x="5386" y="2500"/>
                        <a:pt x="4537" y="1689"/>
                        <a:pt x="3467" y="1025"/>
                      </a:cubicBezTo>
                      <a:cubicBezTo>
                        <a:pt x="2569" y="415"/>
                        <a:pt x="2089" y="0"/>
                        <a:pt x="1542"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37" name="Google Shape;1637;p48"/>
                <p:cNvSpPr/>
                <p:nvPr/>
              </p:nvSpPr>
              <p:spPr>
                <a:xfrm>
                  <a:off x="6142954" y="2144250"/>
                  <a:ext cx="609799" cy="372731"/>
                </a:xfrm>
                <a:custGeom>
                  <a:avLst/>
                  <a:gdLst/>
                  <a:ahLst/>
                  <a:cxnLst/>
                  <a:rect l="l" t="t" r="r" b="b"/>
                  <a:pathLst>
                    <a:path w="29177" h="17834" extrusionOk="0">
                      <a:moveTo>
                        <a:pt x="28771" y="1"/>
                      </a:moveTo>
                      <a:lnTo>
                        <a:pt x="21947" y="74"/>
                      </a:lnTo>
                      <a:lnTo>
                        <a:pt x="20435" y="5091"/>
                      </a:lnTo>
                      <a:cubicBezTo>
                        <a:pt x="19919" y="6935"/>
                        <a:pt x="19292" y="7599"/>
                        <a:pt x="19292" y="7599"/>
                      </a:cubicBezTo>
                      <a:cubicBezTo>
                        <a:pt x="17447" y="7009"/>
                        <a:pt x="15677" y="6160"/>
                        <a:pt x="14091" y="5054"/>
                      </a:cubicBezTo>
                      <a:cubicBezTo>
                        <a:pt x="12150" y="3548"/>
                        <a:pt x="8477" y="2436"/>
                        <a:pt x="6105" y="2436"/>
                      </a:cubicBezTo>
                      <a:cubicBezTo>
                        <a:pt x="5863" y="2436"/>
                        <a:pt x="5635" y="2448"/>
                        <a:pt x="5423" y="2472"/>
                      </a:cubicBezTo>
                      <a:cubicBezTo>
                        <a:pt x="1" y="3062"/>
                        <a:pt x="7968" y="14165"/>
                        <a:pt x="8079" y="14828"/>
                      </a:cubicBezTo>
                      <a:cubicBezTo>
                        <a:pt x="8226" y="15529"/>
                        <a:pt x="10107" y="16230"/>
                        <a:pt x="13943" y="17263"/>
                      </a:cubicBezTo>
                      <a:cubicBezTo>
                        <a:pt x="15546" y="17690"/>
                        <a:pt x="16966" y="17833"/>
                        <a:pt x="18218" y="17833"/>
                      </a:cubicBezTo>
                      <a:cubicBezTo>
                        <a:pt x="19991" y="17833"/>
                        <a:pt x="21429" y="17546"/>
                        <a:pt x="22574" y="17374"/>
                      </a:cubicBezTo>
                      <a:cubicBezTo>
                        <a:pt x="24566" y="17115"/>
                        <a:pt x="26005" y="16193"/>
                        <a:pt x="27001" y="13906"/>
                      </a:cubicBezTo>
                      <a:cubicBezTo>
                        <a:pt x="27997" y="11619"/>
                        <a:pt x="28365" y="9628"/>
                        <a:pt x="28771" y="5497"/>
                      </a:cubicBezTo>
                      <a:cubicBezTo>
                        <a:pt x="29177" y="1624"/>
                        <a:pt x="28771" y="1"/>
                        <a:pt x="28771"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38" name="Google Shape;1638;p48"/>
                <p:cNvSpPr/>
                <p:nvPr/>
              </p:nvSpPr>
              <p:spPr>
                <a:xfrm>
                  <a:off x="6570046" y="2092606"/>
                  <a:ext cx="186574" cy="160951"/>
                </a:xfrm>
                <a:custGeom>
                  <a:avLst/>
                  <a:gdLst/>
                  <a:ahLst/>
                  <a:cxnLst/>
                  <a:rect l="l" t="t" r="r" b="b"/>
                  <a:pathLst>
                    <a:path w="8927" h="7701" extrusionOk="0">
                      <a:moveTo>
                        <a:pt x="8889" y="0"/>
                      </a:moveTo>
                      <a:lnTo>
                        <a:pt x="1697" y="1033"/>
                      </a:lnTo>
                      <a:cubicBezTo>
                        <a:pt x="1512" y="2545"/>
                        <a:pt x="1107" y="2767"/>
                        <a:pt x="812" y="3726"/>
                      </a:cubicBezTo>
                      <a:cubicBezTo>
                        <a:pt x="480" y="4685"/>
                        <a:pt x="0" y="5349"/>
                        <a:pt x="37" y="5607"/>
                      </a:cubicBezTo>
                      <a:cubicBezTo>
                        <a:pt x="111" y="5865"/>
                        <a:pt x="590" y="6271"/>
                        <a:pt x="1549" y="6861"/>
                      </a:cubicBezTo>
                      <a:cubicBezTo>
                        <a:pt x="2288" y="7363"/>
                        <a:pt x="3975" y="7700"/>
                        <a:pt x="5242" y="7700"/>
                      </a:cubicBezTo>
                      <a:cubicBezTo>
                        <a:pt x="5556" y="7700"/>
                        <a:pt x="5844" y="7680"/>
                        <a:pt x="6086" y="7636"/>
                      </a:cubicBezTo>
                      <a:cubicBezTo>
                        <a:pt x="7340" y="7414"/>
                        <a:pt x="8853" y="7340"/>
                        <a:pt x="8816" y="6935"/>
                      </a:cubicBezTo>
                      <a:cubicBezTo>
                        <a:pt x="8816" y="6566"/>
                        <a:pt x="8926" y="5459"/>
                        <a:pt x="8816" y="3652"/>
                      </a:cubicBezTo>
                      <a:cubicBezTo>
                        <a:pt x="8779" y="2435"/>
                        <a:pt x="8779" y="1218"/>
                        <a:pt x="8889"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39" name="Google Shape;1639;p48"/>
                <p:cNvSpPr/>
                <p:nvPr/>
              </p:nvSpPr>
              <p:spPr>
                <a:xfrm>
                  <a:off x="6525320" y="1836811"/>
                  <a:ext cx="269067" cy="331808"/>
                </a:xfrm>
                <a:custGeom>
                  <a:avLst/>
                  <a:gdLst/>
                  <a:ahLst/>
                  <a:cxnLst/>
                  <a:rect l="l" t="t" r="r" b="b"/>
                  <a:pathLst>
                    <a:path w="12874" h="15876" extrusionOk="0">
                      <a:moveTo>
                        <a:pt x="7603" y="0"/>
                      </a:moveTo>
                      <a:cubicBezTo>
                        <a:pt x="7516" y="0"/>
                        <a:pt x="7427" y="24"/>
                        <a:pt x="7341" y="67"/>
                      </a:cubicBezTo>
                      <a:cubicBezTo>
                        <a:pt x="6825" y="362"/>
                        <a:pt x="6566" y="989"/>
                        <a:pt x="6603" y="2723"/>
                      </a:cubicBezTo>
                      <a:cubicBezTo>
                        <a:pt x="6640" y="4420"/>
                        <a:pt x="6308" y="6227"/>
                        <a:pt x="6161" y="6301"/>
                      </a:cubicBezTo>
                      <a:cubicBezTo>
                        <a:pt x="6144" y="6314"/>
                        <a:pt x="6127" y="6320"/>
                        <a:pt x="6110" y="6320"/>
                      </a:cubicBezTo>
                      <a:cubicBezTo>
                        <a:pt x="5979" y="6320"/>
                        <a:pt x="5844" y="5937"/>
                        <a:pt x="5681" y="5121"/>
                      </a:cubicBezTo>
                      <a:cubicBezTo>
                        <a:pt x="5497" y="4198"/>
                        <a:pt x="5386" y="2354"/>
                        <a:pt x="4906" y="1764"/>
                      </a:cubicBezTo>
                      <a:cubicBezTo>
                        <a:pt x="4755" y="1549"/>
                        <a:pt x="4546" y="1451"/>
                        <a:pt x="4338" y="1451"/>
                      </a:cubicBezTo>
                      <a:cubicBezTo>
                        <a:pt x="3940" y="1451"/>
                        <a:pt x="3542" y="1810"/>
                        <a:pt x="3542" y="2391"/>
                      </a:cubicBezTo>
                      <a:cubicBezTo>
                        <a:pt x="3505" y="3276"/>
                        <a:pt x="3837" y="5010"/>
                        <a:pt x="4021" y="7334"/>
                      </a:cubicBezTo>
                      <a:cubicBezTo>
                        <a:pt x="4140" y="8808"/>
                        <a:pt x="4044" y="9209"/>
                        <a:pt x="3813" y="9209"/>
                      </a:cubicBezTo>
                      <a:cubicBezTo>
                        <a:pt x="3686" y="9209"/>
                        <a:pt x="3517" y="9088"/>
                        <a:pt x="3320" y="8957"/>
                      </a:cubicBezTo>
                      <a:cubicBezTo>
                        <a:pt x="2775" y="8593"/>
                        <a:pt x="1906" y="7296"/>
                        <a:pt x="1068" y="7296"/>
                      </a:cubicBezTo>
                      <a:cubicBezTo>
                        <a:pt x="1057" y="7296"/>
                        <a:pt x="1045" y="7296"/>
                        <a:pt x="1034" y="7297"/>
                      </a:cubicBezTo>
                      <a:cubicBezTo>
                        <a:pt x="148" y="7297"/>
                        <a:pt x="1" y="8108"/>
                        <a:pt x="1107" y="9731"/>
                      </a:cubicBezTo>
                      <a:cubicBezTo>
                        <a:pt x="2251" y="11354"/>
                        <a:pt x="2693" y="11723"/>
                        <a:pt x="2804" y="12608"/>
                      </a:cubicBezTo>
                      <a:cubicBezTo>
                        <a:pt x="2988" y="14305"/>
                        <a:pt x="4390" y="15633"/>
                        <a:pt x="6124" y="15780"/>
                      </a:cubicBezTo>
                      <a:cubicBezTo>
                        <a:pt x="6611" y="15843"/>
                        <a:pt x="7061" y="15876"/>
                        <a:pt x="7477" y="15876"/>
                      </a:cubicBezTo>
                      <a:cubicBezTo>
                        <a:pt x="9515" y="15876"/>
                        <a:pt x="10718" y="15085"/>
                        <a:pt x="11361" y="13125"/>
                      </a:cubicBezTo>
                      <a:cubicBezTo>
                        <a:pt x="11804" y="11686"/>
                        <a:pt x="12136" y="10211"/>
                        <a:pt x="12320" y="8735"/>
                      </a:cubicBezTo>
                      <a:cubicBezTo>
                        <a:pt x="12616" y="6153"/>
                        <a:pt x="12874" y="6043"/>
                        <a:pt x="12837" y="4567"/>
                      </a:cubicBezTo>
                      <a:cubicBezTo>
                        <a:pt x="12837" y="3861"/>
                        <a:pt x="12606" y="3493"/>
                        <a:pt x="12344" y="3493"/>
                      </a:cubicBezTo>
                      <a:cubicBezTo>
                        <a:pt x="12073" y="3493"/>
                        <a:pt x="11769" y="3889"/>
                        <a:pt x="11656" y="4715"/>
                      </a:cubicBezTo>
                      <a:cubicBezTo>
                        <a:pt x="11464" y="6093"/>
                        <a:pt x="10993" y="7110"/>
                        <a:pt x="10849" y="7110"/>
                      </a:cubicBezTo>
                      <a:cubicBezTo>
                        <a:pt x="10827" y="7110"/>
                        <a:pt x="10813" y="7087"/>
                        <a:pt x="10808" y="7039"/>
                      </a:cubicBezTo>
                      <a:cubicBezTo>
                        <a:pt x="10808" y="6670"/>
                        <a:pt x="10808" y="6080"/>
                        <a:pt x="10882" y="3830"/>
                      </a:cubicBezTo>
                      <a:cubicBezTo>
                        <a:pt x="10974" y="1992"/>
                        <a:pt x="10710" y="1400"/>
                        <a:pt x="10322" y="1400"/>
                      </a:cubicBezTo>
                      <a:cubicBezTo>
                        <a:pt x="10242" y="1400"/>
                        <a:pt x="10158" y="1425"/>
                        <a:pt x="10070" y="1469"/>
                      </a:cubicBezTo>
                      <a:cubicBezTo>
                        <a:pt x="9554" y="1727"/>
                        <a:pt x="9480" y="2575"/>
                        <a:pt x="9443" y="4420"/>
                      </a:cubicBezTo>
                      <a:cubicBezTo>
                        <a:pt x="9391" y="5744"/>
                        <a:pt x="8955" y="6594"/>
                        <a:pt x="8702" y="6594"/>
                      </a:cubicBezTo>
                      <a:cubicBezTo>
                        <a:pt x="8595" y="6594"/>
                        <a:pt x="8521" y="6444"/>
                        <a:pt x="8521" y="6116"/>
                      </a:cubicBezTo>
                      <a:cubicBezTo>
                        <a:pt x="8484" y="5010"/>
                        <a:pt x="8521" y="4198"/>
                        <a:pt x="8484" y="2243"/>
                      </a:cubicBezTo>
                      <a:cubicBezTo>
                        <a:pt x="8454" y="585"/>
                        <a:pt x="8039" y="0"/>
                        <a:pt x="7603"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40" name="Google Shape;1640;p48"/>
                <p:cNvSpPr/>
                <p:nvPr/>
              </p:nvSpPr>
              <p:spPr>
                <a:xfrm>
                  <a:off x="6087444" y="4206411"/>
                  <a:ext cx="275232" cy="278304"/>
                </a:xfrm>
                <a:custGeom>
                  <a:avLst/>
                  <a:gdLst/>
                  <a:ahLst/>
                  <a:cxnLst/>
                  <a:rect l="l" t="t" r="r" b="b"/>
                  <a:pathLst>
                    <a:path w="13169" h="13316" extrusionOk="0">
                      <a:moveTo>
                        <a:pt x="11398" y="0"/>
                      </a:moveTo>
                      <a:lnTo>
                        <a:pt x="8485" y="1808"/>
                      </a:lnTo>
                      <a:lnTo>
                        <a:pt x="1808" y="7267"/>
                      </a:lnTo>
                      <a:cubicBezTo>
                        <a:pt x="1808" y="7267"/>
                        <a:pt x="1" y="10844"/>
                        <a:pt x="2509" y="12873"/>
                      </a:cubicBezTo>
                      <a:cubicBezTo>
                        <a:pt x="2852" y="13134"/>
                        <a:pt x="3252" y="13316"/>
                        <a:pt x="3781" y="13316"/>
                      </a:cubicBezTo>
                      <a:cubicBezTo>
                        <a:pt x="4447" y="13316"/>
                        <a:pt x="5316" y="13028"/>
                        <a:pt x="6530" y="12246"/>
                      </a:cubicBezTo>
                      <a:cubicBezTo>
                        <a:pt x="9222" y="10512"/>
                        <a:pt x="13169" y="4537"/>
                        <a:pt x="12394" y="2472"/>
                      </a:cubicBezTo>
                      <a:lnTo>
                        <a:pt x="11398" y="0"/>
                      </a:ln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41" name="Google Shape;1641;p48"/>
                <p:cNvSpPr/>
                <p:nvPr/>
              </p:nvSpPr>
              <p:spPr>
                <a:xfrm>
                  <a:off x="6088991" y="4014445"/>
                  <a:ext cx="255189" cy="447929"/>
                </a:xfrm>
                <a:custGeom>
                  <a:avLst/>
                  <a:gdLst/>
                  <a:ahLst/>
                  <a:cxnLst/>
                  <a:rect l="l" t="t" r="r" b="b"/>
                  <a:pathLst>
                    <a:path w="12210" h="21432" extrusionOk="0">
                      <a:moveTo>
                        <a:pt x="8005" y="1"/>
                      </a:moveTo>
                      <a:cubicBezTo>
                        <a:pt x="5386" y="1181"/>
                        <a:pt x="2730" y="2214"/>
                        <a:pt x="1" y="3136"/>
                      </a:cubicBezTo>
                      <a:lnTo>
                        <a:pt x="1993" y="9333"/>
                      </a:lnTo>
                      <a:cubicBezTo>
                        <a:pt x="1993" y="11767"/>
                        <a:pt x="1734" y="14202"/>
                        <a:pt x="1329" y="16599"/>
                      </a:cubicBezTo>
                      <a:cubicBezTo>
                        <a:pt x="554" y="20841"/>
                        <a:pt x="2103" y="21431"/>
                        <a:pt x="3431" y="21431"/>
                      </a:cubicBezTo>
                      <a:cubicBezTo>
                        <a:pt x="4906" y="21394"/>
                        <a:pt x="6087" y="20804"/>
                        <a:pt x="8226" y="17779"/>
                      </a:cubicBezTo>
                      <a:cubicBezTo>
                        <a:pt x="9406" y="16083"/>
                        <a:pt x="12210" y="12320"/>
                        <a:pt x="11324" y="9185"/>
                      </a:cubicBezTo>
                      <a:cubicBezTo>
                        <a:pt x="11029" y="8116"/>
                        <a:pt x="10624" y="7120"/>
                        <a:pt x="10144" y="6124"/>
                      </a:cubicBezTo>
                      <a:cubicBezTo>
                        <a:pt x="9702" y="4907"/>
                        <a:pt x="8300" y="1071"/>
                        <a:pt x="8005"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42" name="Google Shape;1642;p48"/>
                <p:cNvSpPr/>
                <p:nvPr/>
              </p:nvSpPr>
              <p:spPr>
                <a:xfrm>
                  <a:off x="6088991" y="4014445"/>
                  <a:ext cx="198153" cy="159613"/>
                </a:xfrm>
                <a:custGeom>
                  <a:avLst/>
                  <a:gdLst/>
                  <a:ahLst/>
                  <a:cxnLst/>
                  <a:rect l="l" t="t" r="r" b="b"/>
                  <a:pathLst>
                    <a:path w="9481" h="7637" extrusionOk="0">
                      <a:moveTo>
                        <a:pt x="8005" y="1"/>
                      </a:moveTo>
                      <a:cubicBezTo>
                        <a:pt x="5386" y="1181"/>
                        <a:pt x="2730" y="2214"/>
                        <a:pt x="1" y="3136"/>
                      </a:cubicBezTo>
                      <a:lnTo>
                        <a:pt x="1476" y="7636"/>
                      </a:lnTo>
                      <a:cubicBezTo>
                        <a:pt x="4243" y="6751"/>
                        <a:pt x="6898" y="5644"/>
                        <a:pt x="9480" y="4280"/>
                      </a:cubicBezTo>
                      <a:cubicBezTo>
                        <a:pt x="8927" y="2693"/>
                        <a:pt x="8189" y="739"/>
                        <a:pt x="8005"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43" name="Google Shape;1643;p48"/>
                <p:cNvSpPr/>
                <p:nvPr/>
              </p:nvSpPr>
              <p:spPr>
                <a:xfrm>
                  <a:off x="5829204" y="3051456"/>
                  <a:ext cx="469498" cy="1055534"/>
                </a:xfrm>
                <a:custGeom>
                  <a:avLst/>
                  <a:gdLst/>
                  <a:ahLst/>
                  <a:cxnLst/>
                  <a:rect l="l" t="t" r="r" b="b"/>
                  <a:pathLst>
                    <a:path w="22464" h="50504" extrusionOk="0">
                      <a:moveTo>
                        <a:pt x="5454" y="0"/>
                      </a:moveTo>
                      <a:cubicBezTo>
                        <a:pt x="3692" y="0"/>
                        <a:pt x="2019" y="295"/>
                        <a:pt x="775" y="1114"/>
                      </a:cubicBezTo>
                      <a:cubicBezTo>
                        <a:pt x="775" y="1114"/>
                        <a:pt x="0" y="7495"/>
                        <a:pt x="1328" y="16347"/>
                      </a:cubicBezTo>
                      <a:cubicBezTo>
                        <a:pt x="1513" y="17380"/>
                        <a:pt x="1697" y="18487"/>
                        <a:pt x="1918" y="19593"/>
                      </a:cubicBezTo>
                      <a:cubicBezTo>
                        <a:pt x="2545" y="22729"/>
                        <a:pt x="2213" y="28962"/>
                        <a:pt x="4132" y="32061"/>
                      </a:cubicBezTo>
                      <a:cubicBezTo>
                        <a:pt x="5718" y="37483"/>
                        <a:pt x="9627" y="48843"/>
                        <a:pt x="12541" y="50503"/>
                      </a:cubicBezTo>
                      <a:cubicBezTo>
                        <a:pt x="15345" y="49581"/>
                        <a:pt x="18074" y="48511"/>
                        <a:pt x="20730" y="47294"/>
                      </a:cubicBezTo>
                      <a:cubicBezTo>
                        <a:pt x="22463" y="45929"/>
                        <a:pt x="21947" y="43716"/>
                        <a:pt x="20509" y="40802"/>
                      </a:cubicBezTo>
                      <a:cubicBezTo>
                        <a:pt x="18443" y="36561"/>
                        <a:pt x="17336" y="33831"/>
                        <a:pt x="15123" y="27856"/>
                      </a:cubicBezTo>
                      <a:cubicBezTo>
                        <a:pt x="15123" y="27856"/>
                        <a:pt x="15160" y="24020"/>
                        <a:pt x="15197" y="19483"/>
                      </a:cubicBezTo>
                      <a:lnTo>
                        <a:pt x="15197" y="16421"/>
                      </a:lnTo>
                      <a:cubicBezTo>
                        <a:pt x="15197" y="12733"/>
                        <a:pt x="15160" y="4360"/>
                        <a:pt x="15050" y="1925"/>
                      </a:cubicBezTo>
                      <a:cubicBezTo>
                        <a:pt x="15050" y="1925"/>
                        <a:pt x="9960" y="0"/>
                        <a:pt x="5454"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44" name="Google Shape;1644;p48"/>
                <p:cNvSpPr/>
                <p:nvPr/>
              </p:nvSpPr>
              <p:spPr>
                <a:xfrm>
                  <a:off x="5900891" y="3623615"/>
                  <a:ext cx="397811" cy="482602"/>
                </a:xfrm>
                <a:custGeom>
                  <a:avLst/>
                  <a:gdLst/>
                  <a:ahLst/>
                  <a:cxnLst/>
                  <a:rect l="l" t="t" r="r" b="b"/>
                  <a:pathLst>
                    <a:path w="19034" h="23091" extrusionOk="0">
                      <a:moveTo>
                        <a:pt x="11583" y="0"/>
                      </a:moveTo>
                      <a:cubicBezTo>
                        <a:pt x="7820" y="1439"/>
                        <a:pt x="3947" y="2619"/>
                        <a:pt x="1" y="3504"/>
                      </a:cubicBezTo>
                      <a:cubicBezTo>
                        <a:pt x="259" y="3910"/>
                        <a:pt x="480" y="4279"/>
                        <a:pt x="702" y="4648"/>
                      </a:cubicBezTo>
                      <a:cubicBezTo>
                        <a:pt x="2288" y="10107"/>
                        <a:pt x="6197" y="21467"/>
                        <a:pt x="9111" y="23090"/>
                      </a:cubicBezTo>
                      <a:cubicBezTo>
                        <a:pt x="11915" y="22168"/>
                        <a:pt x="14644" y="21098"/>
                        <a:pt x="17300" y="19918"/>
                      </a:cubicBezTo>
                      <a:cubicBezTo>
                        <a:pt x="19033" y="18553"/>
                        <a:pt x="18517" y="16340"/>
                        <a:pt x="17079" y="13426"/>
                      </a:cubicBezTo>
                      <a:cubicBezTo>
                        <a:pt x="14976" y="9148"/>
                        <a:pt x="13906" y="6492"/>
                        <a:pt x="11693" y="480"/>
                      </a:cubicBezTo>
                      <a:cubicBezTo>
                        <a:pt x="11693" y="480"/>
                        <a:pt x="11656" y="295"/>
                        <a:pt x="11583"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45" name="Google Shape;1645;p48"/>
                <p:cNvSpPr/>
                <p:nvPr/>
              </p:nvSpPr>
              <p:spPr>
                <a:xfrm>
                  <a:off x="5860031" y="3393882"/>
                  <a:ext cx="289110" cy="113027"/>
                </a:xfrm>
                <a:custGeom>
                  <a:avLst/>
                  <a:gdLst/>
                  <a:ahLst/>
                  <a:cxnLst/>
                  <a:rect l="l" t="t" r="r" b="b"/>
                  <a:pathLst>
                    <a:path w="13833" h="5408" extrusionOk="0">
                      <a:moveTo>
                        <a:pt x="13722" y="0"/>
                      </a:moveTo>
                      <a:cubicBezTo>
                        <a:pt x="9776" y="594"/>
                        <a:pt x="6101" y="934"/>
                        <a:pt x="3225" y="934"/>
                      </a:cubicBezTo>
                      <a:cubicBezTo>
                        <a:pt x="1988" y="934"/>
                        <a:pt x="899" y="871"/>
                        <a:pt x="1" y="738"/>
                      </a:cubicBezTo>
                      <a:lnTo>
                        <a:pt x="1" y="738"/>
                      </a:lnTo>
                      <a:cubicBezTo>
                        <a:pt x="148" y="1808"/>
                        <a:pt x="554" y="4131"/>
                        <a:pt x="775" y="5238"/>
                      </a:cubicBezTo>
                      <a:cubicBezTo>
                        <a:pt x="1669" y="5357"/>
                        <a:pt x="2595" y="5407"/>
                        <a:pt x="3523" y="5407"/>
                      </a:cubicBezTo>
                      <a:cubicBezTo>
                        <a:pt x="8650" y="5407"/>
                        <a:pt x="13833" y="3873"/>
                        <a:pt x="13833" y="3873"/>
                      </a:cubicBezTo>
                      <a:cubicBezTo>
                        <a:pt x="13833" y="2877"/>
                        <a:pt x="13722" y="1033"/>
                        <a:pt x="13722"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46" name="Google Shape;1646;p48"/>
                <p:cNvSpPr/>
                <p:nvPr/>
              </p:nvSpPr>
              <p:spPr>
                <a:xfrm>
                  <a:off x="6425104" y="4106969"/>
                  <a:ext cx="316865" cy="244070"/>
                </a:xfrm>
                <a:custGeom>
                  <a:avLst/>
                  <a:gdLst/>
                  <a:ahLst/>
                  <a:cxnLst/>
                  <a:rect l="l" t="t" r="r" b="b"/>
                  <a:pathLst>
                    <a:path w="15161" h="11678" extrusionOk="0">
                      <a:moveTo>
                        <a:pt x="370" y="0"/>
                      </a:moveTo>
                      <a:lnTo>
                        <a:pt x="148" y="2656"/>
                      </a:lnTo>
                      <a:cubicBezTo>
                        <a:pt x="1" y="4832"/>
                        <a:pt x="4611" y="10586"/>
                        <a:pt x="7673" y="11434"/>
                      </a:cubicBezTo>
                      <a:cubicBezTo>
                        <a:pt x="8283" y="11605"/>
                        <a:pt x="8898" y="11677"/>
                        <a:pt x="9487" y="11677"/>
                      </a:cubicBezTo>
                      <a:cubicBezTo>
                        <a:pt x="11318" y="11677"/>
                        <a:pt x="12898" y="10979"/>
                        <a:pt x="13316" y="10365"/>
                      </a:cubicBezTo>
                      <a:cubicBezTo>
                        <a:pt x="15161" y="7709"/>
                        <a:pt x="12210" y="4426"/>
                        <a:pt x="12210" y="4426"/>
                      </a:cubicBezTo>
                      <a:lnTo>
                        <a:pt x="4206" y="1180"/>
                      </a:lnTo>
                      <a:lnTo>
                        <a:pt x="370" y="0"/>
                      </a:ln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47" name="Google Shape;1647;p48"/>
                <p:cNvSpPr/>
                <p:nvPr/>
              </p:nvSpPr>
              <p:spPr>
                <a:xfrm>
                  <a:off x="6432817" y="3908837"/>
                  <a:ext cx="297595" cy="416224"/>
                </a:xfrm>
                <a:custGeom>
                  <a:avLst/>
                  <a:gdLst/>
                  <a:ahLst/>
                  <a:cxnLst/>
                  <a:rect l="l" t="t" r="r" b="b"/>
                  <a:pathLst>
                    <a:path w="14239" h="19915" extrusionOk="0">
                      <a:moveTo>
                        <a:pt x="1033" y="1"/>
                      </a:moveTo>
                      <a:cubicBezTo>
                        <a:pt x="1033" y="1144"/>
                        <a:pt x="812" y="5201"/>
                        <a:pt x="738" y="6492"/>
                      </a:cubicBezTo>
                      <a:cubicBezTo>
                        <a:pt x="628" y="7414"/>
                        <a:pt x="1" y="8300"/>
                        <a:pt x="1" y="9480"/>
                      </a:cubicBezTo>
                      <a:cubicBezTo>
                        <a:pt x="74" y="12726"/>
                        <a:pt x="2767" y="16304"/>
                        <a:pt x="4427" y="17558"/>
                      </a:cubicBezTo>
                      <a:cubicBezTo>
                        <a:pt x="6683" y="19300"/>
                        <a:pt x="8542" y="19915"/>
                        <a:pt x="9934" y="19915"/>
                      </a:cubicBezTo>
                      <a:cubicBezTo>
                        <a:pt x="10339" y="19915"/>
                        <a:pt x="10705" y="19863"/>
                        <a:pt x="11029" y="19771"/>
                      </a:cubicBezTo>
                      <a:cubicBezTo>
                        <a:pt x="12283" y="19402"/>
                        <a:pt x="14238" y="17742"/>
                        <a:pt x="12246" y="13943"/>
                      </a:cubicBezTo>
                      <a:cubicBezTo>
                        <a:pt x="11140" y="11767"/>
                        <a:pt x="10218" y="9517"/>
                        <a:pt x="9480" y="7193"/>
                      </a:cubicBezTo>
                      <a:lnTo>
                        <a:pt x="9591" y="665"/>
                      </a:lnTo>
                      <a:cubicBezTo>
                        <a:pt x="6714" y="591"/>
                        <a:pt x="3873" y="369"/>
                        <a:pt x="1033"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48" name="Google Shape;1648;p48"/>
                <p:cNvSpPr/>
                <p:nvPr/>
              </p:nvSpPr>
              <p:spPr>
                <a:xfrm>
                  <a:off x="6450540" y="3908837"/>
                  <a:ext cx="182729" cy="113341"/>
                </a:xfrm>
                <a:custGeom>
                  <a:avLst/>
                  <a:gdLst/>
                  <a:ahLst/>
                  <a:cxnLst/>
                  <a:rect l="l" t="t" r="r" b="b"/>
                  <a:pathLst>
                    <a:path w="8743" h="5423" extrusionOk="0">
                      <a:moveTo>
                        <a:pt x="185" y="1"/>
                      </a:moveTo>
                      <a:cubicBezTo>
                        <a:pt x="185" y="775"/>
                        <a:pt x="112" y="2878"/>
                        <a:pt x="1" y="4537"/>
                      </a:cubicBezTo>
                      <a:cubicBezTo>
                        <a:pt x="2841" y="5091"/>
                        <a:pt x="5755" y="5386"/>
                        <a:pt x="8669" y="5423"/>
                      </a:cubicBezTo>
                      <a:lnTo>
                        <a:pt x="8743" y="665"/>
                      </a:lnTo>
                      <a:cubicBezTo>
                        <a:pt x="5866" y="591"/>
                        <a:pt x="3025" y="369"/>
                        <a:pt x="185"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49" name="Google Shape;1649;p48"/>
                <p:cNvSpPr/>
                <p:nvPr/>
              </p:nvSpPr>
              <p:spPr>
                <a:xfrm>
                  <a:off x="6151440" y="2968337"/>
                  <a:ext cx="576652" cy="980607"/>
                </a:xfrm>
                <a:custGeom>
                  <a:avLst/>
                  <a:gdLst/>
                  <a:ahLst/>
                  <a:cxnLst/>
                  <a:rect l="l" t="t" r="r" b="b"/>
                  <a:pathLst>
                    <a:path w="27591" h="46919" extrusionOk="0">
                      <a:moveTo>
                        <a:pt x="11730" y="1"/>
                      </a:moveTo>
                      <a:cubicBezTo>
                        <a:pt x="6455" y="38"/>
                        <a:pt x="0" y="10034"/>
                        <a:pt x="0" y="10034"/>
                      </a:cubicBezTo>
                      <a:cubicBezTo>
                        <a:pt x="1255" y="12099"/>
                        <a:pt x="6271" y="17706"/>
                        <a:pt x="8300" y="20767"/>
                      </a:cubicBezTo>
                      <a:cubicBezTo>
                        <a:pt x="8890" y="21615"/>
                        <a:pt x="9480" y="22464"/>
                        <a:pt x="10033" y="23275"/>
                      </a:cubicBezTo>
                      <a:cubicBezTo>
                        <a:pt x="11324" y="25267"/>
                        <a:pt x="12836" y="27185"/>
                        <a:pt x="14496" y="28882"/>
                      </a:cubicBezTo>
                      <a:cubicBezTo>
                        <a:pt x="17189" y="34673"/>
                        <a:pt x="13464" y="36997"/>
                        <a:pt x="12726" y="41681"/>
                      </a:cubicBezTo>
                      <a:cubicBezTo>
                        <a:pt x="12209" y="44890"/>
                        <a:pt x="12468" y="45443"/>
                        <a:pt x="14570" y="46255"/>
                      </a:cubicBezTo>
                      <a:cubicBezTo>
                        <a:pt x="17336" y="46587"/>
                        <a:pt x="20103" y="46845"/>
                        <a:pt x="22906" y="46919"/>
                      </a:cubicBezTo>
                      <a:lnTo>
                        <a:pt x="23312" y="46919"/>
                      </a:lnTo>
                      <a:cubicBezTo>
                        <a:pt x="25673" y="44484"/>
                        <a:pt x="27591" y="29140"/>
                        <a:pt x="24787" y="24197"/>
                      </a:cubicBezTo>
                      <a:cubicBezTo>
                        <a:pt x="23976" y="20656"/>
                        <a:pt x="22316" y="18923"/>
                        <a:pt x="21099" y="16009"/>
                      </a:cubicBezTo>
                      <a:cubicBezTo>
                        <a:pt x="20693" y="14939"/>
                        <a:pt x="20250" y="13906"/>
                        <a:pt x="19771" y="12947"/>
                      </a:cubicBezTo>
                      <a:cubicBezTo>
                        <a:pt x="17853" y="8853"/>
                        <a:pt x="15529" y="4943"/>
                        <a:pt x="12800" y="1329"/>
                      </a:cubicBezTo>
                      <a:cubicBezTo>
                        <a:pt x="12136" y="443"/>
                        <a:pt x="11730" y="1"/>
                        <a:pt x="11730"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50" name="Google Shape;1650;p48"/>
                <p:cNvSpPr/>
                <p:nvPr/>
              </p:nvSpPr>
              <p:spPr>
                <a:xfrm>
                  <a:off x="6406608" y="3447072"/>
                  <a:ext cx="322257" cy="501872"/>
                </a:xfrm>
                <a:custGeom>
                  <a:avLst/>
                  <a:gdLst/>
                  <a:ahLst/>
                  <a:cxnLst/>
                  <a:rect l="l" t="t" r="r" b="b"/>
                  <a:pathLst>
                    <a:path w="15419" h="24013" extrusionOk="0">
                      <a:moveTo>
                        <a:pt x="12320" y="0"/>
                      </a:moveTo>
                      <a:cubicBezTo>
                        <a:pt x="9037" y="2103"/>
                        <a:pt x="5570" y="3947"/>
                        <a:pt x="2029" y="5570"/>
                      </a:cubicBezTo>
                      <a:lnTo>
                        <a:pt x="2324" y="5976"/>
                      </a:lnTo>
                      <a:cubicBezTo>
                        <a:pt x="2841" y="9812"/>
                        <a:pt x="1255" y="14091"/>
                        <a:pt x="517" y="18775"/>
                      </a:cubicBezTo>
                      <a:cubicBezTo>
                        <a:pt x="0" y="21984"/>
                        <a:pt x="259" y="22537"/>
                        <a:pt x="2361" y="23349"/>
                      </a:cubicBezTo>
                      <a:cubicBezTo>
                        <a:pt x="5275" y="23718"/>
                        <a:pt x="8189" y="23939"/>
                        <a:pt x="11103" y="24013"/>
                      </a:cubicBezTo>
                      <a:cubicBezTo>
                        <a:pt x="13464" y="21578"/>
                        <a:pt x="15418" y="6234"/>
                        <a:pt x="12652" y="1291"/>
                      </a:cubicBezTo>
                      <a:cubicBezTo>
                        <a:pt x="12541" y="886"/>
                        <a:pt x="12431" y="406"/>
                        <a:pt x="12320"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51" name="Google Shape;1651;p48"/>
                <p:cNvSpPr/>
                <p:nvPr/>
              </p:nvSpPr>
              <p:spPr>
                <a:xfrm>
                  <a:off x="6324889" y="3254354"/>
                  <a:ext cx="286037" cy="215855"/>
                </a:xfrm>
                <a:custGeom>
                  <a:avLst/>
                  <a:gdLst/>
                  <a:ahLst/>
                  <a:cxnLst/>
                  <a:rect l="l" t="t" r="r" b="b"/>
                  <a:pathLst>
                    <a:path w="13686" h="10328" extrusionOk="0">
                      <a:moveTo>
                        <a:pt x="11841" y="0"/>
                      </a:moveTo>
                      <a:cubicBezTo>
                        <a:pt x="9591" y="2029"/>
                        <a:pt x="5165" y="4611"/>
                        <a:pt x="1" y="7045"/>
                      </a:cubicBezTo>
                      <a:cubicBezTo>
                        <a:pt x="591" y="7930"/>
                        <a:pt x="1513" y="9517"/>
                        <a:pt x="2066" y="10328"/>
                      </a:cubicBezTo>
                      <a:cubicBezTo>
                        <a:pt x="2066" y="10328"/>
                        <a:pt x="9259" y="8041"/>
                        <a:pt x="13685" y="4168"/>
                      </a:cubicBezTo>
                      <a:cubicBezTo>
                        <a:pt x="13242" y="3135"/>
                        <a:pt x="12283" y="996"/>
                        <a:pt x="11841"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52" name="Google Shape;1652;p48"/>
                <p:cNvSpPr/>
                <p:nvPr/>
              </p:nvSpPr>
              <p:spPr>
                <a:xfrm>
                  <a:off x="5670405" y="2180721"/>
                  <a:ext cx="733904" cy="1005813"/>
                </a:xfrm>
                <a:custGeom>
                  <a:avLst/>
                  <a:gdLst/>
                  <a:ahLst/>
                  <a:cxnLst/>
                  <a:rect l="l" t="t" r="r" b="b"/>
                  <a:pathLst>
                    <a:path w="35115" h="48125" extrusionOk="0">
                      <a:moveTo>
                        <a:pt x="23684" y="0"/>
                      </a:moveTo>
                      <a:cubicBezTo>
                        <a:pt x="21611" y="0"/>
                        <a:pt x="19061" y="249"/>
                        <a:pt x="15750" y="801"/>
                      </a:cubicBezTo>
                      <a:cubicBezTo>
                        <a:pt x="6455" y="2313"/>
                        <a:pt x="5127" y="3456"/>
                        <a:pt x="2066" y="3752"/>
                      </a:cubicBezTo>
                      <a:cubicBezTo>
                        <a:pt x="480" y="3899"/>
                        <a:pt x="0" y="6592"/>
                        <a:pt x="2139" y="15739"/>
                      </a:cubicBezTo>
                      <a:cubicBezTo>
                        <a:pt x="2803" y="18542"/>
                        <a:pt x="9037" y="42850"/>
                        <a:pt x="9037" y="42850"/>
                      </a:cubicBezTo>
                      <a:lnTo>
                        <a:pt x="23422" y="48124"/>
                      </a:lnTo>
                      <a:lnTo>
                        <a:pt x="35115" y="38534"/>
                      </a:lnTo>
                      <a:cubicBezTo>
                        <a:pt x="35115" y="38534"/>
                        <a:pt x="33234" y="13489"/>
                        <a:pt x="32902" y="10649"/>
                      </a:cubicBezTo>
                      <a:cubicBezTo>
                        <a:pt x="32422" y="6665"/>
                        <a:pt x="32275" y="2092"/>
                        <a:pt x="30135" y="1206"/>
                      </a:cubicBezTo>
                      <a:cubicBezTo>
                        <a:pt x="28382" y="446"/>
                        <a:pt x="26460" y="0"/>
                        <a:pt x="23684"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53" name="Google Shape;1653;p48"/>
                <p:cNvSpPr/>
                <p:nvPr/>
              </p:nvSpPr>
              <p:spPr>
                <a:xfrm>
                  <a:off x="5739773" y="2232135"/>
                  <a:ext cx="239765" cy="739317"/>
                </a:xfrm>
                <a:custGeom>
                  <a:avLst/>
                  <a:gdLst/>
                  <a:ahLst/>
                  <a:cxnLst/>
                  <a:rect l="l" t="t" r="r" b="b"/>
                  <a:pathLst>
                    <a:path w="11472" h="35374" extrusionOk="0">
                      <a:moveTo>
                        <a:pt x="3984" y="1"/>
                      </a:moveTo>
                      <a:cubicBezTo>
                        <a:pt x="2620" y="259"/>
                        <a:pt x="1292" y="628"/>
                        <a:pt x="1" y="1070"/>
                      </a:cubicBezTo>
                      <a:cubicBezTo>
                        <a:pt x="1" y="1070"/>
                        <a:pt x="3689" y="6308"/>
                        <a:pt x="4833" y="10771"/>
                      </a:cubicBezTo>
                      <a:cubicBezTo>
                        <a:pt x="5976" y="15234"/>
                        <a:pt x="6419" y="20361"/>
                        <a:pt x="5460" y="24935"/>
                      </a:cubicBezTo>
                      <a:cubicBezTo>
                        <a:pt x="4722" y="28476"/>
                        <a:pt x="2767" y="30136"/>
                        <a:pt x="2767" y="30136"/>
                      </a:cubicBezTo>
                      <a:cubicBezTo>
                        <a:pt x="2509" y="30984"/>
                        <a:pt x="2509" y="31869"/>
                        <a:pt x="2767" y="32681"/>
                      </a:cubicBezTo>
                      <a:cubicBezTo>
                        <a:pt x="3062" y="33714"/>
                        <a:pt x="3652" y="34636"/>
                        <a:pt x="4464" y="35373"/>
                      </a:cubicBezTo>
                      <a:cubicBezTo>
                        <a:pt x="6456" y="33566"/>
                        <a:pt x="8005" y="31390"/>
                        <a:pt x="8964" y="28918"/>
                      </a:cubicBezTo>
                      <a:cubicBezTo>
                        <a:pt x="10587" y="24787"/>
                        <a:pt x="11472" y="19955"/>
                        <a:pt x="9443" y="10476"/>
                      </a:cubicBezTo>
                      <a:cubicBezTo>
                        <a:pt x="7857" y="3099"/>
                        <a:pt x="3984" y="1"/>
                        <a:pt x="3984"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54" name="Google Shape;1654;p48"/>
                <p:cNvSpPr/>
                <p:nvPr/>
              </p:nvSpPr>
              <p:spPr>
                <a:xfrm>
                  <a:off x="6122911" y="2181849"/>
                  <a:ext cx="285264" cy="687067"/>
                </a:xfrm>
                <a:custGeom>
                  <a:avLst/>
                  <a:gdLst/>
                  <a:ahLst/>
                  <a:cxnLst/>
                  <a:rect l="l" t="t" r="r" b="b"/>
                  <a:pathLst>
                    <a:path w="13649" h="32874" extrusionOk="0">
                      <a:moveTo>
                        <a:pt x="2965" y="0"/>
                      </a:moveTo>
                      <a:cubicBezTo>
                        <a:pt x="2843" y="0"/>
                        <a:pt x="2761" y="4"/>
                        <a:pt x="2730" y="9"/>
                      </a:cubicBezTo>
                      <a:cubicBezTo>
                        <a:pt x="2730" y="9"/>
                        <a:pt x="1" y="3771"/>
                        <a:pt x="886" y="11259"/>
                      </a:cubicBezTo>
                      <a:cubicBezTo>
                        <a:pt x="2029" y="20886"/>
                        <a:pt x="4390" y="25165"/>
                        <a:pt x="7267" y="28558"/>
                      </a:cubicBezTo>
                      <a:cubicBezTo>
                        <a:pt x="10144" y="31915"/>
                        <a:pt x="13169" y="32874"/>
                        <a:pt x="13169" y="32874"/>
                      </a:cubicBezTo>
                      <a:cubicBezTo>
                        <a:pt x="13501" y="32062"/>
                        <a:pt x="13648" y="31177"/>
                        <a:pt x="13574" y="30292"/>
                      </a:cubicBezTo>
                      <a:cubicBezTo>
                        <a:pt x="13501" y="29443"/>
                        <a:pt x="13390" y="28595"/>
                        <a:pt x="13169" y="27783"/>
                      </a:cubicBezTo>
                      <a:cubicBezTo>
                        <a:pt x="13169" y="27783"/>
                        <a:pt x="11177" y="26751"/>
                        <a:pt x="9333" y="23652"/>
                      </a:cubicBezTo>
                      <a:cubicBezTo>
                        <a:pt x="6972" y="19632"/>
                        <a:pt x="5718" y="14616"/>
                        <a:pt x="5386" y="10042"/>
                      </a:cubicBezTo>
                      <a:cubicBezTo>
                        <a:pt x="5017" y="5468"/>
                        <a:pt x="6861" y="1005"/>
                        <a:pt x="6861" y="1005"/>
                      </a:cubicBezTo>
                      <a:cubicBezTo>
                        <a:pt x="6066" y="146"/>
                        <a:pt x="3732" y="0"/>
                        <a:pt x="2965"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55" name="Google Shape;1655;p48"/>
                <p:cNvSpPr/>
                <p:nvPr/>
              </p:nvSpPr>
              <p:spPr>
                <a:xfrm>
                  <a:off x="5816873" y="2130372"/>
                  <a:ext cx="368509" cy="139612"/>
                </a:xfrm>
                <a:custGeom>
                  <a:avLst/>
                  <a:gdLst/>
                  <a:ahLst/>
                  <a:cxnLst/>
                  <a:rect l="l" t="t" r="r" b="b"/>
                  <a:pathLst>
                    <a:path w="17632" h="6680" extrusionOk="0">
                      <a:moveTo>
                        <a:pt x="17004" y="1"/>
                      </a:moveTo>
                      <a:lnTo>
                        <a:pt x="0" y="2841"/>
                      </a:lnTo>
                      <a:lnTo>
                        <a:pt x="369" y="5275"/>
                      </a:lnTo>
                      <a:cubicBezTo>
                        <a:pt x="543" y="6170"/>
                        <a:pt x="2409" y="6680"/>
                        <a:pt x="5042" y="6680"/>
                      </a:cubicBezTo>
                      <a:cubicBezTo>
                        <a:pt x="6315" y="6680"/>
                        <a:pt x="7768" y="6561"/>
                        <a:pt x="9295" y="6308"/>
                      </a:cubicBezTo>
                      <a:cubicBezTo>
                        <a:pt x="14017" y="5533"/>
                        <a:pt x="17631" y="3800"/>
                        <a:pt x="17410" y="2472"/>
                      </a:cubicBezTo>
                      <a:lnTo>
                        <a:pt x="17004" y="1"/>
                      </a:ln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56" name="Google Shape;1656;p48"/>
                <p:cNvSpPr/>
                <p:nvPr/>
              </p:nvSpPr>
              <p:spPr>
                <a:xfrm>
                  <a:off x="5811480" y="2101029"/>
                  <a:ext cx="365416" cy="118085"/>
                </a:xfrm>
                <a:custGeom>
                  <a:avLst/>
                  <a:gdLst/>
                  <a:ahLst/>
                  <a:cxnLst/>
                  <a:rect l="l" t="t" r="r" b="b"/>
                  <a:pathLst>
                    <a:path w="17484" h="5650" extrusionOk="0">
                      <a:moveTo>
                        <a:pt x="12614" y="0"/>
                      </a:moveTo>
                      <a:cubicBezTo>
                        <a:pt x="11336" y="0"/>
                        <a:pt x="9875" y="119"/>
                        <a:pt x="8336" y="372"/>
                      </a:cubicBezTo>
                      <a:cubicBezTo>
                        <a:pt x="3652" y="1147"/>
                        <a:pt x="0" y="2880"/>
                        <a:pt x="258" y="4245"/>
                      </a:cubicBezTo>
                      <a:cubicBezTo>
                        <a:pt x="407" y="5140"/>
                        <a:pt x="2266" y="5649"/>
                        <a:pt x="4896" y="5649"/>
                      </a:cubicBezTo>
                      <a:cubicBezTo>
                        <a:pt x="6168" y="5649"/>
                        <a:pt x="7620" y="5530"/>
                        <a:pt x="9148" y="5278"/>
                      </a:cubicBezTo>
                      <a:cubicBezTo>
                        <a:pt x="13869" y="4503"/>
                        <a:pt x="17484" y="2769"/>
                        <a:pt x="17262" y="1405"/>
                      </a:cubicBezTo>
                      <a:cubicBezTo>
                        <a:pt x="17113" y="510"/>
                        <a:pt x="15255" y="0"/>
                        <a:pt x="12614"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57" name="Google Shape;1657;p48"/>
                <p:cNvSpPr/>
                <p:nvPr/>
              </p:nvSpPr>
              <p:spPr>
                <a:xfrm>
                  <a:off x="6142954" y="1944906"/>
                  <a:ext cx="66316" cy="87822"/>
                </a:xfrm>
                <a:custGeom>
                  <a:avLst/>
                  <a:gdLst/>
                  <a:ahLst/>
                  <a:cxnLst/>
                  <a:rect l="l" t="t" r="r" b="b"/>
                  <a:pathLst>
                    <a:path w="3173" h="4202" extrusionOk="0">
                      <a:moveTo>
                        <a:pt x="1229" y="1"/>
                      </a:moveTo>
                      <a:cubicBezTo>
                        <a:pt x="1140" y="1"/>
                        <a:pt x="1050" y="8"/>
                        <a:pt x="960" y="22"/>
                      </a:cubicBezTo>
                      <a:lnTo>
                        <a:pt x="775" y="59"/>
                      </a:lnTo>
                      <a:cubicBezTo>
                        <a:pt x="333" y="133"/>
                        <a:pt x="1" y="539"/>
                        <a:pt x="74" y="981"/>
                      </a:cubicBezTo>
                      <a:lnTo>
                        <a:pt x="517" y="3526"/>
                      </a:lnTo>
                      <a:cubicBezTo>
                        <a:pt x="583" y="3923"/>
                        <a:pt x="916" y="4202"/>
                        <a:pt x="1304" y="4202"/>
                      </a:cubicBezTo>
                      <a:cubicBezTo>
                        <a:pt x="1348" y="4202"/>
                        <a:pt x="1394" y="4198"/>
                        <a:pt x="1439" y="4190"/>
                      </a:cubicBezTo>
                      <a:lnTo>
                        <a:pt x="1624" y="4190"/>
                      </a:lnTo>
                      <a:cubicBezTo>
                        <a:pt x="2546" y="4006"/>
                        <a:pt x="3173" y="3158"/>
                        <a:pt x="3025" y="2235"/>
                      </a:cubicBezTo>
                      <a:lnTo>
                        <a:pt x="2878" y="1424"/>
                      </a:lnTo>
                      <a:cubicBezTo>
                        <a:pt x="2745" y="592"/>
                        <a:pt x="2042" y="1"/>
                        <a:pt x="1229"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58" name="Google Shape;1658;p48"/>
                <p:cNvSpPr/>
                <p:nvPr/>
              </p:nvSpPr>
              <p:spPr>
                <a:xfrm>
                  <a:off x="5735154" y="2001399"/>
                  <a:ext cx="65542" cy="88595"/>
                </a:xfrm>
                <a:custGeom>
                  <a:avLst/>
                  <a:gdLst/>
                  <a:ahLst/>
                  <a:cxnLst/>
                  <a:rect l="l" t="t" r="r" b="b"/>
                  <a:pathLst>
                    <a:path w="3136" h="4239" extrusionOk="0">
                      <a:moveTo>
                        <a:pt x="1869" y="1"/>
                      </a:moveTo>
                      <a:cubicBezTo>
                        <a:pt x="1824" y="1"/>
                        <a:pt x="1779" y="4"/>
                        <a:pt x="1734" y="12"/>
                      </a:cubicBezTo>
                      <a:lnTo>
                        <a:pt x="1550" y="49"/>
                      </a:lnTo>
                      <a:cubicBezTo>
                        <a:pt x="627" y="196"/>
                        <a:pt x="0" y="1082"/>
                        <a:pt x="148" y="2004"/>
                      </a:cubicBezTo>
                      <a:lnTo>
                        <a:pt x="259" y="2815"/>
                      </a:lnTo>
                      <a:cubicBezTo>
                        <a:pt x="392" y="3647"/>
                        <a:pt x="1125" y="4238"/>
                        <a:pt x="1943" y="4238"/>
                      </a:cubicBezTo>
                      <a:cubicBezTo>
                        <a:pt x="2033" y="4238"/>
                        <a:pt x="2123" y="4231"/>
                        <a:pt x="2213" y="4217"/>
                      </a:cubicBezTo>
                      <a:lnTo>
                        <a:pt x="2398" y="4180"/>
                      </a:lnTo>
                      <a:cubicBezTo>
                        <a:pt x="2841" y="4106"/>
                        <a:pt x="3136" y="3700"/>
                        <a:pt x="3062" y="3258"/>
                      </a:cubicBezTo>
                      <a:lnTo>
                        <a:pt x="2656" y="713"/>
                      </a:lnTo>
                      <a:cubicBezTo>
                        <a:pt x="2590" y="282"/>
                        <a:pt x="2256" y="1"/>
                        <a:pt x="1869"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59" name="Google Shape;1659;p48"/>
                <p:cNvSpPr/>
                <p:nvPr/>
              </p:nvSpPr>
              <p:spPr>
                <a:xfrm>
                  <a:off x="5752104" y="1795554"/>
                  <a:ext cx="445609" cy="440844"/>
                </a:xfrm>
                <a:custGeom>
                  <a:avLst/>
                  <a:gdLst/>
                  <a:ahLst/>
                  <a:cxnLst/>
                  <a:rect l="l" t="t" r="r" b="b"/>
                  <a:pathLst>
                    <a:path w="21321" h="21093" extrusionOk="0">
                      <a:moveTo>
                        <a:pt x="10241" y="0"/>
                      </a:moveTo>
                      <a:cubicBezTo>
                        <a:pt x="9746" y="0"/>
                        <a:pt x="9245" y="41"/>
                        <a:pt x="8743" y="123"/>
                      </a:cubicBezTo>
                      <a:cubicBezTo>
                        <a:pt x="3579" y="972"/>
                        <a:pt x="1" y="5619"/>
                        <a:pt x="812" y="12000"/>
                      </a:cubicBezTo>
                      <a:cubicBezTo>
                        <a:pt x="812" y="12185"/>
                        <a:pt x="849" y="12406"/>
                        <a:pt x="886" y="12590"/>
                      </a:cubicBezTo>
                      <a:cubicBezTo>
                        <a:pt x="923" y="12922"/>
                        <a:pt x="1034" y="13217"/>
                        <a:pt x="1071" y="13513"/>
                      </a:cubicBezTo>
                      <a:cubicBezTo>
                        <a:pt x="1107" y="13844"/>
                        <a:pt x="1144" y="14176"/>
                        <a:pt x="1181" y="14472"/>
                      </a:cubicBezTo>
                      <a:cubicBezTo>
                        <a:pt x="1864" y="18540"/>
                        <a:pt x="4143" y="21092"/>
                        <a:pt x="9096" y="21092"/>
                      </a:cubicBezTo>
                      <a:cubicBezTo>
                        <a:pt x="10025" y="21092"/>
                        <a:pt x="11048" y="21002"/>
                        <a:pt x="12173" y="20816"/>
                      </a:cubicBezTo>
                      <a:cubicBezTo>
                        <a:pt x="19439" y="19599"/>
                        <a:pt x="21321" y="16131"/>
                        <a:pt x="20509" y="11299"/>
                      </a:cubicBezTo>
                      <a:cubicBezTo>
                        <a:pt x="20472" y="10967"/>
                        <a:pt x="20398" y="10672"/>
                        <a:pt x="20325" y="10377"/>
                      </a:cubicBezTo>
                      <a:cubicBezTo>
                        <a:pt x="20325" y="10045"/>
                        <a:pt x="20251" y="9750"/>
                        <a:pt x="20214" y="9418"/>
                      </a:cubicBezTo>
                      <a:cubicBezTo>
                        <a:pt x="20177" y="9197"/>
                        <a:pt x="20140" y="9013"/>
                        <a:pt x="20103" y="8828"/>
                      </a:cubicBezTo>
                      <a:cubicBezTo>
                        <a:pt x="18971" y="3468"/>
                        <a:pt x="14834" y="0"/>
                        <a:pt x="10241"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60" name="Google Shape;1660;p48"/>
                <p:cNvSpPr/>
                <p:nvPr/>
              </p:nvSpPr>
              <p:spPr>
                <a:xfrm>
                  <a:off x="5752104" y="1843227"/>
                  <a:ext cx="434051" cy="306770"/>
                </a:xfrm>
                <a:custGeom>
                  <a:avLst/>
                  <a:gdLst/>
                  <a:ahLst/>
                  <a:cxnLst/>
                  <a:rect l="l" t="t" r="r" b="b"/>
                  <a:pathLst>
                    <a:path w="20768" h="14678" extrusionOk="0">
                      <a:moveTo>
                        <a:pt x="11128" y="0"/>
                      </a:moveTo>
                      <a:cubicBezTo>
                        <a:pt x="10480" y="0"/>
                        <a:pt x="9817" y="55"/>
                        <a:pt x="9148" y="166"/>
                      </a:cubicBezTo>
                      <a:cubicBezTo>
                        <a:pt x="3800" y="1051"/>
                        <a:pt x="1" y="4924"/>
                        <a:pt x="849" y="9977"/>
                      </a:cubicBezTo>
                      <a:cubicBezTo>
                        <a:pt x="1322" y="12871"/>
                        <a:pt x="3307" y="14677"/>
                        <a:pt x="7713" y="14677"/>
                      </a:cubicBezTo>
                      <a:cubicBezTo>
                        <a:pt x="8811" y="14677"/>
                        <a:pt x="10059" y="14565"/>
                        <a:pt x="11472" y="14330"/>
                      </a:cubicBezTo>
                      <a:cubicBezTo>
                        <a:pt x="18739" y="13113"/>
                        <a:pt x="20767" y="10383"/>
                        <a:pt x="20140" y="6768"/>
                      </a:cubicBezTo>
                      <a:cubicBezTo>
                        <a:pt x="19463" y="2609"/>
                        <a:pt x="15630" y="0"/>
                        <a:pt x="11128"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61" name="Google Shape;1661;p48"/>
                <p:cNvSpPr/>
                <p:nvPr/>
              </p:nvSpPr>
              <p:spPr>
                <a:xfrm>
                  <a:off x="5816873" y="2130372"/>
                  <a:ext cx="368509" cy="139612"/>
                </a:xfrm>
                <a:custGeom>
                  <a:avLst/>
                  <a:gdLst/>
                  <a:ahLst/>
                  <a:cxnLst/>
                  <a:rect l="l" t="t" r="r" b="b"/>
                  <a:pathLst>
                    <a:path w="17632" h="6680" extrusionOk="0">
                      <a:moveTo>
                        <a:pt x="17004" y="1"/>
                      </a:moveTo>
                      <a:lnTo>
                        <a:pt x="17004" y="1"/>
                      </a:lnTo>
                      <a:cubicBezTo>
                        <a:pt x="17226" y="1365"/>
                        <a:pt x="13611" y="3099"/>
                        <a:pt x="8890" y="3874"/>
                      </a:cubicBezTo>
                      <a:cubicBezTo>
                        <a:pt x="7362" y="4126"/>
                        <a:pt x="5910" y="4245"/>
                        <a:pt x="4638" y="4245"/>
                      </a:cubicBezTo>
                      <a:cubicBezTo>
                        <a:pt x="2008" y="4245"/>
                        <a:pt x="150" y="3736"/>
                        <a:pt x="0" y="2841"/>
                      </a:cubicBezTo>
                      <a:lnTo>
                        <a:pt x="0" y="2841"/>
                      </a:lnTo>
                      <a:lnTo>
                        <a:pt x="406" y="5275"/>
                      </a:lnTo>
                      <a:cubicBezTo>
                        <a:pt x="555" y="6170"/>
                        <a:pt x="2413" y="6680"/>
                        <a:pt x="5043" y="6680"/>
                      </a:cubicBezTo>
                      <a:cubicBezTo>
                        <a:pt x="6315" y="6680"/>
                        <a:pt x="7768" y="6561"/>
                        <a:pt x="9295" y="6308"/>
                      </a:cubicBezTo>
                      <a:cubicBezTo>
                        <a:pt x="14017" y="5533"/>
                        <a:pt x="17631" y="3800"/>
                        <a:pt x="17410" y="2472"/>
                      </a:cubicBezTo>
                      <a:lnTo>
                        <a:pt x="17004" y="1"/>
                      </a:ln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62" name="Google Shape;1662;p48"/>
                <p:cNvSpPr/>
                <p:nvPr/>
              </p:nvSpPr>
              <p:spPr>
                <a:xfrm>
                  <a:off x="5828430" y="2310447"/>
                  <a:ext cx="438670" cy="338308"/>
                </a:xfrm>
                <a:custGeom>
                  <a:avLst/>
                  <a:gdLst/>
                  <a:ahLst/>
                  <a:cxnLst/>
                  <a:rect l="l" t="t" r="r" b="b"/>
                  <a:pathLst>
                    <a:path w="20989" h="16187" extrusionOk="0">
                      <a:moveTo>
                        <a:pt x="17657" y="1"/>
                      </a:moveTo>
                      <a:cubicBezTo>
                        <a:pt x="17587" y="1"/>
                        <a:pt x="17517" y="6"/>
                        <a:pt x="17447" y="16"/>
                      </a:cubicBezTo>
                      <a:lnTo>
                        <a:pt x="1291" y="2708"/>
                      </a:lnTo>
                      <a:cubicBezTo>
                        <a:pt x="517" y="2819"/>
                        <a:pt x="0" y="3557"/>
                        <a:pt x="148" y="4331"/>
                      </a:cubicBezTo>
                      <a:lnTo>
                        <a:pt x="1919" y="14991"/>
                      </a:lnTo>
                      <a:cubicBezTo>
                        <a:pt x="2019" y="15696"/>
                        <a:pt x="2638" y="16186"/>
                        <a:pt x="3332" y="16186"/>
                      </a:cubicBezTo>
                      <a:cubicBezTo>
                        <a:pt x="3401" y="16186"/>
                        <a:pt x="3471" y="16182"/>
                        <a:pt x="3541" y="16171"/>
                      </a:cubicBezTo>
                      <a:lnTo>
                        <a:pt x="19697" y="13479"/>
                      </a:lnTo>
                      <a:cubicBezTo>
                        <a:pt x="20472" y="13368"/>
                        <a:pt x="20988" y="12631"/>
                        <a:pt x="20841" y="11856"/>
                      </a:cubicBezTo>
                      <a:lnTo>
                        <a:pt x="19107" y="1196"/>
                      </a:lnTo>
                      <a:cubicBezTo>
                        <a:pt x="18973" y="492"/>
                        <a:pt x="18351" y="1"/>
                        <a:pt x="17657" y="1"/>
                      </a:cubicBezTo>
                      <a:close/>
                    </a:path>
                  </a:pathLst>
                </a:custGeom>
                <a:solidFill>
                  <a:schemeClr val="lt2"/>
                </a:solidFill>
                <a:ln w="110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63" name="Google Shape;1663;p48"/>
                <p:cNvSpPr/>
                <p:nvPr/>
              </p:nvSpPr>
              <p:spPr>
                <a:xfrm>
                  <a:off x="5924800" y="2526386"/>
                  <a:ext cx="91751" cy="76640"/>
                </a:xfrm>
                <a:custGeom>
                  <a:avLst/>
                  <a:gdLst/>
                  <a:ahLst/>
                  <a:cxnLst/>
                  <a:rect l="l" t="t" r="r" b="b"/>
                  <a:pathLst>
                    <a:path w="4390" h="3667" extrusionOk="0">
                      <a:moveTo>
                        <a:pt x="3307" y="0"/>
                      </a:moveTo>
                      <a:cubicBezTo>
                        <a:pt x="3263" y="0"/>
                        <a:pt x="3218" y="4"/>
                        <a:pt x="3172" y="12"/>
                      </a:cubicBezTo>
                      <a:lnTo>
                        <a:pt x="701" y="417"/>
                      </a:lnTo>
                      <a:cubicBezTo>
                        <a:pt x="295" y="491"/>
                        <a:pt x="0" y="860"/>
                        <a:pt x="74" y="1266"/>
                      </a:cubicBezTo>
                      <a:lnTo>
                        <a:pt x="369" y="3036"/>
                      </a:lnTo>
                      <a:cubicBezTo>
                        <a:pt x="438" y="3416"/>
                        <a:pt x="766" y="3667"/>
                        <a:pt x="1141" y="3667"/>
                      </a:cubicBezTo>
                      <a:cubicBezTo>
                        <a:pt x="1166" y="3667"/>
                        <a:pt x="1192" y="3666"/>
                        <a:pt x="1217" y="3663"/>
                      </a:cubicBezTo>
                      <a:lnTo>
                        <a:pt x="3726" y="3258"/>
                      </a:lnTo>
                      <a:cubicBezTo>
                        <a:pt x="4131" y="3184"/>
                        <a:pt x="4389" y="2778"/>
                        <a:pt x="4316" y="2372"/>
                      </a:cubicBezTo>
                      <a:lnTo>
                        <a:pt x="4058" y="639"/>
                      </a:lnTo>
                      <a:cubicBezTo>
                        <a:pt x="3991" y="275"/>
                        <a:pt x="3688" y="0"/>
                        <a:pt x="3307"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64" name="Google Shape;1664;p48"/>
                <p:cNvSpPr/>
                <p:nvPr/>
              </p:nvSpPr>
              <p:spPr>
                <a:xfrm>
                  <a:off x="6131397" y="2483875"/>
                  <a:ext cx="58604" cy="25895"/>
                </a:xfrm>
                <a:custGeom>
                  <a:avLst/>
                  <a:gdLst/>
                  <a:ahLst/>
                  <a:cxnLst/>
                  <a:rect l="l" t="t" r="r" b="b"/>
                  <a:pathLst>
                    <a:path w="2804" h="1239" extrusionOk="0">
                      <a:moveTo>
                        <a:pt x="2330" y="1"/>
                      </a:moveTo>
                      <a:cubicBezTo>
                        <a:pt x="2291" y="1"/>
                        <a:pt x="2252" y="6"/>
                        <a:pt x="2214" y="17"/>
                      </a:cubicBezTo>
                      <a:lnTo>
                        <a:pt x="480" y="275"/>
                      </a:lnTo>
                      <a:cubicBezTo>
                        <a:pt x="185" y="312"/>
                        <a:pt x="0" y="570"/>
                        <a:pt x="74" y="828"/>
                      </a:cubicBezTo>
                      <a:cubicBezTo>
                        <a:pt x="108" y="1064"/>
                        <a:pt x="327" y="1239"/>
                        <a:pt x="561" y="1239"/>
                      </a:cubicBezTo>
                      <a:cubicBezTo>
                        <a:pt x="583" y="1239"/>
                        <a:pt x="605" y="1237"/>
                        <a:pt x="627" y="1234"/>
                      </a:cubicBezTo>
                      <a:lnTo>
                        <a:pt x="2361" y="939"/>
                      </a:lnTo>
                      <a:cubicBezTo>
                        <a:pt x="2619" y="902"/>
                        <a:pt x="2804" y="644"/>
                        <a:pt x="2767" y="386"/>
                      </a:cubicBezTo>
                      <a:cubicBezTo>
                        <a:pt x="2735" y="167"/>
                        <a:pt x="2545" y="1"/>
                        <a:pt x="2330"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65" name="Google Shape;1665;p48"/>
                <p:cNvSpPr/>
                <p:nvPr/>
              </p:nvSpPr>
              <p:spPr>
                <a:xfrm>
                  <a:off x="6137562" y="2517022"/>
                  <a:ext cx="58604" cy="25916"/>
                </a:xfrm>
                <a:custGeom>
                  <a:avLst/>
                  <a:gdLst/>
                  <a:ahLst/>
                  <a:cxnLst/>
                  <a:rect l="l" t="t" r="r" b="b"/>
                  <a:pathLst>
                    <a:path w="2804" h="1240" extrusionOk="0">
                      <a:moveTo>
                        <a:pt x="2293" y="1"/>
                      </a:moveTo>
                      <a:cubicBezTo>
                        <a:pt x="2255" y="1"/>
                        <a:pt x="2216" y="6"/>
                        <a:pt x="2177" y="17"/>
                      </a:cubicBezTo>
                      <a:lnTo>
                        <a:pt x="443" y="275"/>
                      </a:lnTo>
                      <a:cubicBezTo>
                        <a:pt x="185" y="312"/>
                        <a:pt x="0" y="570"/>
                        <a:pt x="37" y="828"/>
                      </a:cubicBezTo>
                      <a:cubicBezTo>
                        <a:pt x="71" y="1094"/>
                        <a:pt x="283" y="1240"/>
                        <a:pt x="513" y="1240"/>
                      </a:cubicBezTo>
                      <a:cubicBezTo>
                        <a:pt x="538" y="1240"/>
                        <a:pt x="565" y="1238"/>
                        <a:pt x="591" y="1234"/>
                      </a:cubicBezTo>
                      <a:lnTo>
                        <a:pt x="2361" y="939"/>
                      </a:lnTo>
                      <a:cubicBezTo>
                        <a:pt x="2619" y="902"/>
                        <a:pt x="2804" y="644"/>
                        <a:pt x="2730" y="386"/>
                      </a:cubicBezTo>
                      <a:cubicBezTo>
                        <a:pt x="2699" y="167"/>
                        <a:pt x="2508" y="1"/>
                        <a:pt x="2293" y="1"/>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66" name="Google Shape;1666;p48"/>
                <p:cNvSpPr/>
                <p:nvPr/>
              </p:nvSpPr>
              <p:spPr>
                <a:xfrm>
                  <a:off x="5923254" y="2431709"/>
                  <a:ext cx="23554" cy="19416"/>
                </a:xfrm>
                <a:custGeom>
                  <a:avLst/>
                  <a:gdLst/>
                  <a:ahLst/>
                  <a:cxnLst/>
                  <a:rect l="l" t="t" r="r" b="b"/>
                  <a:pathLst>
                    <a:path w="1127" h="929" extrusionOk="0">
                      <a:moveTo>
                        <a:pt x="620" y="0"/>
                      </a:moveTo>
                      <a:cubicBezTo>
                        <a:pt x="598" y="0"/>
                        <a:pt x="576" y="2"/>
                        <a:pt x="554" y="5"/>
                      </a:cubicBezTo>
                      <a:cubicBezTo>
                        <a:pt x="148" y="79"/>
                        <a:pt x="0" y="595"/>
                        <a:pt x="332" y="853"/>
                      </a:cubicBezTo>
                      <a:cubicBezTo>
                        <a:pt x="419" y="905"/>
                        <a:pt x="511" y="929"/>
                        <a:pt x="598" y="929"/>
                      </a:cubicBezTo>
                      <a:cubicBezTo>
                        <a:pt x="881" y="929"/>
                        <a:pt x="1126" y="684"/>
                        <a:pt x="1070" y="374"/>
                      </a:cubicBezTo>
                      <a:cubicBezTo>
                        <a:pt x="1036" y="171"/>
                        <a:pt x="849" y="0"/>
                        <a:pt x="620"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67" name="Google Shape;1667;p48"/>
                <p:cNvSpPr/>
                <p:nvPr/>
              </p:nvSpPr>
              <p:spPr>
                <a:xfrm>
                  <a:off x="5964886" y="2424770"/>
                  <a:ext cx="23554" cy="19416"/>
                </a:xfrm>
                <a:custGeom>
                  <a:avLst/>
                  <a:gdLst/>
                  <a:ahLst/>
                  <a:cxnLst/>
                  <a:rect l="l" t="t" r="r" b="b"/>
                  <a:pathLst>
                    <a:path w="1127" h="929" extrusionOk="0">
                      <a:moveTo>
                        <a:pt x="611" y="0"/>
                      </a:moveTo>
                      <a:cubicBezTo>
                        <a:pt x="592" y="0"/>
                        <a:pt x="573" y="2"/>
                        <a:pt x="553" y="5"/>
                      </a:cubicBezTo>
                      <a:cubicBezTo>
                        <a:pt x="111" y="79"/>
                        <a:pt x="0" y="595"/>
                        <a:pt x="332" y="853"/>
                      </a:cubicBezTo>
                      <a:cubicBezTo>
                        <a:pt x="411" y="905"/>
                        <a:pt x="497" y="929"/>
                        <a:pt x="583" y="929"/>
                      </a:cubicBezTo>
                      <a:cubicBezTo>
                        <a:pt x="860" y="929"/>
                        <a:pt x="1126" y="684"/>
                        <a:pt x="1070" y="374"/>
                      </a:cubicBezTo>
                      <a:cubicBezTo>
                        <a:pt x="1002" y="171"/>
                        <a:pt x="812" y="0"/>
                        <a:pt x="611"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68" name="Google Shape;1668;p48"/>
                <p:cNvSpPr/>
                <p:nvPr/>
              </p:nvSpPr>
              <p:spPr>
                <a:xfrm>
                  <a:off x="6006498" y="2417831"/>
                  <a:ext cx="23554" cy="19416"/>
                </a:xfrm>
                <a:custGeom>
                  <a:avLst/>
                  <a:gdLst/>
                  <a:ahLst/>
                  <a:cxnLst/>
                  <a:rect l="l" t="t" r="r" b="b"/>
                  <a:pathLst>
                    <a:path w="1127" h="929" extrusionOk="0">
                      <a:moveTo>
                        <a:pt x="612" y="0"/>
                      </a:moveTo>
                      <a:cubicBezTo>
                        <a:pt x="593" y="0"/>
                        <a:pt x="573" y="2"/>
                        <a:pt x="554" y="5"/>
                      </a:cubicBezTo>
                      <a:cubicBezTo>
                        <a:pt x="112" y="79"/>
                        <a:pt x="1" y="595"/>
                        <a:pt x="333" y="853"/>
                      </a:cubicBezTo>
                      <a:cubicBezTo>
                        <a:pt x="411" y="905"/>
                        <a:pt x="498" y="929"/>
                        <a:pt x="584" y="929"/>
                      </a:cubicBezTo>
                      <a:cubicBezTo>
                        <a:pt x="861" y="929"/>
                        <a:pt x="1127" y="684"/>
                        <a:pt x="1071" y="374"/>
                      </a:cubicBezTo>
                      <a:cubicBezTo>
                        <a:pt x="1003" y="172"/>
                        <a:pt x="813" y="0"/>
                        <a:pt x="612"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69" name="Google Shape;1669;p48"/>
                <p:cNvSpPr/>
                <p:nvPr/>
              </p:nvSpPr>
              <p:spPr>
                <a:xfrm>
                  <a:off x="6110580" y="2387568"/>
                  <a:ext cx="73066" cy="61425"/>
                </a:xfrm>
                <a:custGeom>
                  <a:avLst/>
                  <a:gdLst/>
                  <a:ahLst/>
                  <a:cxnLst/>
                  <a:rect l="l" t="t" r="r" b="b"/>
                  <a:pathLst>
                    <a:path w="3496" h="2939" extrusionOk="0">
                      <a:moveTo>
                        <a:pt x="1859" y="0"/>
                      </a:moveTo>
                      <a:cubicBezTo>
                        <a:pt x="1793" y="0"/>
                        <a:pt x="1727" y="5"/>
                        <a:pt x="1660" y="14"/>
                      </a:cubicBezTo>
                      <a:cubicBezTo>
                        <a:pt x="369" y="236"/>
                        <a:pt x="0" y="1895"/>
                        <a:pt x="1033" y="2670"/>
                      </a:cubicBezTo>
                      <a:cubicBezTo>
                        <a:pt x="1302" y="2855"/>
                        <a:pt x="1593" y="2938"/>
                        <a:pt x="1877" y="2938"/>
                      </a:cubicBezTo>
                      <a:cubicBezTo>
                        <a:pt x="2723" y="2938"/>
                        <a:pt x="3495" y="2199"/>
                        <a:pt x="3357" y="1232"/>
                      </a:cubicBezTo>
                      <a:cubicBezTo>
                        <a:pt x="3222" y="523"/>
                        <a:pt x="2563" y="0"/>
                        <a:pt x="1859" y="0"/>
                      </a:cubicBez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70" name="Google Shape;1670;p48"/>
                <p:cNvSpPr/>
                <p:nvPr/>
              </p:nvSpPr>
              <p:spPr>
                <a:xfrm>
                  <a:off x="5822265" y="2879700"/>
                  <a:ext cx="593623" cy="186553"/>
                </a:xfrm>
                <a:custGeom>
                  <a:avLst/>
                  <a:gdLst/>
                  <a:ahLst/>
                  <a:cxnLst/>
                  <a:rect l="l" t="t" r="r" b="b"/>
                  <a:pathLst>
                    <a:path w="28403" h="8926" extrusionOk="0">
                      <a:moveTo>
                        <a:pt x="27664" y="0"/>
                      </a:moveTo>
                      <a:cubicBezTo>
                        <a:pt x="20124" y="2945"/>
                        <a:pt x="11561" y="4243"/>
                        <a:pt x="3396" y="4243"/>
                      </a:cubicBezTo>
                      <a:cubicBezTo>
                        <a:pt x="2255" y="4243"/>
                        <a:pt x="1122" y="4218"/>
                        <a:pt x="0" y="4168"/>
                      </a:cubicBezTo>
                      <a:lnTo>
                        <a:pt x="0" y="4168"/>
                      </a:lnTo>
                      <a:lnTo>
                        <a:pt x="1144" y="8816"/>
                      </a:lnTo>
                      <a:cubicBezTo>
                        <a:pt x="2373" y="8889"/>
                        <a:pt x="3602" y="8925"/>
                        <a:pt x="4830" y="8925"/>
                      </a:cubicBezTo>
                      <a:cubicBezTo>
                        <a:pt x="12894" y="8925"/>
                        <a:pt x="20912" y="7356"/>
                        <a:pt x="28402" y="4316"/>
                      </a:cubicBezTo>
                      <a:lnTo>
                        <a:pt x="27664" y="0"/>
                      </a:lnTo>
                      <a:close/>
                    </a:path>
                  </a:pathLst>
                </a:custGeom>
                <a:solidFill>
                  <a:schemeClr val="lt2"/>
                </a:solidFill>
                <a:ln w="12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pSp>
      <p:grpSp>
        <p:nvGrpSpPr>
          <p:cNvPr id="77" name="Google Shape;1585;p47">
            <a:extLst>
              <a:ext uri="{FF2B5EF4-FFF2-40B4-BE49-F238E27FC236}">
                <a16:creationId xmlns:a16="http://schemas.microsoft.com/office/drawing/2014/main" id="{6E7A1E4A-AB01-4A58-8697-857CC520565D}"/>
              </a:ext>
            </a:extLst>
          </p:cNvPr>
          <p:cNvGrpSpPr/>
          <p:nvPr/>
        </p:nvGrpSpPr>
        <p:grpSpPr>
          <a:xfrm>
            <a:off x="1093783" y="2549970"/>
            <a:ext cx="336900" cy="634157"/>
            <a:chOff x="5937125" y="931500"/>
            <a:chExt cx="814175" cy="1089975"/>
          </a:xfrm>
        </p:grpSpPr>
        <p:sp>
          <p:nvSpPr>
            <p:cNvPr id="78" name="Google Shape;1586;p47">
              <a:extLst>
                <a:ext uri="{FF2B5EF4-FFF2-40B4-BE49-F238E27FC236}">
                  <a16:creationId xmlns:a16="http://schemas.microsoft.com/office/drawing/2014/main" id="{AC560016-5529-463D-80A4-2CAF32C45ADF}"/>
                </a:ext>
              </a:extLst>
            </p:cNvPr>
            <p:cNvSpPr/>
            <p:nvPr/>
          </p:nvSpPr>
          <p:spPr>
            <a:xfrm>
              <a:off x="5937125" y="1430725"/>
              <a:ext cx="814175" cy="590750"/>
            </a:xfrm>
            <a:custGeom>
              <a:avLst/>
              <a:gdLst/>
              <a:ahLst/>
              <a:cxnLst/>
              <a:rect l="l" t="t" r="r" b="b"/>
              <a:pathLst>
                <a:path w="32567" h="23630" extrusionOk="0">
                  <a:moveTo>
                    <a:pt x="5746" y="537"/>
                  </a:moveTo>
                  <a:cubicBezTo>
                    <a:pt x="6088" y="613"/>
                    <a:pt x="6316" y="879"/>
                    <a:pt x="6392" y="1222"/>
                  </a:cubicBezTo>
                  <a:cubicBezTo>
                    <a:pt x="6392" y="1298"/>
                    <a:pt x="6354" y="1298"/>
                    <a:pt x="6278" y="1336"/>
                  </a:cubicBezTo>
                  <a:cubicBezTo>
                    <a:pt x="6240" y="1374"/>
                    <a:pt x="6164" y="1412"/>
                    <a:pt x="6126" y="1488"/>
                  </a:cubicBezTo>
                  <a:cubicBezTo>
                    <a:pt x="6088" y="1526"/>
                    <a:pt x="6088" y="1526"/>
                    <a:pt x="6088" y="1526"/>
                  </a:cubicBezTo>
                  <a:cubicBezTo>
                    <a:pt x="6031" y="1545"/>
                    <a:pt x="5983" y="1555"/>
                    <a:pt x="5936" y="1555"/>
                  </a:cubicBezTo>
                  <a:cubicBezTo>
                    <a:pt x="5888" y="1555"/>
                    <a:pt x="5841" y="1545"/>
                    <a:pt x="5784" y="1526"/>
                  </a:cubicBezTo>
                  <a:cubicBezTo>
                    <a:pt x="5631" y="1526"/>
                    <a:pt x="5441" y="1488"/>
                    <a:pt x="5327" y="1374"/>
                  </a:cubicBezTo>
                  <a:cubicBezTo>
                    <a:pt x="5251" y="1260"/>
                    <a:pt x="5213" y="1146"/>
                    <a:pt x="5213" y="993"/>
                  </a:cubicBezTo>
                  <a:cubicBezTo>
                    <a:pt x="5213" y="841"/>
                    <a:pt x="5251" y="727"/>
                    <a:pt x="5327" y="613"/>
                  </a:cubicBezTo>
                  <a:cubicBezTo>
                    <a:pt x="5441" y="537"/>
                    <a:pt x="5593" y="537"/>
                    <a:pt x="5746" y="537"/>
                  </a:cubicBezTo>
                  <a:close/>
                  <a:moveTo>
                    <a:pt x="27232" y="1663"/>
                  </a:moveTo>
                  <a:cubicBezTo>
                    <a:pt x="27273" y="1663"/>
                    <a:pt x="27314" y="1668"/>
                    <a:pt x="27355" y="1678"/>
                  </a:cubicBezTo>
                  <a:cubicBezTo>
                    <a:pt x="27469" y="1678"/>
                    <a:pt x="27621" y="1678"/>
                    <a:pt x="27773" y="1754"/>
                  </a:cubicBezTo>
                  <a:cubicBezTo>
                    <a:pt x="27849" y="1830"/>
                    <a:pt x="27849" y="2059"/>
                    <a:pt x="27887" y="2135"/>
                  </a:cubicBezTo>
                  <a:cubicBezTo>
                    <a:pt x="27887" y="2249"/>
                    <a:pt x="27925" y="2211"/>
                    <a:pt x="27887" y="2287"/>
                  </a:cubicBezTo>
                  <a:cubicBezTo>
                    <a:pt x="27811" y="2363"/>
                    <a:pt x="27773" y="2439"/>
                    <a:pt x="27659" y="2515"/>
                  </a:cubicBezTo>
                  <a:cubicBezTo>
                    <a:pt x="27583" y="2591"/>
                    <a:pt x="27431" y="2629"/>
                    <a:pt x="27317" y="2629"/>
                  </a:cubicBezTo>
                  <a:cubicBezTo>
                    <a:pt x="27050" y="2629"/>
                    <a:pt x="26708" y="2401"/>
                    <a:pt x="26708" y="2097"/>
                  </a:cubicBezTo>
                  <a:cubicBezTo>
                    <a:pt x="26746" y="1944"/>
                    <a:pt x="26746" y="1830"/>
                    <a:pt x="26898" y="1754"/>
                  </a:cubicBezTo>
                  <a:cubicBezTo>
                    <a:pt x="27010" y="1699"/>
                    <a:pt x="27121" y="1663"/>
                    <a:pt x="27232" y="1663"/>
                  </a:cubicBezTo>
                  <a:close/>
                  <a:moveTo>
                    <a:pt x="15672" y="5822"/>
                  </a:moveTo>
                  <a:cubicBezTo>
                    <a:pt x="15723" y="5822"/>
                    <a:pt x="15775" y="5823"/>
                    <a:pt x="15827" y="5825"/>
                  </a:cubicBezTo>
                  <a:cubicBezTo>
                    <a:pt x="16360" y="5825"/>
                    <a:pt x="16892" y="5939"/>
                    <a:pt x="17425" y="6091"/>
                  </a:cubicBezTo>
                  <a:cubicBezTo>
                    <a:pt x="17958" y="6282"/>
                    <a:pt x="18414" y="6548"/>
                    <a:pt x="18871" y="6928"/>
                  </a:cubicBezTo>
                  <a:cubicBezTo>
                    <a:pt x="19708" y="7575"/>
                    <a:pt x="20431" y="8450"/>
                    <a:pt x="20887" y="9477"/>
                  </a:cubicBezTo>
                  <a:cubicBezTo>
                    <a:pt x="21344" y="10504"/>
                    <a:pt x="21686" y="11608"/>
                    <a:pt x="21838" y="12749"/>
                  </a:cubicBezTo>
                  <a:cubicBezTo>
                    <a:pt x="21876" y="13015"/>
                    <a:pt x="21952" y="13244"/>
                    <a:pt x="22067" y="13510"/>
                  </a:cubicBezTo>
                  <a:lnTo>
                    <a:pt x="22105" y="13586"/>
                  </a:lnTo>
                  <a:cubicBezTo>
                    <a:pt x="22105" y="13662"/>
                    <a:pt x="22028" y="13662"/>
                    <a:pt x="21952" y="13700"/>
                  </a:cubicBezTo>
                  <a:cubicBezTo>
                    <a:pt x="21800" y="13738"/>
                    <a:pt x="21648" y="13776"/>
                    <a:pt x="21534" y="13814"/>
                  </a:cubicBezTo>
                  <a:cubicBezTo>
                    <a:pt x="20925" y="13966"/>
                    <a:pt x="20355" y="14043"/>
                    <a:pt x="19784" y="14081"/>
                  </a:cubicBezTo>
                  <a:cubicBezTo>
                    <a:pt x="18604" y="14157"/>
                    <a:pt x="17387" y="14157"/>
                    <a:pt x="16246" y="14195"/>
                  </a:cubicBezTo>
                  <a:cubicBezTo>
                    <a:pt x="15645" y="14248"/>
                    <a:pt x="15053" y="14276"/>
                    <a:pt x="14462" y="14276"/>
                  </a:cubicBezTo>
                  <a:cubicBezTo>
                    <a:pt x="13779" y="14276"/>
                    <a:pt x="13096" y="14238"/>
                    <a:pt x="12403" y="14157"/>
                  </a:cubicBezTo>
                  <a:cubicBezTo>
                    <a:pt x="11757" y="14081"/>
                    <a:pt x="11110" y="13966"/>
                    <a:pt x="10501" y="13814"/>
                  </a:cubicBezTo>
                  <a:lnTo>
                    <a:pt x="10045" y="13700"/>
                  </a:lnTo>
                  <a:lnTo>
                    <a:pt x="9854" y="13662"/>
                  </a:lnTo>
                  <a:cubicBezTo>
                    <a:pt x="9740" y="13624"/>
                    <a:pt x="9702" y="13662"/>
                    <a:pt x="9626" y="13548"/>
                  </a:cubicBezTo>
                  <a:cubicBezTo>
                    <a:pt x="9512" y="13282"/>
                    <a:pt x="9474" y="12977"/>
                    <a:pt x="9512" y="12673"/>
                  </a:cubicBezTo>
                  <a:cubicBezTo>
                    <a:pt x="9702" y="11532"/>
                    <a:pt x="10045" y="10466"/>
                    <a:pt x="10615" y="9477"/>
                  </a:cubicBezTo>
                  <a:cubicBezTo>
                    <a:pt x="11186" y="8526"/>
                    <a:pt x="11909" y="7651"/>
                    <a:pt x="12746" y="6928"/>
                  </a:cubicBezTo>
                  <a:cubicBezTo>
                    <a:pt x="13545" y="6202"/>
                    <a:pt x="14586" y="5822"/>
                    <a:pt x="15672" y="5822"/>
                  </a:cubicBezTo>
                  <a:close/>
                  <a:moveTo>
                    <a:pt x="22599" y="14100"/>
                  </a:moveTo>
                  <a:cubicBezTo>
                    <a:pt x="22666" y="14100"/>
                    <a:pt x="22732" y="14119"/>
                    <a:pt x="22789" y="14157"/>
                  </a:cubicBezTo>
                  <a:cubicBezTo>
                    <a:pt x="23817" y="14423"/>
                    <a:pt x="24806" y="14841"/>
                    <a:pt x="25719" y="15374"/>
                  </a:cubicBezTo>
                  <a:cubicBezTo>
                    <a:pt x="26822" y="15945"/>
                    <a:pt x="27887" y="16591"/>
                    <a:pt x="28876" y="17276"/>
                  </a:cubicBezTo>
                  <a:cubicBezTo>
                    <a:pt x="29904" y="17961"/>
                    <a:pt x="30969" y="18570"/>
                    <a:pt x="31806" y="19521"/>
                  </a:cubicBezTo>
                  <a:cubicBezTo>
                    <a:pt x="31762" y="19514"/>
                    <a:pt x="31720" y="19511"/>
                    <a:pt x="31679" y="19511"/>
                  </a:cubicBezTo>
                  <a:cubicBezTo>
                    <a:pt x="31504" y="19511"/>
                    <a:pt x="31344" y="19566"/>
                    <a:pt x="31159" y="19597"/>
                  </a:cubicBezTo>
                  <a:cubicBezTo>
                    <a:pt x="30626" y="19749"/>
                    <a:pt x="30094" y="19939"/>
                    <a:pt x="29561" y="20130"/>
                  </a:cubicBezTo>
                  <a:cubicBezTo>
                    <a:pt x="29029" y="20282"/>
                    <a:pt x="28496" y="20396"/>
                    <a:pt x="27925" y="20510"/>
                  </a:cubicBezTo>
                  <a:cubicBezTo>
                    <a:pt x="26784" y="20700"/>
                    <a:pt x="25643" y="20776"/>
                    <a:pt x="24463" y="20814"/>
                  </a:cubicBezTo>
                  <a:cubicBezTo>
                    <a:pt x="23284" y="20890"/>
                    <a:pt x="22143" y="20967"/>
                    <a:pt x="20963" y="20967"/>
                  </a:cubicBezTo>
                  <a:cubicBezTo>
                    <a:pt x="19784" y="20967"/>
                    <a:pt x="18719" y="20852"/>
                    <a:pt x="17615" y="20776"/>
                  </a:cubicBezTo>
                  <a:lnTo>
                    <a:pt x="15675" y="20662"/>
                  </a:lnTo>
                  <a:cubicBezTo>
                    <a:pt x="15333" y="20662"/>
                    <a:pt x="15028" y="20624"/>
                    <a:pt x="14724" y="20586"/>
                  </a:cubicBezTo>
                  <a:lnTo>
                    <a:pt x="14229" y="20548"/>
                  </a:lnTo>
                  <a:lnTo>
                    <a:pt x="14001" y="20510"/>
                  </a:lnTo>
                  <a:lnTo>
                    <a:pt x="13811" y="20510"/>
                  </a:lnTo>
                  <a:cubicBezTo>
                    <a:pt x="12936" y="20434"/>
                    <a:pt x="12099" y="20358"/>
                    <a:pt x="11224" y="20206"/>
                  </a:cubicBezTo>
                  <a:cubicBezTo>
                    <a:pt x="10387" y="20092"/>
                    <a:pt x="9550" y="19901"/>
                    <a:pt x="8713" y="19787"/>
                  </a:cubicBezTo>
                  <a:cubicBezTo>
                    <a:pt x="7039" y="19559"/>
                    <a:pt x="5365" y="19369"/>
                    <a:pt x="3729" y="18988"/>
                  </a:cubicBezTo>
                  <a:cubicBezTo>
                    <a:pt x="2816" y="18836"/>
                    <a:pt x="1903" y="18570"/>
                    <a:pt x="1028" y="18189"/>
                  </a:cubicBezTo>
                  <a:cubicBezTo>
                    <a:pt x="2854" y="17010"/>
                    <a:pt x="4832" y="15945"/>
                    <a:pt x="6849" y="15070"/>
                  </a:cubicBezTo>
                  <a:cubicBezTo>
                    <a:pt x="7343" y="14841"/>
                    <a:pt x="7876" y="14613"/>
                    <a:pt x="8371" y="14423"/>
                  </a:cubicBezTo>
                  <a:cubicBezTo>
                    <a:pt x="8637" y="14347"/>
                    <a:pt x="8865" y="14271"/>
                    <a:pt x="9093" y="14195"/>
                  </a:cubicBezTo>
                  <a:cubicBezTo>
                    <a:pt x="9165" y="14185"/>
                    <a:pt x="9239" y="14180"/>
                    <a:pt x="9314" y="14180"/>
                  </a:cubicBezTo>
                  <a:cubicBezTo>
                    <a:pt x="9517" y="14180"/>
                    <a:pt x="9725" y="14215"/>
                    <a:pt x="9892" y="14271"/>
                  </a:cubicBezTo>
                  <a:cubicBezTo>
                    <a:pt x="10958" y="14537"/>
                    <a:pt x="12061" y="14727"/>
                    <a:pt x="13164" y="14841"/>
                  </a:cubicBezTo>
                  <a:cubicBezTo>
                    <a:pt x="13605" y="14857"/>
                    <a:pt x="14053" y="14866"/>
                    <a:pt x="14502" y="14866"/>
                  </a:cubicBezTo>
                  <a:cubicBezTo>
                    <a:pt x="15137" y="14866"/>
                    <a:pt x="15774" y="14848"/>
                    <a:pt x="16398" y="14803"/>
                  </a:cubicBezTo>
                  <a:cubicBezTo>
                    <a:pt x="17501" y="14765"/>
                    <a:pt x="18643" y="14765"/>
                    <a:pt x="19746" y="14689"/>
                  </a:cubicBezTo>
                  <a:cubicBezTo>
                    <a:pt x="20278" y="14651"/>
                    <a:pt x="20811" y="14575"/>
                    <a:pt x="21344" y="14461"/>
                  </a:cubicBezTo>
                  <a:cubicBezTo>
                    <a:pt x="21572" y="14423"/>
                    <a:pt x="21800" y="14347"/>
                    <a:pt x="22067" y="14271"/>
                  </a:cubicBezTo>
                  <a:cubicBezTo>
                    <a:pt x="22181" y="14233"/>
                    <a:pt x="22295" y="14195"/>
                    <a:pt x="22409" y="14157"/>
                  </a:cubicBezTo>
                  <a:cubicBezTo>
                    <a:pt x="22466" y="14119"/>
                    <a:pt x="22533" y="14100"/>
                    <a:pt x="22599" y="14100"/>
                  </a:cubicBezTo>
                  <a:close/>
                  <a:moveTo>
                    <a:pt x="4490" y="19787"/>
                  </a:moveTo>
                  <a:cubicBezTo>
                    <a:pt x="6240" y="20092"/>
                    <a:pt x="7990" y="20244"/>
                    <a:pt x="9740" y="20548"/>
                  </a:cubicBezTo>
                  <a:cubicBezTo>
                    <a:pt x="11490" y="20852"/>
                    <a:pt x="13202" y="21081"/>
                    <a:pt x="14952" y="21233"/>
                  </a:cubicBezTo>
                  <a:cubicBezTo>
                    <a:pt x="15827" y="21271"/>
                    <a:pt x="16664" y="21347"/>
                    <a:pt x="17539" y="21385"/>
                  </a:cubicBezTo>
                  <a:cubicBezTo>
                    <a:pt x="18376" y="21423"/>
                    <a:pt x="19327" y="21537"/>
                    <a:pt x="20240" y="21575"/>
                  </a:cubicBezTo>
                  <a:cubicBezTo>
                    <a:pt x="20434" y="21579"/>
                    <a:pt x="20627" y="21581"/>
                    <a:pt x="20820" y="21581"/>
                  </a:cubicBezTo>
                  <a:cubicBezTo>
                    <a:pt x="22408" y="21581"/>
                    <a:pt x="23972" y="21453"/>
                    <a:pt x="25567" y="21385"/>
                  </a:cubicBezTo>
                  <a:cubicBezTo>
                    <a:pt x="26594" y="21347"/>
                    <a:pt x="27583" y="21195"/>
                    <a:pt x="28572" y="21005"/>
                  </a:cubicBezTo>
                  <a:cubicBezTo>
                    <a:pt x="28800" y="20967"/>
                    <a:pt x="29029" y="20929"/>
                    <a:pt x="29219" y="20852"/>
                  </a:cubicBezTo>
                  <a:lnTo>
                    <a:pt x="29599" y="20738"/>
                  </a:lnTo>
                  <a:cubicBezTo>
                    <a:pt x="29637" y="20738"/>
                    <a:pt x="29713" y="20700"/>
                    <a:pt x="29751" y="20700"/>
                  </a:cubicBezTo>
                  <a:cubicBezTo>
                    <a:pt x="29789" y="20700"/>
                    <a:pt x="29828" y="20852"/>
                    <a:pt x="29828" y="20890"/>
                  </a:cubicBezTo>
                  <a:cubicBezTo>
                    <a:pt x="29828" y="21005"/>
                    <a:pt x="29866" y="21119"/>
                    <a:pt x="29866" y="21233"/>
                  </a:cubicBezTo>
                  <a:cubicBezTo>
                    <a:pt x="29866" y="21271"/>
                    <a:pt x="29866" y="21309"/>
                    <a:pt x="29866" y="21385"/>
                  </a:cubicBezTo>
                  <a:cubicBezTo>
                    <a:pt x="29866" y="21423"/>
                    <a:pt x="29789" y="21423"/>
                    <a:pt x="29713" y="21423"/>
                  </a:cubicBezTo>
                  <a:cubicBezTo>
                    <a:pt x="29485" y="21499"/>
                    <a:pt x="29257" y="21575"/>
                    <a:pt x="28991" y="21651"/>
                  </a:cubicBezTo>
                  <a:cubicBezTo>
                    <a:pt x="28496" y="21804"/>
                    <a:pt x="28039" y="21994"/>
                    <a:pt x="27545" y="22146"/>
                  </a:cubicBezTo>
                  <a:cubicBezTo>
                    <a:pt x="27088" y="22298"/>
                    <a:pt x="26594" y="22412"/>
                    <a:pt x="26099" y="22526"/>
                  </a:cubicBezTo>
                  <a:cubicBezTo>
                    <a:pt x="25072" y="22679"/>
                    <a:pt x="24045" y="22793"/>
                    <a:pt x="22980" y="22869"/>
                  </a:cubicBezTo>
                  <a:cubicBezTo>
                    <a:pt x="21952" y="22945"/>
                    <a:pt x="20887" y="22945"/>
                    <a:pt x="19860" y="22983"/>
                  </a:cubicBezTo>
                  <a:cubicBezTo>
                    <a:pt x="19327" y="23021"/>
                    <a:pt x="18795" y="23040"/>
                    <a:pt x="18262" y="23040"/>
                  </a:cubicBezTo>
                  <a:cubicBezTo>
                    <a:pt x="17729" y="23040"/>
                    <a:pt x="17197" y="23021"/>
                    <a:pt x="16664" y="22983"/>
                  </a:cubicBezTo>
                  <a:cubicBezTo>
                    <a:pt x="15523" y="22945"/>
                    <a:pt x="14420" y="22869"/>
                    <a:pt x="13278" y="22755"/>
                  </a:cubicBezTo>
                  <a:lnTo>
                    <a:pt x="13050" y="22717"/>
                  </a:lnTo>
                  <a:lnTo>
                    <a:pt x="12746" y="22679"/>
                  </a:lnTo>
                  <a:lnTo>
                    <a:pt x="12213" y="22602"/>
                  </a:lnTo>
                  <a:cubicBezTo>
                    <a:pt x="11795" y="22564"/>
                    <a:pt x="11376" y="22488"/>
                    <a:pt x="10996" y="22450"/>
                  </a:cubicBezTo>
                  <a:cubicBezTo>
                    <a:pt x="10235" y="22336"/>
                    <a:pt x="9436" y="22184"/>
                    <a:pt x="8713" y="21994"/>
                  </a:cubicBezTo>
                  <a:cubicBezTo>
                    <a:pt x="7229" y="21613"/>
                    <a:pt x="5746" y="21309"/>
                    <a:pt x="4300" y="20852"/>
                  </a:cubicBezTo>
                  <a:cubicBezTo>
                    <a:pt x="4414" y="20510"/>
                    <a:pt x="4490" y="20130"/>
                    <a:pt x="4490" y="19787"/>
                  </a:cubicBezTo>
                  <a:close/>
                  <a:moveTo>
                    <a:pt x="5655" y="0"/>
                  </a:moveTo>
                  <a:cubicBezTo>
                    <a:pt x="5622" y="0"/>
                    <a:pt x="5589" y="1"/>
                    <a:pt x="5555" y="4"/>
                  </a:cubicBezTo>
                  <a:cubicBezTo>
                    <a:pt x="5532" y="2"/>
                    <a:pt x="5508" y="1"/>
                    <a:pt x="5484" y="1"/>
                  </a:cubicBezTo>
                  <a:cubicBezTo>
                    <a:pt x="5095" y="1"/>
                    <a:pt x="4752" y="292"/>
                    <a:pt x="4680" y="651"/>
                  </a:cubicBezTo>
                  <a:cubicBezTo>
                    <a:pt x="4528" y="1108"/>
                    <a:pt x="4642" y="1564"/>
                    <a:pt x="4947" y="1906"/>
                  </a:cubicBezTo>
                  <a:cubicBezTo>
                    <a:pt x="5232" y="2078"/>
                    <a:pt x="5560" y="2163"/>
                    <a:pt x="5883" y="2163"/>
                  </a:cubicBezTo>
                  <a:cubicBezTo>
                    <a:pt x="5990" y="2163"/>
                    <a:pt x="6097" y="2154"/>
                    <a:pt x="6202" y="2135"/>
                  </a:cubicBezTo>
                  <a:lnTo>
                    <a:pt x="6316" y="2097"/>
                  </a:lnTo>
                  <a:cubicBezTo>
                    <a:pt x="6373" y="2078"/>
                    <a:pt x="6392" y="2068"/>
                    <a:pt x="6411" y="2068"/>
                  </a:cubicBezTo>
                  <a:cubicBezTo>
                    <a:pt x="6430" y="2068"/>
                    <a:pt x="6449" y="2078"/>
                    <a:pt x="6506" y="2097"/>
                  </a:cubicBezTo>
                  <a:cubicBezTo>
                    <a:pt x="6583" y="2173"/>
                    <a:pt x="6659" y="2249"/>
                    <a:pt x="6773" y="2325"/>
                  </a:cubicBezTo>
                  <a:cubicBezTo>
                    <a:pt x="6963" y="2515"/>
                    <a:pt x="7153" y="2667"/>
                    <a:pt x="7343" y="2858"/>
                  </a:cubicBezTo>
                  <a:cubicBezTo>
                    <a:pt x="8104" y="3542"/>
                    <a:pt x="8827" y="4227"/>
                    <a:pt x="9550" y="4950"/>
                  </a:cubicBezTo>
                  <a:cubicBezTo>
                    <a:pt x="10273" y="5635"/>
                    <a:pt x="10920" y="6358"/>
                    <a:pt x="11604" y="7042"/>
                  </a:cubicBezTo>
                  <a:cubicBezTo>
                    <a:pt x="11604" y="7042"/>
                    <a:pt x="11718" y="7118"/>
                    <a:pt x="11718" y="7118"/>
                  </a:cubicBezTo>
                  <a:cubicBezTo>
                    <a:pt x="11680" y="7157"/>
                    <a:pt x="11642" y="7195"/>
                    <a:pt x="11604" y="7233"/>
                  </a:cubicBezTo>
                  <a:cubicBezTo>
                    <a:pt x="11490" y="7309"/>
                    <a:pt x="11414" y="7423"/>
                    <a:pt x="11338" y="7537"/>
                  </a:cubicBezTo>
                  <a:cubicBezTo>
                    <a:pt x="11186" y="7689"/>
                    <a:pt x="11034" y="7879"/>
                    <a:pt x="10882" y="8070"/>
                  </a:cubicBezTo>
                  <a:cubicBezTo>
                    <a:pt x="10577" y="8488"/>
                    <a:pt x="10311" y="8907"/>
                    <a:pt x="10045" y="9325"/>
                  </a:cubicBezTo>
                  <a:cubicBezTo>
                    <a:pt x="9550" y="10200"/>
                    <a:pt x="9208" y="11151"/>
                    <a:pt x="9017" y="12102"/>
                  </a:cubicBezTo>
                  <a:cubicBezTo>
                    <a:pt x="8903" y="12559"/>
                    <a:pt x="8903" y="13053"/>
                    <a:pt x="8979" y="13548"/>
                  </a:cubicBezTo>
                  <a:cubicBezTo>
                    <a:pt x="8941" y="13548"/>
                    <a:pt x="8865" y="13586"/>
                    <a:pt x="8827" y="13624"/>
                  </a:cubicBezTo>
                  <a:cubicBezTo>
                    <a:pt x="8751" y="13662"/>
                    <a:pt x="8675" y="13700"/>
                    <a:pt x="8599" y="13738"/>
                  </a:cubicBezTo>
                  <a:cubicBezTo>
                    <a:pt x="8409" y="13814"/>
                    <a:pt x="8218" y="13890"/>
                    <a:pt x="8028" y="13966"/>
                  </a:cubicBezTo>
                  <a:cubicBezTo>
                    <a:pt x="7686" y="14081"/>
                    <a:pt x="7305" y="14233"/>
                    <a:pt x="6963" y="14385"/>
                  </a:cubicBezTo>
                  <a:cubicBezTo>
                    <a:pt x="6278" y="14689"/>
                    <a:pt x="5593" y="14994"/>
                    <a:pt x="4909" y="15336"/>
                  </a:cubicBezTo>
                  <a:cubicBezTo>
                    <a:pt x="3539" y="16021"/>
                    <a:pt x="2245" y="16744"/>
                    <a:pt x="952" y="17581"/>
                  </a:cubicBezTo>
                  <a:lnTo>
                    <a:pt x="495" y="17847"/>
                  </a:lnTo>
                  <a:cubicBezTo>
                    <a:pt x="381" y="17923"/>
                    <a:pt x="191" y="17961"/>
                    <a:pt x="153" y="18113"/>
                  </a:cubicBezTo>
                  <a:cubicBezTo>
                    <a:pt x="1" y="18342"/>
                    <a:pt x="267" y="18532"/>
                    <a:pt x="457" y="18646"/>
                  </a:cubicBezTo>
                  <a:cubicBezTo>
                    <a:pt x="1104" y="18912"/>
                    <a:pt x="1751" y="19140"/>
                    <a:pt x="2436" y="19331"/>
                  </a:cubicBezTo>
                  <a:cubicBezTo>
                    <a:pt x="2816" y="19407"/>
                    <a:pt x="3159" y="19521"/>
                    <a:pt x="3539" y="19597"/>
                  </a:cubicBezTo>
                  <a:lnTo>
                    <a:pt x="3805" y="19635"/>
                  </a:lnTo>
                  <a:cubicBezTo>
                    <a:pt x="3919" y="19635"/>
                    <a:pt x="3881" y="19635"/>
                    <a:pt x="3919" y="19749"/>
                  </a:cubicBezTo>
                  <a:cubicBezTo>
                    <a:pt x="3919" y="19901"/>
                    <a:pt x="3881" y="20092"/>
                    <a:pt x="3843" y="20282"/>
                  </a:cubicBezTo>
                  <a:cubicBezTo>
                    <a:pt x="3805" y="20434"/>
                    <a:pt x="3729" y="20548"/>
                    <a:pt x="3691" y="20700"/>
                  </a:cubicBezTo>
                  <a:cubicBezTo>
                    <a:pt x="3691" y="20738"/>
                    <a:pt x="3691" y="20776"/>
                    <a:pt x="3691" y="20852"/>
                  </a:cubicBezTo>
                  <a:cubicBezTo>
                    <a:pt x="3691" y="20852"/>
                    <a:pt x="3653" y="20890"/>
                    <a:pt x="3653" y="20929"/>
                  </a:cubicBezTo>
                  <a:cubicBezTo>
                    <a:pt x="3615" y="20967"/>
                    <a:pt x="3615" y="21043"/>
                    <a:pt x="3653" y="21119"/>
                  </a:cubicBezTo>
                  <a:cubicBezTo>
                    <a:pt x="3691" y="21271"/>
                    <a:pt x="3805" y="21309"/>
                    <a:pt x="3919" y="21347"/>
                  </a:cubicBezTo>
                  <a:cubicBezTo>
                    <a:pt x="4072" y="21385"/>
                    <a:pt x="4300" y="21461"/>
                    <a:pt x="4452" y="21499"/>
                  </a:cubicBezTo>
                  <a:cubicBezTo>
                    <a:pt x="5137" y="21689"/>
                    <a:pt x="5822" y="21918"/>
                    <a:pt x="6506" y="22070"/>
                  </a:cubicBezTo>
                  <a:cubicBezTo>
                    <a:pt x="7191" y="22222"/>
                    <a:pt x="7990" y="22412"/>
                    <a:pt x="8713" y="22602"/>
                  </a:cubicBezTo>
                  <a:cubicBezTo>
                    <a:pt x="9474" y="22793"/>
                    <a:pt x="10235" y="22945"/>
                    <a:pt x="10996" y="23021"/>
                  </a:cubicBezTo>
                  <a:cubicBezTo>
                    <a:pt x="11757" y="23135"/>
                    <a:pt x="12517" y="23249"/>
                    <a:pt x="13278" y="23325"/>
                  </a:cubicBezTo>
                  <a:cubicBezTo>
                    <a:pt x="14800" y="23516"/>
                    <a:pt x="16360" y="23592"/>
                    <a:pt x="17882" y="23630"/>
                  </a:cubicBezTo>
                  <a:cubicBezTo>
                    <a:pt x="18643" y="23630"/>
                    <a:pt x="19403" y="23630"/>
                    <a:pt x="20126" y="23592"/>
                  </a:cubicBezTo>
                  <a:cubicBezTo>
                    <a:pt x="20887" y="23554"/>
                    <a:pt x="21686" y="23554"/>
                    <a:pt x="22485" y="23516"/>
                  </a:cubicBezTo>
                  <a:cubicBezTo>
                    <a:pt x="23931" y="23477"/>
                    <a:pt x="25414" y="23287"/>
                    <a:pt x="26860" y="22983"/>
                  </a:cubicBezTo>
                  <a:cubicBezTo>
                    <a:pt x="27583" y="22793"/>
                    <a:pt x="28268" y="22564"/>
                    <a:pt x="28991" y="22298"/>
                  </a:cubicBezTo>
                  <a:cubicBezTo>
                    <a:pt x="29333" y="22184"/>
                    <a:pt x="29675" y="22070"/>
                    <a:pt x="30018" y="21994"/>
                  </a:cubicBezTo>
                  <a:cubicBezTo>
                    <a:pt x="30170" y="21956"/>
                    <a:pt x="30246" y="21918"/>
                    <a:pt x="30284" y="21766"/>
                  </a:cubicBezTo>
                  <a:cubicBezTo>
                    <a:pt x="30284" y="21727"/>
                    <a:pt x="30284" y="21651"/>
                    <a:pt x="30322" y="21613"/>
                  </a:cubicBezTo>
                  <a:cubicBezTo>
                    <a:pt x="30360" y="21575"/>
                    <a:pt x="30436" y="21537"/>
                    <a:pt x="30436" y="21423"/>
                  </a:cubicBezTo>
                  <a:cubicBezTo>
                    <a:pt x="30474" y="21271"/>
                    <a:pt x="30436" y="21119"/>
                    <a:pt x="30436" y="21005"/>
                  </a:cubicBezTo>
                  <a:cubicBezTo>
                    <a:pt x="30398" y="20814"/>
                    <a:pt x="30360" y="20662"/>
                    <a:pt x="30322" y="20510"/>
                  </a:cubicBezTo>
                  <a:cubicBezTo>
                    <a:pt x="30779" y="20320"/>
                    <a:pt x="31311" y="20168"/>
                    <a:pt x="31806" y="20054"/>
                  </a:cubicBezTo>
                  <a:cubicBezTo>
                    <a:pt x="31996" y="20015"/>
                    <a:pt x="32262" y="20054"/>
                    <a:pt x="32415" y="19939"/>
                  </a:cubicBezTo>
                  <a:cubicBezTo>
                    <a:pt x="32529" y="19787"/>
                    <a:pt x="32567" y="19597"/>
                    <a:pt x="32529" y="19445"/>
                  </a:cubicBezTo>
                  <a:cubicBezTo>
                    <a:pt x="32453" y="19293"/>
                    <a:pt x="32338" y="19140"/>
                    <a:pt x="32224" y="19026"/>
                  </a:cubicBezTo>
                  <a:cubicBezTo>
                    <a:pt x="32110" y="18874"/>
                    <a:pt x="31958" y="18722"/>
                    <a:pt x="31806" y="18570"/>
                  </a:cubicBezTo>
                  <a:cubicBezTo>
                    <a:pt x="31501" y="18303"/>
                    <a:pt x="31197" y="18075"/>
                    <a:pt x="30855" y="17847"/>
                  </a:cubicBezTo>
                  <a:cubicBezTo>
                    <a:pt x="30170" y="17352"/>
                    <a:pt x="29523" y="16896"/>
                    <a:pt x="28838" y="16439"/>
                  </a:cubicBezTo>
                  <a:cubicBezTo>
                    <a:pt x="28154" y="16021"/>
                    <a:pt x="27431" y="15602"/>
                    <a:pt x="26708" y="15184"/>
                  </a:cubicBezTo>
                  <a:cubicBezTo>
                    <a:pt x="26023" y="14803"/>
                    <a:pt x="25338" y="14461"/>
                    <a:pt x="24615" y="14119"/>
                  </a:cubicBezTo>
                  <a:cubicBezTo>
                    <a:pt x="24197" y="13966"/>
                    <a:pt x="23817" y="13814"/>
                    <a:pt x="23398" y="13662"/>
                  </a:cubicBezTo>
                  <a:cubicBezTo>
                    <a:pt x="23208" y="13586"/>
                    <a:pt x="22980" y="13548"/>
                    <a:pt x="22789" y="13472"/>
                  </a:cubicBezTo>
                  <a:cubicBezTo>
                    <a:pt x="22751" y="13472"/>
                    <a:pt x="22675" y="13434"/>
                    <a:pt x="22637" y="13396"/>
                  </a:cubicBezTo>
                  <a:cubicBezTo>
                    <a:pt x="22599" y="13358"/>
                    <a:pt x="22637" y="13396"/>
                    <a:pt x="22599" y="13320"/>
                  </a:cubicBezTo>
                  <a:cubicBezTo>
                    <a:pt x="22572" y="13266"/>
                    <a:pt x="22564" y="13212"/>
                    <a:pt x="22575" y="13212"/>
                  </a:cubicBezTo>
                  <a:lnTo>
                    <a:pt x="22575" y="13212"/>
                  </a:lnTo>
                  <a:cubicBezTo>
                    <a:pt x="22580" y="13212"/>
                    <a:pt x="22588" y="13221"/>
                    <a:pt x="22599" y="13244"/>
                  </a:cubicBezTo>
                  <a:cubicBezTo>
                    <a:pt x="22447" y="12673"/>
                    <a:pt x="22295" y="12140"/>
                    <a:pt x="22219" y="11570"/>
                  </a:cubicBezTo>
                  <a:cubicBezTo>
                    <a:pt x="22105" y="10999"/>
                    <a:pt x="21952" y="10428"/>
                    <a:pt x="21762" y="9896"/>
                  </a:cubicBezTo>
                  <a:cubicBezTo>
                    <a:pt x="21382" y="8869"/>
                    <a:pt x="20773" y="7917"/>
                    <a:pt x="20012" y="7118"/>
                  </a:cubicBezTo>
                  <a:cubicBezTo>
                    <a:pt x="20887" y="6586"/>
                    <a:pt x="21762" y="6129"/>
                    <a:pt x="22561" y="5521"/>
                  </a:cubicBezTo>
                  <a:cubicBezTo>
                    <a:pt x="23398" y="4950"/>
                    <a:pt x="24235" y="4417"/>
                    <a:pt x="25034" y="3847"/>
                  </a:cubicBezTo>
                  <a:cubicBezTo>
                    <a:pt x="25452" y="3542"/>
                    <a:pt x="25909" y="3276"/>
                    <a:pt x="26289" y="2972"/>
                  </a:cubicBezTo>
                  <a:cubicBezTo>
                    <a:pt x="26327" y="2934"/>
                    <a:pt x="26366" y="2934"/>
                    <a:pt x="26404" y="2896"/>
                  </a:cubicBezTo>
                  <a:cubicBezTo>
                    <a:pt x="26480" y="2858"/>
                    <a:pt x="26480" y="2839"/>
                    <a:pt x="26480" y="2839"/>
                  </a:cubicBezTo>
                  <a:cubicBezTo>
                    <a:pt x="26480" y="2839"/>
                    <a:pt x="26480" y="2858"/>
                    <a:pt x="26556" y="2896"/>
                  </a:cubicBezTo>
                  <a:cubicBezTo>
                    <a:pt x="26670" y="2972"/>
                    <a:pt x="26670" y="3010"/>
                    <a:pt x="26746" y="3048"/>
                  </a:cubicBezTo>
                  <a:cubicBezTo>
                    <a:pt x="26934" y="3142"/>
                    <a:pt x="27122" y="3210"/>
                    <a:pt x="27309" y="3210"/>
                  </a:cubicBezTo>
                  <a:cubicBezTo>
                    <a:pt x="27350" y="3210"/>
                    <a:pt x="27390" y="3207"/>
                    <a:pt x="27431" y="3200"/>
                  </a:cubicBezTo>
                  <a:cubicBezTo>
                    <a:pt x="27887" y="3162"/>
                    <a:pt x="28268" y="2858"/>
                    <a:pt x="28458" y="2477"/>
                  </a:cubicBezTo>
                  <a:cubicBezTo>
                    <a:pt x="28572" y="2287"/>
                    <a:pt x="28610" y="2097"/>
                    <a:pt x="28572" y="1906"/>
                  </a:cubicBezTo>
                  <a:cubicBezTo>
                    <a:pt x="28534" y="1792"/>
                    <a:pt x="28458" y="1754"/>
                    <a:pt x="28382" y="1640"/>
                  </a:cubicBezTo>
                  <a:cubicBezTo>
                    <a:pt x="28344" y="1564"/>
                    <a:pt x="28306" y="1450"/>
                    <a:pt x="28230" y="1374"/>
                  </a:cubicBezTo>
                  <a:cubicBezTo>
                    <a:pt x="28005" y="1177"/>
                    <a:pt x="27718" y="1063"/>
                    <a:pt x="27414" y="1063"/>
                  </a:cubicBezTo>
                  <a:cubicBezTo>
                    <a:pt x="27307" y="1063"/>
                    <a:pt x="27198" y="1078"/>
                    <a:pt x="27088" y="1108"/>
                  </a:cubicBezTo>
                  <a:cubicBezTo>
                    <a:pt x="26594" y="1108"/>
                    <a:pt x="26213" y="1488"/>
                    <a:pt x="26137" y="1944"/>
                  </a:cubicBezTo>
                  <a:cubicBezTo>
                    <a:pt x="26137" y="2059"/>
                    <a:pt x="26137" y="2135"/>
                    <a:pt x="26137" y="2249"/>
                  </a:cubicBezTo>
                  <a:cubicBezTo>
                    <a:pt x="26175" y="2401"/>
                    <a:pt x="26175" y="2363"/>
                    <a:pt x="26023" y="2477"/>
                  </a:cubicBezTo>
                  <a:cubicBezTo>
                    <a:pt x="25833" y="2629"/>
                    <a:pt x="25605" y="2781"/>
                    <a:pt x="25414" y="2934"/>
                  </a:cubicBezTo>
                  <a:lnTo>
                    <a:pt x="24083" y="3771"/>
                  </a:lnTo>
                  <a:cubicBezTo>
                    <a:pt x="23664" y="4075"/>
                    <a:pt x="23208" y="4341"/>
                    <a:pt x="22789" y="4646"/>
                  </a:cubicBezTo>
                  <a:cubicBezTo>
                    <a:pt x="22333" y="4950"/>
                    <a:pt x="21952" y="5254"/>
                    <a:pt x="21534" y="5521"/>
                  </a:cubicBezTo>
                  <a:cubicBezTo>
                    <a:pt x="21115" y="5749"/>
                    <a:pt x="20697" y="6015"/>
                    <a:pt x="20278" y="6282"/>
                  </a:cubicBezTo>
                  <a:cubicBezTo>
                    <a:pt x="20088" y="6396"/>
                    <a:pt x="19860" y="6510"/>
                    <a:pt x="19670" y="6624"/>
                  </a:cubicBezTo>
                  <a:cubicBezTo>
                    <a:pt x="19613" y="6662"/>
                    <a:pt x="19584" y="6681"/>
                    <a:pt x="19556" y="6681"/>
                  </a:cubicBezTo>
                  <a:cubicBezTo>
                    <a:pt x="19527" y="6681"/>
                    <a:pt x="19499" y="6662"/>
                    <a:pt x="19441" y="6624"/>
                  </a:cubicBezTo>
                  <a:cubicBezTo>
                    <a:pt x="19327" y="6548"/>
                    <a:pt x="19213" y="6434"/>
                    <a:pt x="19099" y="6358"/>
                  </a:cubicBezTo>
                  <a:cubicBezTo>
                    <a:pt x="18719" y="6053"/>
                    <a:pt x="18262" y="5787"/>
                    <a:pt x="17806" y="5597"/>
                  </a:cubicBezTo>
                  <a:cubicBezTo>
                    <a:pt x="17349" y="5445"/>
                    <a:pt x="16854" y="5330"/>
                    <a:pt x="16360" y="5254"/>
                  </a:cubicBezTo>
                  <a:cubicBezTo>
                    <a:pt x="16156" y="5230"/>
                    <a:pt x="15951" y="5218"/>
                    <a:pt x="15744" y="5218"/>
                  </a:cubicBezTo>
                  <a:cubicBezTo>
                    <a:pt x="14988" y="5218"/>
                    <a:pt x="14224" y="5382"/>
                    <a:pt x="13507" y="5711"/>
                  </a:cubicBezTo>
                  <a:cubicBezTo>
                    <a:pt x="13088" y="5939"/>
                    <a:pt x="12670" y="6205"/>
                    <a:pt x="12327" y="6510"/>
                  </a:cubicBezTo>
                  <a:cubicBezTo>
                    <a:pt x="12289" y="6548"/>
                    <a:pt x="12251" y="6586"/>
                    <a:pt x="12213" y="6624"/>
                  </a:cubicBezTo>
                  <a:cubicBezTo>
                    <a:pt x="12156" y="6643"/>
                    <a:pt x="12146" y="6652"/>
                    <a:pt x="12142" y="6652"/>
                  </a:cubicBezTo>
                  <a:cubicBezTo>
                    <a:pt x="12137" y="6652"/>
                    <a:pt x="12137" y="6643"/>
                    <a:pt x="12099" y="6624"/>
                  </a:cubicBezTo>
                  <a:cubicBezTo>
                    <a:pt x="11985" y="6548"/>
                    <a:pt x="11909" y="6472"/>
                    <a:pt x="11833" y="6358"/>
                  </a:cubicBezTo>
                  <a:cubicBezTo>
                    <a:pt x="11642" y="6205"/>
                    <a:pt x="11490" y="6015"/>
                    <a:pt x="11300" y="5825"/>
                  </a:cubicBezTo>
                  <a:cubicBezTo>
                    <a:pt x="10577" y="5102"/>
                    <a:pt x="9854" y="4379"/>
                    <a:pt x="9131" y="3695"/>
                  </a:cubicBezTo>
                  <a:cubicBezTo>
                    <a:pt x="8371" y="3010"/>
                    <a:pt x="7724" y="2325"/>
                    <a:pt x="7001" y="1716"/>
                  </a:cubicBezTo>
                  <a:lnTo>
                    <a:pt x="6925" y="1678"/>
                  </a:lnTo>
                  <a:cubicBezTo>
                    <a:pt x="6887" y="1678"/>
                    <a:pt x="6849" y="1602"/>
                    <a:pt x="6925" y="1564"/>
                  </a:cubicBezTo>
                  <a:cubicBezTo>
                    <a:pt x="6963" y="1526"/>
                    <a:pt x="6963" y="1488"/>
                    <a:pt x="6963" y="1488"/>
                  </a:cubicBezTo>
                  <a:cubicBezTo>
                    <a:pt x="7001" y="1412"/>
                    <a:pt x="7001" y="1298"/>
                    <a:pt x="6963" y="1222"/>
                  </a:cubicBezTo>
                  <a:cubicBezTo>
                    <a:pt x="6925" y="955"/>
                    <a:pt x="6849" y="727"/>
                    <a:pt x="6697" y="537"/>
                  </a:cubicBezTo>
                  <a:cubicBezTo>
                    <a:pt x="6450" y="219"/>
                    <a:pt x="6072" y="0"/>
                    <a:pt x="5655"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9" name="Google Shape;1587;p47">
              <a:extLst>
                <a:ext uri="{FF2B5EF4-FFF2-40B4-BE49-F238E27FC236}">
                  <a16:creationId xmlns:a16="http://schemas.microsoft.com/office/drawing/2014/main" id="{C0A074E6-C455-4D4D-8338-B43D1AED0584}"/>
                </a:ext>
              </a:extLst>
            </p:cNvPr>
            <p:cNvSpPr/>
            <p:nvPr/>
          </p:nvSpPr>
          <p:spPr>
            <a:xfrm>
              <a:off x="6562000" y="1898775"/>
              <a:ext cx="32375" cy="33375"/>
            </a:xfrm>
            <a:custGeom>
              <a:avLst/>
              <a:gdLst/>
              <a:ahLst/>
              <a:cxnLst/>
              <a:rect l="l" t="t" r="r" b="b"/>
              <a:pathLst>
                <a:path w="1295" h="1335" extrusionOk="0">
                  <a:moveTo>
                    <a:pt x="559" y="0"/>
                  </a:moveTo>
                  <a:cubicBezTo>
                    <a:pt x="500" y="0"/>
                    <a:pt x="441" y="12"/>
                    <a:pt x="381" y="38"/>
                  </a:cubicBezTo>
                  <a:cubicBezTo>
                    <a:pt x="267" y="114"/>
                    <a:pt x="153" y="228"/>
                    <a:pt x="77" y="380"/>
                  </a:cubicBezTo>
                  <a:cubicBezTo>
                    <a:pt x="1" y="533"/>
                    <a:pt x="1" y="723"/>
                    <a:pt x="77" y="875"/>
                  </a:cubicBezTo>
                  <a:cubicBezTo>
                    <a:pt x="170" y="1092"/>
                    <a:pt x="440" y="1334"/>
                    <a:pt x="722" y="1334"/>
                  </a:cubicBezTo>
                  <a:cubicBezTo>
                    <a:pt x="786" y="1334"/>
                    <a:pt x="851" y="1322"/>
                    <a:pt x="914" y="1293"/>
                  </a:cubicBezTo>
                  <a:cubicBezTo>
                    <a:pt x="1066" y="1217"/>
                    <a:pt x="1180" y="1065"/>
                    <a:pt x="1218" y="913"/>
                  </a:cubicBezTo>
                  <a:cubicBezTo>
                    <a:pt x="1294" y="761"/>
                    <a:pt x="1294" y="571"/>
                    <a:pt x="1218" y="418"/>
                  </a:cubicBezTo>
                  <a:cubicBezTo>
                    <a:pt x="1093" y="261"/>
                    <a:pt x="837" y="0"/>
                    <a:pt x="559"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0" name="Google Shape;1588;p47">
              <a:extLst>
                <a:ext uri="{FF2B5EF4-FFF2-40B4-BE49-F238E27FC236}">
                  <a16:creationId xmlns:a16="http://schemas.microsoft.com/office/drawing/2014/main" id="{73BE4829-92CE-449C-9BF2-641D24AD65EE}"/>
                </a:ext>
              </a:extLst>
            </p:cNvPr>
            <p:cNvSpPr/>
            <p:nvPr/>
          </p:nvSpPr>
          <p:spPr>
            <a:xfrm>
              <a:off x="6423150" y="1901125"/>
              <a:ext cx="32350" cy="32075"/>
            </a:xfrm>
            <a:custGeom>
              <a:avLst/>
              <a:gdLst/>
              <a:ahLst/>
              <a:cxnLst/>
              <a:rect l="l" t="t" r="r" b="b"/>
              <a:pathLst>
                <a:path w="1294" h="1283" extrusionOk="0">
                  <a:moveTo>
                    <a:pt x="464" y="1"/>
                  </a:moveTo>
                  <a:cubicBezTo>
                    <a:pt x="410" y="1"/>
                    <a:pt x="357" y="7"/>
                    <a:pt x="305" y="20"/>
                  </a:cubicBezTo>
                  <a:cubicBezTo>
                    <a:pt x="0" y="172"/>
                    <a:pt x="77" y="667"/>
                    <a:pt x="191" y="895"/>
                  </a:cubicBezTo>
                  <a:cubicBezTo>
                    <a:pt x="291" y="1162"/>
                    <a:pt x="566" y="1283"/>
                    <a:pt x="838" y="1283"/>
                  </a:cubicBezTo>
                  <a:cubicBezTo>
                    <a:pt x="876" y="1283"/>
                    <a:pt x="914" y="1280"/>
                    <a:pt x="952" y="1276"/>
                  </a:cubicBezTo>
                  <a:cubicBezTo>
                    <a:pt x="1104" y="1199"/>
                    <a:pt x="1256" y="1047"/>
                    <a:pt x="1256" y="895"/>
                  </a:cubicBezTo>
                  <a:cubicBezTo>
                    <a:pt x="1294" y="667"/>
                    <a:pt x="1180" y="553"/>
                    <a:pt x="1104" y="401"/>
                  </a:cubicBezTo>
                  <a:cubicBezTo>
                    <a:pt x="978" y="148"/>
                    <a:pt x="721" y="1"/>
                    <a:pt x="464"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1" name="Google Shape;1589;p47">
              <a:extLst>
                <a:ext uri="{FF2B5EF4-FFF2-40B4-BE49-F238E27FC236}">
                  <a16:creationId xmlns:a16="http://schemas.microsoft.com/office/drawing/2014/main" id="{FC6EF41D-E5B2-4F1A-AE3B-D38441FA3A5F}"/>
                </a:ext>
              </a:extLst>
            </p:cNvPr>
            <p:cNvSpPr/>
            <p:nvPr/>
          </p:nvSpPr>
          <p:spPr>
            <a:xfrm>
              <a:off x="6287150" y="1898175"/>
              <a:ext cx="28550" cy="23450"/>
            </a:xfrm>
            <a:custGeom>
              <a:avLst/>
              <a:gdLst/>
              <a:ahLst/>
              <a:cxnLst/>
              <a:rect l="l" t="t" r="r" b="b"/>
              <a:pathLst>
                <a:path w="1142" h="938" extrusionOk="0">
                  <a:moveTo>
                    <a:pt x="467" y="0"/>
                  </a:moveTo>
                  <a:cubicBezTo>
                    <a:pt x="290" y="0"/>
                    <a:pt x="128" y="110"/>
                    <a:pt x="38" y="290"/>
                  </a:cubicBezTo>
                  <a:cubicBezTo>
                    <a:pt x="0" y="404"/>
                    <a:pt x="38" y="557"/>
                    <a:pt x="114" y="671"/>
                  </a:cubicBezTo>
                  <a:cubicBezTo>
                    <a:pt x="152" y="785"/>
                    <a:pt x="266" y="861"/>
                    <a:pt x="381" y="899"/>
                  </a:cubicBezTo>
                  <a:cubicBezTo>
                    <a:pt x="442" y="925"/>
                    <a:pt x="505" y="937"/>
                    <a:pt x="567" y="937"/>
                  </a:cubicBezTo>
                  <a:cubicBezTo>
                    <a:pt x="774" y="937"/>
                    <a:pt x="969" y="800"/>
                    <a:pt x="1027" y="595"/>
                  </a:cubicBezTo>
                  <a:cubicBezTo>
                    <a:pt x="1141" y="290"/>
                    <a:pt x="875" y="100"/>
                    <a:pt x="609" y="24"/>
                  </a:cubicBezTo>
                  <a:cubicBezTo>
                    <a:pt x="561" y="8"/>
                    <a:pt x="514" y="0"/>
                    <a:pt x="467"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2" name="Google Shape;1590;p47">
              <a:extLst>
                <a:ext uri="{FF2B5EF4-FFF2-40B4-BE49-F238E27FC236}">
                  <a16:creationId xmlns:a16="http://schemas.microsoft.com/office/drawing/2014/main" id="{093DE5E9-6F62-4EA8-A31D-8DEE47BCA913}"/>
                </a:ext>
              </a:extLst>
            </p:cNvPr>
            <p:cNvSpPr/>
            <p:nvPr/>
          </p:nvSpPr>
          <p:spPr>
            <a:xfrm>
              <a:off x="6158750" y="1881475"/>
              <a:ext cx="31400" cy="26825"/>
            </a:xfrm>
            <a:custGeom>
              <a:avLst/>
              <a:gdLst/>
              <a:ahLst/>
              <a:cxnLst/>
              <a:rect l="l" t="t" r="r" b="b"/>
              <a:pathLst>
                <a:path w="1256" h="1073" extrusionOk="0">
                  <a:moveTo>
                    <a:pt x="529" y="0"/>
                  </a:moveTo>
                  <a:cubicBezTo>
                    <a:pt x="494" y="0"/>
                    <a:pt x="457" y="2"/>
                    <a:pt x="419" y="7"/>
                  </a:cubicBezTo>
                  <a:cubicBezTo>
                    <a:pt x="152" y="45"/>
                    <a:pt x="0" y="350"/>
                    <a:pt x="114" y="578"/>
                  </a:cubicBezTo>
                  <a:cubicBezTo>
                    <a:pt x="190" y="882"/>
                    <a:pt x="457" y="1072"/>
                    <a:pt x="761" y="1072"/>
                  </a:cubicBezTo>
                  <a:cubicBezTo>
                    <a:pt x="1103" y="996"/>
                    <a:pt x="1256" y="616"/>
                    <a:pt x="1103" y="350"/>
                  </a:cubicBezTo>
                  <a:cubicBezTo>
                    <a:pt x="970" y="117"/>
                    <a:pt x="779" y="0"/>
                    <a:pt x="529"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3" name="Google Shape;1591;p47">
              <a:extLst>
                <a:ext uri="{FF2B5EF4-FFF2-40B4-BE49-F238E27FC236}">
                  <a16:creationId xmlns:a16="http://schemas.microsoft.com/office/drawing/2014/main" id="{8FBD8CD1-27DF-4604-BA2F-EC814D810573}"/>
                </a:ext>
              </a:extLst>
            </p:cNvPr>
            <p:cNvSpPr/>
            <p:nvPr/>
          </p:nvSpPr>
          <p:spPr>
            <a:xfrm>
              <a:off x="6047450" y="1864975"/>
              <a:ext cx="28575" cy="22400"/>
            </a:xfrm>
            <a:custGeom>
              <a:avLst/>
              <a:gdLst/>
              <a:ahLst/>
              <a:cxnLst/>
              <a:rect l="l" t="t" r="r" b="b"/>
              <a:pathLst>
                <a:path w="1143" h="896" extrusionOk="0">
                  <a:moveTo>
                    <a:pt x="472" y="1"/>
                  </a:moveTo>
                  <a:cubicBezTo>
                    <a:pt x="258" y="1"/>
                    <a:pt x="70" y="143"/>
                    <a:pt x="39" y="363"/>
                  </a:cubicBezTo>
                  <a:cubicBezTo>
                    <a:pt x="1" y="667"/>
                    <a:pt x="229" y="895"/>
                    <a:pt x="534" y="895"/>
                  </a:cubicBezTo>
                  <a:cubicBezTo>
                    <a:pt x="762" y="895"/>
                    <a:pt x="1066" y="743"/>
                    <a:pt x="1104" y="515"/>
                  </a:cubicBezTo>
                  <a:cubicBezTo>
                    <a:pt x="1142" y="249"/>
                    <a:pt x="876" y="58"/>
                    <a:pt x="610" y="20"/>
                  </a:cubicBezTo>
                  <a:cubicBezTo>
                    <a:pt x="563" y="7"/>
                    <a:pt x="517" y="1"/>
                    <a:pt x="472"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4" name="Google Shape;1592;p47">
              <a:extLst>
                <a:ext uri="{FF2B5EF4-FFF2-40B4-BE49-F238E27FC236}">
                  <a16:creationId xmlns:a16="http://schemas.microsoft.com/office/drawing/2014/main" id="{5E66B099-CB18-41B8-911A-6F21EE7536C5}"/>
                </a:ext>
              </a:extLst>
            </p:cNvPr>
            <p:cNvSpPr/>
            <p:nvPr/>
          </p:nvSpPr>
          <p:spPr>
            <a:xfrm>
              <a:off x="6199650" y="1603400"/>
              <a:ext cx="88475" cy="135600"/>
            </a:xfrm>
            <a:custGeom>
              <a:avLst/>
              <a:gdLst/>
              <a:ahLst/>
              <a:cxnLst/>
              <a:rect l="l" t="t" r="r" b="b"/>
              <a:pathLst>
                <a:path w="3539" h="5424" extrusionOk="0">
                  <a:moveTo>
                    <a:pt x="3194" y="0"/>
                  </a:moveTo>
                  <a:cubicBezTo>
                    <a:pt x="2899" y="0"/>
                    <a:pt x="2591" y="360"/>
                    <a:pt x="2435" y="516"/>
                  </a:cubicBezTo>
                  <a:cubicBezTo>
                    <a:pt x="2092" y="820"/>
                    <a:pt x="1750" y="1125"/>
                    <a:pt x="1484" y="1505"/>
                  </a:cubicBezTo>
                  <a:cubicBezTo>
                    <a:pt x="1217" y="1885"/>
                    <a:pt x="989" y="2304"/>
                    <a:pt x="799" y="2760"/>
                  </a:cubicBezTo>
                  <a:cubicBezTo>
                    <a:pt x="571" y="3255"/>
                    <a:pt x="381" y="3750"/>
                    <a:pt x="266" y="4282"/>
                  </a:cubicBezTo>
                  <a:cubicBezTo>
                    <a:pt x="190" y="4549"/>
                    <a:pt x="0" y="5424"/>
                    <a:pt x="495" y="5424"/>
                  </a:cubicBezTo>
                  <a:cubicBezTo>
                    <a:pt x="647" y="5424"/>
                    <a:pt x="799" y="5271"/>
                    <a:pt x="799" y="5119"/>
                  </a:cubicBezTo>
                  <a:cubicBezTo>
                    <a:pt x="761" y="4891"/>
                    <a:pt x="799" y="4625"/>
                    <a:pt x="837" y="4396"/>
                  </a:cubicBezTo>
                  <a:cubicBezTo>
                    <a:pt x="913" y="3940"/>
                    <a:pt x="1103" y="3483"/>
                    <a:pt x="1294" y="3065"/>
                  </a:cubicBezTo>
                  <a:cubicBezTo>
                    <a:pt x="1446" y="2646"/>
                    <a:pt x="1674" y="2266"/>
                    <a:pt x="1902" y="1923"/>
                  </a:cubicBezTo>
                  <a:cubicBezTo>
                    <a:pt x="2207" y="1543"/>
                    <a:pt x="2511" y="1201"/>
                    <a:pt x="2853" y="896"/>
                  </a:cubicBezTo>
                  <a:cubicBezTo>
                    <a:pt x="2968" y="820"/>
                    <a:pt x="3044" y="744"/>
                    <a:pt x="3120" y="668"/>
                  </a:cubicBezTo>
                  <a:cubicBezTo>
                    <a:pt x="3234" y="592"/>
                    <a:pt x="3310" y="592"/>
                    <a:pt x="3386" y="554"/>
                  </a:cubicBezTo>
                  <a:cubicBezTo>
                    <a:pt x="3538" y="440"/>
                    <a:pt x="3538" y="173"/>
                    <a:pt x="3386" y="59"/>
                  </a:cubicBezTo>
                  <a:cubicBezTo>
                    <a:pt x="3324" y="18"/>
                    <a:pt x="3259" y="0"/>
                    <a:pt x="3194"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5" name="Google Shape;1593;p47">
              <a:extLst>
                <a:ext uri="{FF2B5EF4-FFF2-40B4-BE49-F238E27FC236}">
                  <a16:creationId xmlns:a16="http://schemas.microsoft.com/office/drawing/2014/main" id="{5C2A0B8D-893B-45F9-AC92-1EE6D5F0B3E9}"/>
                </a:ext>
              </a:extLst>
            </p:cNvPr>
            <p:cNvSpPr/>
            <p:nvPr/>
          </p:nvSpPr>
          <p:spPr>
            <a:xfrm>
              <a:off x="6192175" y="1152600"/>
              <a:ext cx="66450" cy="363850"/>
            </a:xfrm>
            <a:custGeom>
              <a:avLst/>
              <a:gdLst/>
              <a:ahLst/>
              <a:cxnLst/>
              <a:rect l="l" t="t" r="r" b="b"/>
              <a:pathLst>
                <a:path w="2658" h="14554" extrusionOk="0">
                  <a:moveTo>
                    <a:pt x="358" y="1"/>
                  </a:moveTo>
                  <a:cubicBezTo>
                    <a:pt x="190" y="1"/>
                    <a:pt x="0" y="113"/>
                    <a:pt x="109" y="287"/>
                  </a:cubicBezTo>
                  <a:lnTo>
                    <a:pt x="2125" y="14325"/>
                  </a:lnTo>
                  <a:cubicBezTo>
                    <a:pt x="2163" y="14477"/>
                    <a:pt x="2277" y="14553"/>
                    <a:pt x="2391" y="14553"/>
                  </a:cubicBezTo>
                  <a:cubicBezTo>
                    <a:pt x="2544" y="14515"/>
                    <a:pt x="2658" y="14401"/>
                    <a:pt x="2620" y="14249"/>
                  </a:cubicBezTo>
                  <a:lnTo>
                    <a:pt x="565" y="211"/>
                  </a:lnTo>
                  <a:cubicBezTo>
                    <a:pt x="598" y="64"/>
                    <a:pt x="484" y="1"/>
                    <a:pt x="358"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6" name="Google Shape;1594;p47">
              <a:extLst>
                <a:ext uri="{FF2B5EF4-FFF2-40B4-BE49-F238E27FC236}">
                  <a16:creationId xmlns:a16="http://schemas.microsoft.com/office/drawing/2014/main" id="{C6DC61B1-B59A-4566-964D-93C01EB29801}"/>
                </a:ext>
              </a:extLst>
            </p:cNvPr>
            <p:cNvSpPr/>
            <p:nvPr/>
          </p:nvSpPr>
          <p:spPr>
            <a:xfrm>
              <a:off x="6328050" y="931500"/>
              <a:ext cx="13325" cy="584950"/>
            </a:xfrm>
            <a:custGeom>
              <a:avLst/>
              <a:gdLst/>
              <a:ahLst/>
              <a:cxnLst/>
              <a:rect l="l" t="t" r="r" b="b"/>
              <a:pathLst>
                <a:path w="533" h="23398" extrusionOk="0">
                  <a:moveTo>
                    <a:pt x="266" y="0"/>
                  </a:moveTo>
                  <a:cubicBezTo>
                    <a:pt x="114" y="0"/>
                    <a:pt x="0" y="114"/>
                    <a:pt x="0" y="266"/>
                  </a:cubicBezTo>
                  <a:lnTo>
                    <a:pt x="0" y="23131"/>
                  </a:lnTo>
                  <a:cubicBezTo>
                    <a:pt x="0" y="23283"/>
                    <a:pt x="114" y="23397"/>
                    <a:pt x="266" y="23397"/>
                  </a:cubicBezTo>
                  <a:cubicBezTo>
                    <a:pt x="419" y="23397"/>
                    <a:pt x="533" y="23283"/>
                    <a:pt x="533" y="23131"/>
                  </a:cubicBezTo>
                  <a:lnTo>
                    <a:pt x="533" y="266"/>
                  </a:lnTo>
                  <a:cubicBezTo>
                    <a:pt x="533" y="114"/>
                    <a:pt x="419" y="0"/>
                    <a:pt x="266"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7" name="Google Shape;1595;p47">
              <a:extLst>
                <a:ext uri="{FF2B5EF4-FFF2-40B4-BE49-F238E27FC236}">
                  <a16:creationId xmlns:a16="http://schemas.microsoft.com/office/drawing/2014/main" id="{8E1396EB-86C9-444A-B5DC-E3B2D28D755C}"/>
                </a:ext>
              </a:extLst>
            </p:cNvPr>
            <p:cNvSpPr/>
            <p:nvPr/>
          </p:nvSpPr>
          <p:spPr>
            <a:xfrm>
              <a:off x="6405075" y="1170975"/>
              <a:ext cx="72300" cy="332150"/>
            </a:xfrm>
            <a:custGeom>
              <a:avLst/>
              <a:gdLst/>
              <a:ahLst/>
              <a:cxnLst/>
              <a:rect l="l" t="t" r="r" b="b"/>
              <a:pathLst>
                <a:path w="2892" h="13286" extrusionOk="0">
                  <a:moveTo>
                    <a:pt x="2606" y="1"/>
                  </a:moveTo>
                  <a:cubicBezTo>
                    <a:pt x="2483" y="1"/>
                    <a:pt x="2392" y="104"/>
                    <a:pt x="2359" y="236"/>
                  </a:cubicBezTo>
                  <a:lnTo>
                    <a:pt x="39" y="12981"/>
                  </a:lnTo>
                  <a:cubicBezTo>
                    <a:pt x="1" y="13133"/>
                    <a:pt x="115" y="13248"/>
                    <a:pt x="267" y="13286"/>
                  </a:cubicBezTo>
                  <a:lnTo>
                    <a:pt x="305" y="13286"/>
                  </a:lnTo>
                  <a:cubicBezTo>
                    <a:pt x="419" y="13286"/>
                    <a:pt x="533" y="13210"/>
                    <a:pt x="533" y="13095"/>
                  </a:cubicBezTo>
                  <a:lnTo>
                    <a:pt x="2854" y="313"/>
                  </a:lnTo>
                  <a:cubicBezTo>
                    <a:pt x="2892" y="160"/>
                    <a:pt x="2816" y="46"/>
                    <a:pt x="2664" y="8"/>
                  </a:cubicBezTo>
                  <a:cubicBezTo>
                    <a:pt x="2644" y="3"/>
                    <a:pt x="2624" y="1"/>
                    <a:pt x="2606"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92" name="Google Shape;1559;p47">
            <a:extLst>
              <a:ext uri="{FF2B5EF4-FFF2-40B4-BE49-F238E27FC236}">
                <a16:creationId xmlns:a16="http://schemas.microsoft.com/office/drawing/2014/main" id="{86900273-C3B1-4BD5-9C99-EBDF4F87CA17}"/>
              </a:ext>
            </a:extLst>
          </p:cNvPr>
          <p:cNvGrpSpPr/>
          <p:nvPr/>
        </p:nvGrpSpPr>
        <p:grpSpPr>
          <a:xfrm>
            <a:off x="950471" y="1530975"/>
            <a:ext cx="615662" cy="488975"/>
            <a:chOff x="383625" y="961925"/>
            <a:chExt cx="1464725" cy="1079725"/>
          </a:xfrm>
        </p:grpSpPr>
        <p:sp>
          <p:nvSpPr>
            <p:cNvPr id="93" name="Google Shape;1560;p47">
              <a:extLst>
                <a:ext uri="{FF2B5EF4-FFF2-40B4-BE49-F238E27FC236}">
                  <a16:creationId xmlns:a16="http://schemas.microsoft.com/office/drawing/2014/main" id="{78A4C406-26A2-4BB9-99D5-8C6B032FACF7}"/>
                </a:ext>
              </a:extLst>
            </p:cNvPr>
            <p:cNvSpPr/>
            <p:nvPr/>
          </p:nvSpPr>
          <p:spPr>
            <a:xfrm>
              <a:off x="816375" y="1231450"/>
              <a:ext cx="628700" cy="552850"/>
            </a:xfrm>
            <a:custGeom>
              <a:avLst/>
              <a:gdLst/>
              <a:ahLst/>
              <a:cxnLst/>
              <a:rect l="l" t="t" r="r" b="b"/>
              <a:pathLst>
                <a:path w="25148" h="22114" extrusionOk="0">
                  <a:moveTo>
                    <a:pt x="16816" y="2078"/>
                  </a:moveTo>
                  <a:cubicBezTo>
                    <a:pt x="18909" y="3334"/>
                    <a:pt x="20469" y="5274"/>
                    <a:pt x="21268" y="7557"/>
                  </a:cubicBezTo>
                  <a:cubicBezTo>
                    <a:pt x="21458" y="8089"/>
                    <a:pt x="21610" y="8622"/>
                    <a:pt x="21724" y="9193"/>
                  </a:cubicBezTo>
                  <a:cubicBezTo>
                    <a:pt x="21762" y="9459"/>
                    <a:pt x="21800" y="9763"/>
                    <a:pt x="21838" y="10030"/>
                  </a:cubicBezTo>
                  <a:lnTo>
                    <a:pt x="21838" y="10410"/>
                  </a:lnTo>
                  <a:cubicBezTo>
                    <a:pt x="21838" y="10486"/>
                    <a:pt x="21838" y="10562"/>
                    <a:pt x="21838" y="10638"/>
                  </a:cubicBezTo>
                  <a:cubicBezTo>
                    <a:pt x="21762" y="10638"/>
                    <a:pt x="21724" y="10676"/>
                    <a:pt x="21648" y="10676"/>
                  </a:cubicBezTo>
                  <a:cubicBezTo>
                    <a:pt x="21420" y="10791"/>
                    <a:pt x="21344" y="11057"/>
                    <a:pt x="21115" y="11171"/>
                  </a:cubicBezTo>
                  <a:cubicBezTo>
                    <a:pt x="21060" y="11185"/>
                    <a:pt x="20999" y="11194"/>
                    <a:pt x="20937" y="11194"/>
                  </a:cubicBezTo>
                  <a:cubicBezTo>
                    <a:pt x="20829" y="11194"/>
                    <a:pt x="20717" y="11167"/>
                    <a:pt x="20621" y="11095"/>
                  </a:cubicBezTo>
                  <a:cubicBezTo>
                    <a:pt x="20278" y="10676"/>
                    <a:pt x="20012" y="10220"/>
                    <a:pt x="19822" y="9725"/>
                  </a:cubicBezTo>
                  <a:cubicBezTo>
                    <a:pt x="19670" y="9231"/>
                    <a:pt x="19403" y="8774"/>
                    <a:pt x="19099" y="8356"/>
                  </a:cubicBezTo>
                  <a:cubicBezTo>
                    <a:pt x="18757" y="7975"/>
                    <a:pt x="18338" y="7747"/>
                    <a:pt x="17844" y="7709"/>
                  </a:cubicBezTo>
                  <a:cubicBezTo>
                    <a:pt x="17752" y="7695"/>
                    <a:pt x="17661" y="7689"/>
                    <a:pt x="17571" y="7689"/>
                  </a:cubicBezTo>
                  <a:cubicBezTo>
                    <a:pt x="16659" y="7689"/>
                    <a:pt x="15890" y="8372"/>
                    <a:pt x="15751" y="9307"/>
                  </a:cubicBezTo>
                  <a:cubicBezTo>
                    <a:pt x="15637" y="10448"/>
                    <a:pt x="15903" y="11589"/>
                    <a:pt x="15295" y="12579"/>
                  </a:cubicBezTo>
                  <a:cubicBezTo>
                    <a:pt x="14990" y="12997"/>
                    <a:pt x="14610" y="13339"/>
                    <a:pt x="14153" y="13530"/>
                  </a:cubicBezTo>
                  <a:cubicBezTo>
                    <a:pt x="13895" y="13649"/>
                    <a:pt x="13626" y="13706"/>
                    <a:pt x="13357" y="13706"/>
                  </a:cubicBezTo>
                  <a:cubicBezTo>
                    <a:pt x="13112" y="13706"/>
                    <a:pt x="12868" y="13659"/>
                    <a:pt x="12632" y="13568"/>
                  </a:cubicBezTo>
                  <a:cubicBezTo>
                    <a:pt x="11604" y="13187"/>
                    <a:pt x="10653" y="12617"/>
                    <a:pt x="9588" y="12350"/>
                  </a:cubicBezTo>
                  <a:cubicBezTo>
                    <a:pt x="8523" y="12122"/>
                    <a:pt x="7496" y="11856"/>
                    <a:pt x="6468" y="11513"/>
                  </a:cubicBezTo>
                  <a:cubicBezTo>
                    <a:pt x="5936" y="11361"/>
                    <a:pt x="5479" y="11095"/>
                    <a:pt x="5061" y="10752"/>
                  </a:cubicBezTo>
                  <a:cubicBezTo>
                    <a:pt x="4871" y="10600"/>
                    <a:pt x="4718" y="10372"/>
                    <a:pt x="4718" y="10144"/>
                  </a:cubicBezTo>
                  <a:cubicBezTo>
                    <a:pt x="4680" y="9877"/>
                    <a:pt x="4680" y="9573"/>
                    <a:pt x="4718" y="9307"/>
                  </a:cubicBezTo>
                  <a:cubicBezTo>
                    <a:pt x="4871" y="8774"/>
                    <a:pt x="5441" y="8660"/>
                    <a:pt x="5936" y="8622"/>
                  </a:cubicBezTo>
                  <a:cubicBezTo>
                    <a:pt x="6070" y="8613"/>
                    <a:pt x="6205" y="8608"/>
                    <a:pt x="6340" y="8608"/>
                  </a:cubicBezTo>
                  <a:cubicBezTo>
                    <a:pt x="6776" y="8608"/>
                    <a:pt x="7212" y="8658"/>
                    <a:pt x="7648" y="8774"/>
                  </a:cubicBezTo>
                  <a:cubicBezTo>
                    <a:pt x="8713" y="9040"/>
                    <a:pt x="9778" y="9497"/>
                    <a:pt x="10843" y="9725"/>
                  </a:cubicBezTo>
                  <a:cubicBezTo>
                    <a:pt x="11213" y="9799"/>
                    <a:pt x="11645" y="9867"/>
                    <a:pt x="12072" y="9867"/>
                  </a:cubicBezTo>
                  <a:cubicBezTo>
                    <a:pt x="12744" y="9867"/>
                    <a:pt x="13401" y="9698"/>
                    <a:pt x="13773" y="9117"/>
                  </a:cubicBezTo>
                  <a:cubicBezTo>
                    <a:pt x="14001" y="8660"/>
                    <a:pt x="14001" y="8089"/>
                    <a:pt x="13773" y="7595"/>
                  </a:cubicBezTo>
                  <a:cubicBezTo>
                    <a:pt x="13507" y="7176"/>
                    <a:pt x="13126" y="6796"/>
                    <a:pt x="12708" y="6530"/>
                  </a:cubicBezTo>
                  <a:cubicBezTo>
                    <a:pt x="11757" y="5959"/>
                    <a:pt x="10691" y="5502"/>
                    <a:pt x="9588" y="5236"/>
                  </a:cubicBezTo>
                  <a:cubicBezTo>
                    <a:pt x="9055" y="5160"/>
                    <a:pt x="8523" y="4970"/>
                    <a:pt x="8028" y="4665"/>
                  </a:cubicBezTo>
                  <a:cubicBezTo>
                    <a:pt x="7610" y="4361"/>
                    <a:pt x="7458" y="3790"/>
                    <a:pt x="7648" y="3296"/>
                  </a:cubicBezTo>
                  <a:cubicBezTo>
                    <a:pt x="7876" y="2839"/>
                    <a:pt x="8485" y="2611"/>
                    <a:pt x="8941" y="2535"/>
                  </a:cubicBezTo>
                  <a:cubicBezTo>
                    <a:pt x="9164" y="2471"/>
                    <a:pt x="9386" y="2441"/>
                    <a:pt x="9608" y="2441"/>
                  </a:cubicBezTo>
                  <a:cubicBezTo>
                    <a:pt x="9919" y="2441"/>
                    <a:pt x="10229" y="2500"/>
                    <a:pt x="10539" y="2611"/>
                  </a:cubicBezTo>
                  <a:cubicBezTo>
                    <a:pt x="11566" y="2953"/>
                    <a:pt x="12289" y="3790"/>
                    <a:pt x="13126" y="4513"/>
                  </a:cubicBezTo>
                  <a:cubicBezTo>
                    <a:pt x="13803" y="5093"/>
                    <a:pt x="14644" y="5592"/>
                    <a:pt x="15555" y="5592"/>
                  </a:cubicBezTo>
                  <a:cubicBezTo>
                    <a:pt x="15720" y="5592"/>
                    <a:pt x="15887" y="5575"/>
                    <a:pt x="16056" y="5540"/>
                  </a:cubicBezTo>
                  <a:cubicBezTo>
                    <a:pt x="16550" y="5464"/>
                    <a:pt x="17007" y="5236"/>
                    <a:pt x="17311" y="4856"/>
                  </a:cubicBezTo>
                  <a:cubicBezTo>
                    <a:pt x="17615" y="4399"/>
                    <a:pt x="17653" y="3828"/>
                    <a:pt x="17501" y="3334"/>
                  </a:cubicBezTo>
                  <a:cubicBezTo>
                    <a:pt x="17387" y="2839"/>
                    <a:pt x="17159" y="2421"/>
                    <a:pt x="16816" y="2078"/>
                  </a:cubicBezTo>
                  <a:close/>
                  <a:moveTo>
                    <a:pt x="11462" y="567"/>
                  </a:moveTo>
                  <a:cubicBezTo>
                    <a:pt x="11849" y="567"/>
                    <a:pt x="12240" y="588"/>
                    <a:pt x="12632" y="633"/>
                  </a:cubicBezTo>
                  <a:cubicBezTo>
                    <a:pt x="13354" y="671"/>
                    <a:pt x="14077" y="899"/>
                    <a:pt x="14724" y="1241"/>
                  </a:cubicBezTo>
                  <a:cubicBezTo>
                    <a:pt x="15371" y="1584"/>
                    <a:pt x="15941" y="2040"/>
                    <a:pt x="16474" y="2573"/>
                  </a:cubicBezTo>
                  <a:cubicBezTo>
                    <a:pt x="16702" y="2839"/>
                    <a:pt x="16893" y="3144"/>
                    <a:pt x="16931" y="3486"/>
                  </a:cubicBezTo>
                  <a:cubicBezTo>
                    <a:pt x="17083" y="3828"/>
                    <a:pt x="17045" y="4171"/>
                    <a:pt x="16893" y="4475"/>
                  </a:cubicBezTo>
                  <a:cubicBezTo>
                    <a:pt x="16626" y="4741"/>
                    <a:pt x="16284" y="4932"/>
                    <a:pt x="15941" y="4970"/>
                  </a:cubicBezTo>
                  <a:cubicBezTo>
                    <a:pt x="15820" y="4997"/>
                    <a:pt x="15694" y="5009"/>
                    <a:pt x="15567" y="5009"/>
                  </a:cubicBezTo>
                  <a:cubicBezTo>
                    <a:pt x="15334" y="5009"/>
                    <a:pt x="15097" y="4967"/>
                    <a:pt x="14876" y="4894"/>
                  </a:cubicBezTo>
                  <a:cubicBezTo>
                    <a:pt x="13469" y="4361"/>
                    <a:pt x="12594" y="2953"/>
                    <a:pt x="11262" y="2269"/>
                  </a:cubicBezTo>
                  <a:cubicBezTo>
                    <a:pt x="10742" y="1993"/>
                    <a:pt x="10148" y="1866"/>
                    <a:pt x="9560" y="1866"/>
                  </a:cubicBezTo>
                  <a:cubicBezTo>
                    <a:pt x="9417" y="1866"/>
                    <a:pt x="9273" y="1873"/>
                    <a:pt x="9131" y="1888"/>
                  </a:cubicBezTo>
                  <a:cubicBezTo>
                    <a:pt x="8409" y="1964"/>
                    <a:pt x="7724" y="2307"/>
                    <a:pt x="7267" y="2839"/>
                  </a:cubicBezTo>
                  <a:cubicBezTo>
                    <a:pt x="6849" y="3486"/>
                    <a:pt x="6925" y="4285"/>
                    <a:pt x="7419" y="4856"/>
                  </a:cubicBezTo>
                  <a:cubicBezTo>
                    <a:pt x="7952" y="5312"/>
                    <a:pt x="8599" y="5655"/>
                    <a:pt x="9322" y="5769"/>
                  </a:cubicBezTo>
                  <a:cubicBezTo>
                    <a:pt x="10083" y="5959"/>
                    <a:pt x="10805" y="6225"/>
                    <a:pt x="11528" y="6568"/>
                  </a:cubicBezTo>
                  <a:cubicBezTo>
                    <a:pt x="12099" y="6834"/>
                    <a:pt x="12898" y="7214"/>
                    <a:pt x="13240" y="7823"/>
                  </a:cubicBezTo>
                  <a:cubicBezTo>
                    <a:pt x="13392" y="8089"/>
                    <a:pt x="13430" y="8432"/>
                    <a:pt x="13278" y="8774"/>
                  </a:cubicBezTo>
                  <a:cubicBezTo>
                    <a:pt x="13088" y="9040"/>
                    <a:pt x="12784" y="9193"/>
                    <a:pt x="12479" y="9231"/>
                  </a:cubicBezTo>
                  <a:cubicBezTo>
                    <a:pt x="12324" y="9246"/>
                    <a:pt x="12167" y="9254"/>
                    <a:pt x="12010" y="9254"/>
                  </a:cubicBezTo>
                  <a:cubicBezTo>
                    <a:pt x="11397" y="9254"/>
                    <a:pt x="10780" y="9138"/>
                    <a:pt x="10235" y="8926"/>
                  </a:cubicBezTo>
                  <a:cubicBezTo>
                    <a:pt x="8963" y="8535"/>
                    <a:pt x="7691" y="8004"/>
                    <a:pt x="6348" y="8004"/>
                  </a:cubicBezTo>
                  <a:cubicBezTo>
                    <a:pt x="6124" y="8004"/>
                    <a:pt x="5898" y="8019"/>
                    <a:pt x="5669" y="8051"/>
                  </a:cubicBezTo>
                  <a:cubicBezTo>
                    <a:pt x="5327" y="8089"/>
                    <a:pt x="4985" y="8204"/>
                    <a:pt x="4680" y="8356"/>
                  </a:cubicBezTo>
                  <a:cubicBezTo>
                    <a:pt x="4414" y="8584"/>
                    <a:pt x="4224" y="8888"/>
                    <a:pt x="4148" y="9231"/>
                  </a:cubicBezTo>
                  <a:cubicBezTo>
                    <a:pt x="3957" y="9915"/>
                    <a:pt x="4148" y="10638"/>
                    <a:pt x="4604" y="11133"/>
                  </a:cubicBezTo>
                  <a:cubicBezTo>
                    <a:pt x="5175" y="11589"/>
                    <a:pt x="5822" y="11932"/>
                    <a:pt x="6544" y="12160"/>
                  </a:cubicBezTo>
                  <a:cubicBezTo>
                    <a:pt x="7267" y="12388"/>
                    <a:pt x="7990" y="12579"/>
                    <a:pt x="8751" y="12731"/>
                  </a:cubicBezTo>
                  <a:cubicBezTo>
                    <a:pt x="9512" y="12883"/>
                    <a:pt x="10235" y="13149"/>
                    <a:pt x="10958" y="13454"/>
                  </a:cubicBezTo>
                  <a:cubicBezTo>
                    <a:pt x="11604" y="13796"/>
                    <a:pt x="12289" y="14100"/>
                    <a:pt x="13012" y="14253"/>
                  </a:cubicBezTo>
                  <a:cubicBezTo>
                    <a:pt x="13064" y="14255"/>
                    <a:pt x="13116" y="14257"/>
                    <a:pt x="13168" y="14257"/>
                  </a:cubicBezTo>
                  <a:cubicBezTo>
                    <a:pt x="13843" y="14257"/>
                    <a:pt x="14537" y="14030"/>
                    <a:pt x="15066" y="13606"/>
                  </a:cubicBezTo>
                  <a:cubicBezTo>
                    <a:pt x="15599" y="13187"/>
                    <a:pt x="15979" y="12579"/>
                    <a:pt x="16132" y="11932"/>
                  </a:cubicBezTo>
                  <a:cubicBezTo>
                    <a:pt x="16284" y="11133"/>
                    <a:pt x="16322" y="10334"/>
                    <a:pt x="16322" y="9573"/>
                  </a:cubicBezTo>
                  <a:cubicBezTo>
                    <a:pt x="16284" y="8850"/>
                    <a:pt x="16854" y="8280"/>
                    <a:pt x="17577" y="8242"/>
                  </a:cubicBezTo>
                  <a:cubicBezTo>
                    <a:pt x="18376" y="8242"/>
                    <a:pt x="18795" y="8888"/>
                    <a:pt x="19099" y="9535"/>
                  </a:cubicBezTo>
                  <a:cubicBezTo>
                    <a:pt x="19327" y="10220"/>
                    <a:pt x="19670" y="10905"/>
                    <a:pt x="20164" y="11475"/>
                  </a:cubicBezTo>
                  <a:cubicBezTo>
                    <a:pt x="20382" y="11693"/>
                    <a:pt x="20658" y="11800"/>
                    <a:pt x="20935" y="11800"/>
                  </a:cubicBezTo>
                  <a:cubicBezTo>
                    <a:pt x="21288" y="11800"/>
                    <a:pt x="21642" y="11626"/>
                    <a:pt x="21876" y="11285"/>
                  </a:cubicBezTo>
                  <a:lnTo>
                    <a:pt x="21876" y="11285"/>
                  </a:lnTo>
                  <a:cubicBezTo>
                    <a:pt x="21838" y="12617"/>
                    <a:pt x="21534" y="13910"/>
                    <a:pt x="21039" y="15128"/>
                  </a:cubicBezTo>
                  <a:cubicBezTo>
                    <a:pt x="20355" y="16725"/>
                    <a:pt x="19289" y="18133"/>
                    <a:pt x="17920" y="19198"/>
                  </a:cubicBezTo>
                  <a:lnTo>
                    <a:pt x="17920" y="19046"/>
                  </a:lnTo>
                  <a:cubicBezTo>
                    <a:pt x="17844" y="18590"/>
                    <a:pt x="17768" y="18171"/>
                    <a:pt x="17653" y="17753"/>
                  </a:cubicBezTo>
                  <a:cubicBezTo>
                    <a:pt x="17577" y="17296"/>
                    <a:pt x="17425" y="16916"/>
                    <a:pt x="17197" y="16573"/>
                  </a:cubicBezTo>
                  <a:cubicBezTo>
                    <a:pt x="16893" y="16231"/>
                    <a:pt x="16550" y="15965"/>
                    <a:pt x="16132" y="15888"/>
                  </a:cubicBezTo>
                  <a:cubicBezTo>
                    <a:pt x="16053" y="15875"/>
                    <a:pt x="15975" y="15869"/>
                    <a:pt x="15897" y="15869"/>
                  </a:cubicBezTo>
                  <a:cubicBezTo>
                    <a:pt x="15521" y="15869"/>
                    <a:pt x="15153" y="16017"/>
                    <a:pt x="14838" y="16269"/>
                  </a:cubicBezTo>
                  <a:cubicBezTo>
                    <a:pt x="14496" y="16573"/>
                    <a:pt x="14191" y="16878"/>
                    <a:pt x="13887" y="17220"/>
                  </a:cubicBezTo>
                  <a:cubicBezTo>
                    <a:pt x="13621" y="17524"/>
                    <a:pt x="13354" y="17943"/>
                    <a:pt x="13050" y="18209"/>
                  </a:cubicBezTo>
                  <a:cubicBezTo>
                    <a:pt x="12865" y="18333"/>
                    <a:pt x="12646" y="18401"/>
                    <a:pt x="12430" y="18401"/>
                  </a:cubicBezTo>
                  <a:cubicBezTo>
                    <a:pt x="12247" y="18401"/>
                    <a:pt x="12066" y="18352"/>
                    <a:pt x="11909" y="18247"/>
                  </a:cubicBezTo>
                  <a:cubicBezTo>
                    <a:pt x="11528" y="18057"/>
                    <a:pt x="11224" y="17715"/>
                    <a:pt x="11034" y="17334"/>
                  </a:cubicBezTo>
                  <a:cubicBezTo>
                    <a:pt x="10805" y="16954"/>
                    <a:pt x="10653" y="16573"/>
                    <a:pt x="10501" y="16155"/>
                  </a:cubicBezTo>
                  <a:cubicBezTo>
                    <a:pt x="10463" y="15965"/>
                    <a:pt x="10387" y="15774"/>
                    <a:pt x="10387" y="15584"/>
                  </a:cubicBezTo>
                  <a:cubicBezTo>
                    <a:pt x="10349" y="15394"/>
                    <a:pt x="10387" y="15128"/>
                    <a:pt x="10235" y="14975"/>
                  </a:cubicBezTo>
                  <a:cubicBezTo>
                    <a:pt x="10178" y="14918"/>
                    <a:pt x="10102" y="14890"/>
                    <a:pt x="10026" y="14890"/>
                  </a:cubicBezTo>
                  <a:cubicBezTo>
                    <a:pt x="9949" y="14890"/>
                    <a:pt x="9873" y="14918"/>
                    <a:pt x="9816" y="14975"/>
                  </a:cubicBezTo>
                  <a:cubicBezTo>
                    <a:pt x="9664" y="15128"/>
                    <a:pt x="9740" y="15394"/>
                    <a:pt x="9778" y="15546"/>
                  </a:cubicBezTo>
                  <a:cubicBezTo>
                    <a:pt x="9854" y="16003"/>
                    <a:pt x="9968" y="16459"/>
                    <a:pt x="10159" y="16916"/>
                  </a:cubicBezTo>
                  <a:cubicBezTo>
                    <a:pt x="10501" y="17677"/>
                    <a:pt x="10958" y="18513"/>
                    <a:pt x="11795" y="18856"/>
                  </a:cubicBezTo>
                  <a:cubicBezTo>
                    <a:pt x="11998" y="18937"/>
                    <a:pt x="12224" y="18975"/>
                    <a:pt x="12454" y="18975"/>
                  </a:cubicBezTo>
                  <a:cubicBezTo>
                    <a:pt x="12653" y="18975"/>
                    <a:pt x="12856" y="18947"/>
                    <a:pt x="13050" y="18894"/>
                  </a:cubicBezTo>
                  <a:cubicBezTo>
                    <a:pt x="13430" y="18704"/>
                    <a:pt x="13735" y="18399"/>
                    <a:pt x="13925" y="18057"/>
                  </a:cubicBezTo>
                  <a:cubicBezTo>
                    <a:pt x="14267" y="17638"/>
                    <a:pt x="14610" y="17258"/>
                    <a:pt x="14990" y="16916"/>
                  </a:cubicBezTo>
                  <a:cubicBezTo>
                    <a:pt x="15244" y="16662"/>
                    <a:pt x="15560" y="16450"/>
                    <a:pt x="15893" y="16450"/>
                  </a:cubicBezTo>
                  <a:cubicBezTo>
                    <a:pt x="16009" y="16450"/>
                    <a:pt x="16127" y="16476"/>
                    <a:pt x="16246" y="16535"/>
                  </a:cubicBezTo>
                  <a:cubicBezTo>
                    <a:pt x="16436" y="16649"/>
                    <a:pt x="16626" y="16840"/>
                    <a:pt x="16778" y="17030"/>
                  </a:cubicBezTo>
                  <a:cubicBezTo>
                    <a:pt x="16893" y="17182"/>
                    <a:pt x="16969" y="17410"/>
                    <a:pt x="17007" y="17638"/>
                  </a:cubicBezTo>
                  <a:cubicBezTo>
                    <a:pt x="17159" y="18095"/>
                    <a:pt x="17235" y="18590"/>
                    <a:pt x="17349" y="19084"/>
                  </a:cubicBezTo>
                  <a:cubicBezTo>
                    <a:pt x="17311" y="19122"/>
                    <a:pt x="17311" y="19160"/>
                    <a:pt x="17349" y="19198"/>
                  </a:cubicBezTo>
                  <a:lnTo>
                    <a:pt x="17349" y="19350"/>
                  </a:lnTo>
                  <a:lnTo>
                    <a:pt x="17349" y="19503"/>
                  </a:lnTo>
                  <a:lnTo>
                    <a:pt x="17349" y="19655"/>
                  </a:lnTo>
                  <a:cubicBezTo>
                    <a:pt x="17349" y="19655"/>
                    <a:pt x="17121" y="19769"/>
                    <a:pt x="17045" y="19807"/>
                  </a:cubicBezTo>
                  <a:cubicBezTo>
                    <a:pt x="17007" y="19845"/>
                    <a:pt x="16854" y="19959"/>
                    <a:pt x="16740" y="20035"/>
                  </a:cubicBezTo>
                  <a:cubicBezTo>
                    <a:pt x="16322" y="20264"/>
                    <a:pt x="15903" y="20492"/>
                    <a:pt x="15447" y="20682"/>
                  </a:cubicBezTo>
                  <a:cubicBezTo>
                    <a:pt x="14990" y="20872"/>
                    <a:pt x="14534" y="21024"/>
                    <a:pt x="14077" y="21139"/>
                  </a:cubicBezTo>
                  <a:cubicBezTo>
                    <a:pt x="13849" y="21215"/>
                    <a:pt x="13621" y="21253"/>
                    <a:pt x="13354" y="21329"/>
                  </a:cubicBezTo>
                  <a:lnTo>
                    <a:pt x="13012" y="21367"/>
                  </a:lnTo>
                  <a:lnTo>
                    <a:pt x="12822" y="21405"/>
                  </a:lnTo>
                  <a:cubicBezTo>
                    <a:pt x="12822" y="21405"/>
                    <a:pt x="12720" y="21422"/>
                    <a:pt x="12687" y="21422"/>
                  </a:cubicBezTo>
                  <a:cubicBezTo>
                    <a:pt x="12670" y="21422"/>
                    <a:pt x="12670" y="21418"/>
                    <a:pt x="12708" y="21405"/>
                  </a:cubicBezTo>
                  <a:lnTo>
                    <a:pt x="12251" y="21405"/>
                  </a:lnTo>
                  <a:cubicBezTo>
                    <a:pt x="12099" y="21405"/>
                    <a:pt x="11947" y="21405"/>
                    <a:pt x="11795" y="21443"/>
                  </a:cubicBezTo>
                  <a:lnTo>
                    <a:pt x="10843" y="21443"/>
                  </a:lnTo>
                  <a:cubicBezTo>
                    <a:pt x="10235" y="21405"/>
                    <a:pt x="9626" y="21329"/>
                    <a:pt x="9055" y="21177"/>
                  </a:cubicBezTo>
                  <a:cubicBezTo>
                    <a:pt x="8485" y="21062"/>
                    <a:pt x="7914" y="20872"/>
                    <a:pt x="7381" y="20644"/>
                  </a:cubicBezTo>
                  <a:cubicBezTo>
                    <a:pt x="7115" y="20530"/>
                    <a:pt x="6849" y="20416"/>
                    <a:pt x="6583" y="20264"/>
                  </a:cubicBezTo>
                  <a:cubicBezTo>
                    <a:pt x="6430" y="20187"/>
                    <a:pt x="6392" y="20187"/>
                    <a:pt x="6316" y="20035"/>
                  </a:cubicBezTo>
                  <a:cubicBezTo>
                    <a:pt x="6240" y="19921"/>
                    <a:pt x="6164" y="19769"/>
                    <a:pt x="6050" y="19655"/>
                  </a:cubicBezTo>
                  <a:cubicBezTo>
                    <a:pt x="5365" y="18704"/>
                    <a:pt x="5213" y="17524"/>
                    <a:pt x="5631" y="16421"/>
                  </a:cubicBezTo>
                  <a:cubicBezTo>
                    <a:pt x="5822" y="15926"/>
                    <a:pt x="6240" y="15546"/>
                    <a:pt x="6773" y="15356"/>
                  </a:cubicBezTo>
                  <a:cubicBezTo>
                    <a:pt x="6836" y="15338"/>
                    <a:pt x="6898" y="15329"/>
                    <a:pt x="6959" y="15329"/>
                  </a:cubicBezTo>
                  <a:cubicBezTo>
                    <a:pt x="7403" y="15329"/>
                    <a:pt x="7756" y="15786"/>
                    <a:pt x="7990" y="16155"/>
                  </a:cubicBezTo>
                  <a:cubicBezTo>
                    <a:pt x="8599" y="17182"/>
                    <a:pt x="8941" y="18399"/>
                    <a:pt x="9588" y="19427"/>
                  </a:cubicBezTo>
                  <a:cubicBezTo>
                    <a:pt x="9816" y="19845"/>
                    <a:pt x="10197" y="20225"/>
                    <a:pt x="10615" y="20492"/>
                  </a:cubicBezTo>
                  <a:cubicBezTo>
                    <a:pt x="10802" y="20598"/>
                    <a:pt x="11305" y="20854"/>
                    <a:pt x="11682" y="20854"/>
                  </a:cubicBezTo>
                  <a:cubicBezTo>
                    <a:pt x="11843" y="20854"/>
                    <a:pt x="11981" y="20807"/>
                    <a:pt x="12061" y="20682"/>
                  </a:cubicBezTo>
                  <a:cubicBezTo>
                    <a:pt x="12137" y="20530"/>
                    <a:pt x="12061" y="20302"/>
                    <a:pt x="11833" y="20264"/>
                  </a:cubicBezTo>
                  <a:cubicBezTo>
                    <a:pt x="11566" y="20264"/>
                    <a:pt x="11262" y="20187"/>
                    <a:pt x="10996" y="20035"/>
                  </a:cubicBezTo>
                  <a:cubicBezTo>
                    <a:pt x="10539" y="19731"/>
                    <a:pt x="10159" y="19312"/>
                    <a:pt x="9892" y="18818"/>
                  </a:cubicBezTo>
                  <a:cubicBezTo>
                    <a:pt x="9322" y="17753"/>
                    <a:pt x="9017" y="16573"/>
                    <a:pt x="8333" y="15584"/>
                  </a:cubicBezTo>
                  <a:cubicBezTo>
                    <a:pt x="8028" y="15051"/>
                    <a:pt x="7458" y="14747"/>
                    <a:pt x="6849" y="14747"/>
                  </a:cubicBezTo>
                  <a:cubicBezTo>
                    <a:pt x="6240" y="14861"/>
                    <a:pt x="5708" y="15242"/>
                    <a:pt x="5365" y="15736"/>
                  </a:cubicBezTo>
                  <a:cubicBezTo>
                    <a:pt x="4604" y="16840"/>
                    <a:pt x="4718" y="18323"/>
                    <a:pt x="5289" y="19503"/>
                  </a:cubicBezTo>
                  <a:cubicBezTo>
                    <a:pt x="1447" y="16687"/>
                    <a:pt x="1" y="11666"/>
                    <a:pt x="1713" y="7252"/>
                  </a:cubicBezTo>
                  <a:cubicBezTo>
                    <a:pt x="3283" y="3206"/>
                    <a:pt x="7187" y="567"/>
                    <a:pt x="11462" y="567"/>
                  </a:cubicBezTo>
                  <a:close/>
                  <a:moveTo>
                    <a:pt x="11415" y="1"/>
                  </a:moveTo>
                  <a:cubicBezTo>
                    <a:pt x="10479" y="1"/>
                    <a:pt x="9553" y="116"/>
                    <a:pt x="8675" y="328"/>
                  </a:cubicBezTo>
                  <a:cubicBezTo>
                    <a:pt x="4148" y="1508"/>
                    <a:pt x="838" y="5388"/>
                    <a:pt x="419" y="10030"/>
                  </a:cubicBezTo>
                  <a:cubicBezTo>
                    <a:pt x="1" y="14671"/>
                    <a:pt x="2550" y="19084"/>
                    <a:pt x="6811" y="21062"/>
                  </a:cubicBezTo>
                  <a:cubicBezTo>
                    <a:pt x="8385" y="21786"/>
                    <a:pt x="9966" y="22114"/>
                    <a:pt x="11487" y="22114"/>
                  </a:cubicBezTo>
                  <a:cubicBezTo>
                    <a:pt x="19075" y="22114"/>
                    <a:pt x="25147" y="13952"/>
                    <a:pt x="21344" y="6187"/>
                  </a:cubicBezTo>
                  <a:cubicBezTo>
                    <a:pt x="21077" y="5693"/>
                    <a:pt x="20811" y="5198"/>
                    <a:pt x="20507" y="4780"/>
                  </a:cubicBezTo>
                  <a:cubicBezTo>
                    <a:pt x="19289" y="2991"/>
                    <a:pt x="17539" y="1622"/>
                    <a:pt x="15561" y="785"/>
                  </a:cubicBezTo>
                  <a:cubicBezTo>
                    <a:pt x="15295" y="709"/>
                    <a:pt x="15028" y="595"/>
                    <a:pt x="14762" y="519"/>
                  </a:cubicBezTo>
                  <a:cubicBezTo>
                    <a:pt x="14496" y="404"/>
                    <a:pt x="14191" y="328"/>
                    <a:pt x="13887" y="214"/>
                  </a:cubicBezTo>
                  <a:cubicBezTo>
                    <a:pt x="13316" y="138"/>
                    <a:pt x="12708" y="62"/>
                    <a:pt x="12137" y="24"/>
                  </a:cubicBezTo>
                  <a:cubicBezTo>
                    <a:pt x="11896" y="8"/>
                    <a:pt x="11655" y="1"/>
                    <a:pt x="11415"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4" name="Google Shape;1561;p47">
              <a:extLst>
                <a:ext uri="{FF2B5EF4-FFF2-40B4-BE49-F238E27FC236}">
                  <a16:creationId xmlns:a16="http://schemas.microsoft.com/office/drawing/2014/main" id="{6F27E262-B6D0-42F4-9B46-278B419C666B}"/>
                </a:ext>
              </a:extLst>
            </p:cNvPr>
            <p:cNvSpPr/>
            <p:nvPr/>
          </p:nvSpPr>
          <p:spPr>
            <a:xfrm>
              <a:off x="660400" y="1153750"/>
              <a:ext cx="801800" cy="718175"/>
            </a:xfrm>
            <a:custGeom>
              <a:avLst/>
              <a:gdLst/>
              <a:ahLst/>
              <a:cxnLst/>
              <a:rect l="l" t="t" r="r" b="b"/>
              <a:pathLst>
                <a:path w="32072" h="28727" extrusionOk="0">
                  <a:moveTo>
                    <a:pt x="18300" y="659"/>
                  </a:moveTo>
                  <a:cubicBezTo>
                    <a:pt x="19137" y="735"/>
                    <a:pt x="19974" y="849"/>
                    <a:pt x="20773" y="1040"/>
                  </a:cubicBezTo>
                  <a:cubicBezTo>
                    <a:pt x="22371" y="1458"/>
                    <a:pt x="23854" y="2105"/>
                    <a:pt x="25186" y="3018"/>
                  </a:cubicBezTo>
                  <a:cubicBezTo>
                    <a:pt x="27849" y="4806"/>
                    <a:pt x="29789" y="7507"/>
                    <a:pt x="30702" y="10589"/>
                  </a:cubicBezTo>
                  <a:cubicBezTo>
                    <a:pt x="31235" y="12453"/>
                    <a:pt x="31387" y="14355"/>
                    <a:pt x="31159" y="16295"/>
                  </a:cubicBezTo>
                  <a:cubicBezTo>
                    <a:pt x="30119" y="23627"/>
                    <a:pt x="23901" y="28185"/>
                    <a:pt x="17437" y="28185"/>
                  </a:cubicBezTo>
                  <a:cubicBezTo>
                    <a:pt x="14208" y="28185"/>
                    <a:pt x="10918" y="27048"/>
                    <a:pt x="8180" y="24551"/>
                  </a:cubicBezTo>
                  <a:cubicBezTo>
                    <a:pt x="1" y="17094"/>
                    <a:pt x="3539" y="3474"/>
                    <a:pt x="14343" y="963"/>
                  </a:cubicBezTo>
                  <a:cubicBezTo>
                    <a:pt x="14610" y="887"/>
                    <a:pt x="14838" y="849"/>
                    <a:pt x="15104" y="811"/>
                  </a:cubicBezTo>
                  <a:lnTo>
                    <a:pt x="15485" y="735"/>
                  </a:lnTo>
                  <a:lnTo>
                    <a:pt x="16017" y="735"/>
                  </a:lnTo>
                  <a:lnTo>
                    <a:pt x="16360" y="697"/>
                  </a:lnTo>
                  <a:cubicBezTo>
                    <a:pt x="16550" y="697"/>
                    <a:pt x="16816" y="659"/>
                    <a:pt x="17006" y="659"/>
                  </a:cubicBezTo>
                  <a:close/>
                  <a:moveTo>
                    <a:pt x="17430" y="0"/>
                  </a:moveTo>
                  <a:cubicBezTo>
                    <a:pt x="16798" y="0"/>
                    <a:pt x="16161" y="42"/>
                    <a:pt x="15523" y="127"/>
                  </a:cubicBezTo>
                  <a:cubicBezTo>
                    <a:pt x="9512" y="925"/>
                    <a:pt x="4680" y="5453"/>
                    <a:pt x="3425" y="11350"/>
                  </a:cubicBezTo>
                  <a:cubicBezTo>
                    <a:pt x="2131" y="17284"/>
                    <a:pt x="4756" y="23372"/>
                    <a:pt x="9892" y="26567"/>
                  </a:cubicBezTo>
                  <a:cubicBezTo>
                    <a:pt x="12232" y="28012"/>
                    <a:pt x="14860" y="28726"/>
                    <a:pt x="17477" y="28726"/>
                  </a:cubicBezTo>
                  <a:cubicBezTo>
                    <a:pt x="20646" y="28726"/>
                    <a:pt x="23798" y="27679"/>
                    <a:pt x="26403" y="25616"/>
                  </a:cubicBezTo>
                  <a:cubicBezTo>
                    <a:pt x="28648" y="23828"/>
                    <a:pt x="30284" y="21393"/>
                    <a:pt x="31159" y="18692"/>
                  </a:cubicBezTo>
                  <a:cubicBezTo>
                    <a:pt x="32072" y="15763"/>
                    <a:pt x="32034" y="12643"/>
                    <a:pt x="31083" y="9752"/>
                  </a:cubicBezTo>
                  <a:cubicBezTo>
                    <a:pt x="30854" y="9067"/>
                    <a:pt x="30550" y="8382"/>
                    <a:pt x="30208" y="7735"/>
                  </a:cubicBezTo>
                  <a:cubicBezTo>
                    <a:pt x="27725" y="2941"/>
                    <a:pt x="22751" y="0"/>
                    <a:pt x="17430"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5" name="Google Shape;1562;p47">
              <a:extLst>
                <a:ext uri="{FF2B5EF4-FFF2-40B4-BE49-F238E27FC236}">
                  <a16:creationId xmlns:a16="http://schemas.microsoft.com/office/drawing/2014/main" id="{6455F6F5-F42F-4871-B940-92579395CC38}"/>
                </a:ext>
              </a:extLst>
            </p:cNvPr>
            <p:cNvSpPr/>
            <p:nvPr/>
          </p:nvSpPr>
          <p:spPr>
            <a:xfrm>
              <a:off x="1055100" y="1171175"/>
              <a:ext cx="25" cy="25"/>
            </a:xfrm>
            <a:custGeom>
              <a:avLst/>
              <a:gdLst/>
              <a:ahLst/>
              <a:cxnLst/>
              <a:rect l="l" t="t" r="r" b="b"/>
              <a:pathLst>
                <a:path w="1" h="1" extrusionOk="0">
                  <a:moveTo>
                    <a:pt x="1" y="0"/>
                  </a:move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6" name="Google Shape;1563;p47">
              <a:extLst>
                <a:ext uri="{FF2B5EF4-FFF2-40B4-BE49-F238E27FC236}">
                  <a16:creationId xmlns:a16="http://schemas.microsoft.com/office/drawing/2014/main" id="{BF74F6BA-7332-462D-BBCC-3BA3B29DBD2A}"/>
                </a:ext>
              </a:extLst>
            </p:cNvPr>
            <p:cNvSpPr/>
            <p:nvPr/>
          </p:nvSpPr>
          <p:spPr>
            <a:xfrm>
              <a:off x="676575" y="1093150"/>
              <a:ext cx="840800" cy="830950"/>
            </a:xfrm>
            <a:custGeom>
              <a:avLst/>
              <a:gdLst/>
              <a:ahLst/>
              <a:cxnLst/>
              <a:rect l="l" t="t" r="r" b="b"/>
              <a:pathLst>
                <a:path w="33632" h="33238" extrusionOk="0">
                  <a:moveTo>
                    <a:pt x="17011" y="586"/>
                  </a:moveTo>
                  <a:cubicBezTo>
                    <a:pt x="21613" y="586"/>
                    <a:pt x="26129" y="2570"/>
                    <a:pt x="29256" y="6241"/>
                  </a:cubicBezTo>
                  <a:cubicBezTo>
                    <a:pt x="29447" y="6431"/>
                    <a:pt x="29675" y="6735"/>
                    <a:pt x="29827" y="6926"/>
                  </a:cubicBezTo>
                  <a:lnTo>
                    <a:pt x="29865" y="6964"/>
                  </a:lnTo>
                  <a:cubicBezTo>
                    <a:pt x="30664" y="8067"/>
                    <a:pt x="31349" y="9246"/>
                    <a:pt x="31881" y="10540"/>
                  </a:cubicBezTo>
                  <a:cubicBezTo>
                    <a:pt x="32148" y="11187"/>
                    <a:pt x="32376" y="11871"/>
                    <a:pt x="32566" y="12556"/>
                  </a:cubicBezTo>
                  <a:cubicBezTo>
                    <a:pt x="32642" y="12937"/>
                    <a:pt x="32718" y="13279"/>
                    <a:pt x="32794" y="13621"/>
                  </a:cubicBezTo>
                  <a:cubicBezTo>
                    <a:pt x="32833" y="13812"/>
                    <a:pt x="32871" y="13964"/>
                    <a:pt x="32909" y="14154"/>
                  </a:cubicBezTo>
                  <a:cubicBezTo>
                    <a:pt x="32909" y="14230"/>
                    <a:pt x="32909" y="14344"/>
                    <a:pt x="32947" y="14420"/>
                  </a:cubicBezTo>
                  <a:cubicBezTo>
                    <a:pt x="32947" y="14484"/>
                    <a:pt x="32973" y="14628"/>
                    <a:pt x="32960" y="14628"/>
                  </a:cubicBezTo>
                  <a:cubicBezTo>
                    <a:pt x="32957" y="14628"/>
                    <a:pt x="32953" y="14623"/>
                    <a:pt x="32947" y="14611"/>
                  </a:cubicBezTo>
                  <a:lnTo>
                    <a:pt x="32947" y="14687"/>
                  </a:lnTo>
                  <a:lnTo>
                    <a:pt x="32947" y="14763"/>
                  </a:lnTo>
                  <a:lnTo>
                    <a:pt x="32947" y="14915"/>
                  </a:lnTo>
                  <a:lnTo>
                    <a:pt x="32947" y="15143"/>
                  </a:lnTo>
                  <a:cubicBezTo>
                    <a:pt x="32947" y="15333"/>
                    <a:pt x="32985" y="15524"/>
                    <a:pt x="32985" y="15714"/>
                  </a:cubicBezTo>
                  <a:cubicBezTo>
                    <a:pt x="32985" y="16056"/>
                    <a:pt x="33023" y="16399"/>
                    <a:pt x="32985" y="16779"/>
                  </a:cubicBezTo>
                  <a:cubicBezTo>
                    <a:pt x="32985" y="17502"/>
                    <a:pt x="32947" y="18187"/>
                    <a:pt x="32871" y="18910"/>
                  </a:cubicBezTo>
                  <a:lnTo>
                    <a:pt x="32871" y="18948"/>
                  </a:lnTo>
                  <a:cubicBezTo>
                    <a:pt x="31767" y="26671"/>
                    <a:pt x="25224" y="32453"/>
                    <a:pt x="17387" y="32643"/>
                  </a:cubicBezTo>
                  <a:cubicBezTo>
                    <a:pt x="17254" y="32647"/>
                    <a:pt x="17123" y="32648"/>
                    <a:pt x="16991" y="32648"/>
                  </a:cubicBezTo>
                  <a:cubicBezTo>
                    <a:pt x="9321" y="32648"/>
                    <a:pt x="2715" y="27226"/>
                    <a:pt x="1256" y="19670"/>
                  </a:cubicBezTo>
                  <a:lnTo>
                    <a:pt x="1142" y="19138"/>
                  </a:lnTo>
                  <a:cubicBezTo>
                    <a:pt x="1142" y="19024"/>
                    <a:pt x="1142" y="18948"/>
                    <a:pt x="1104" y="18871"/>
                  </a:cubicBezTo>
                  <a:cubicBezTo>
                    <a:pt x="1066" y="18757"/>
                    <a:pt x="1104" y="18757"/>
                    <a:pt x="1104" y="18719"/>
                  </a:cubicBezTo>
                  <a:lnTo>
                    <a:pt x="1104" y="18681"/>
                  </a:lnTo>
                  <a:cubicBezTo>
                    <a:pt x="1104" y="18643"/>
                    <a:pt x="1104" y="18605"/>
                    <a:pt x="1104" y="18605"/>
                  </a:cubicBezTo>
                  <a:cubicBezTo>
                    <a:pt x="229" y="11567"/>
                    <a:pt x="4109" y="4795"/>
                    <a:pt x="10577" y="1942"/>
                  </a:cubicBezTo>
                  <a:cubicBezTo>
                    <a:pt x="12650" y="1027"/>
                    <a:pt x="14840" y="586"/>
                    <a:pt x="17011" y="586"/>
                  </a:cubicBezTo>
                  <a:close/>
                  <a:moveTo>
                    <a:pt x="17013" y="1"/>
                  </a:moveTo>
                  <a:cubicBezTo>
                    <a:pt x="8138" y="1"/>
                    <a:pt x="835" y="6936"/>
                    <a:pt x="419" y="15828"/>
                  </a:cubicBezTo>
                  <a:cubicBezTo>
                    <a:pt x="0" y="24730"/>
                    <a:pt x="6658" y="32377"/>
                    <a:pt x="15560" y="33176"/>
                  </a:cubicBezTo>
                  <a:cubicBezTo>
                    <a:pt x="16043" y="33217"/>
                    <a:pt x="16523" y="33238"/>
                    <a:pt x="16999" y="33238"/>
                  </a:cubicBezTo>
                  <a:cubicBezTo>
                    <a:pt x="25266" y="33238"/>
                    <a:pt x="32400" y="27101"/>
                    <a:pt x="33479" y="18719"/>
                  </a:cubicBezTo>
                  <a:cubicBezTo>
                    <a:pt x="33593" y="17844"/>
                    <a:pt x="33631" y="16969"/>
                    <a:pt x="33631" y="16094"/>
                  </a:cubicBezTo>
                  <a:cubicBezTo>
                    <a:pt x="33327" y="7154"/>
                    <a:pt x="26061" y="78"/>
                    <a:pt x="17158" y="2"/>
                  </a:cubicBezTo>
                  <a:cubicBezTo>
                    <a:pt x="17110" y="1"/>
                    <a:pt x="17062" y="1"/>
                    <a:pt x="17013"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7" name="Google Shape;1564;p47">
              <a:extLst>
                <a:ext uri="{FF2B5EF4-FFF2-40B4-BE49-F238E27FC236}">
                  <a16:creationId xmlns:a16="http://schemas.microsoft.com/office/drawing/2014/main" id="{7F1CDA37-2C7A-4483-B2D6-3705FC4177BA}"/>
                </a:ext>
              </a:extLst>
            </p:cNvPr>
            <p:cNvSpPr/>
            <p:nvPr/>
          </p:nvSpPr>
          <p:spPr>
            <a:xfrm>
              <a:off x="703200" y="1558275"/>
              <a:ext cx="25" cy="975"/>
            </a:xfrm>
            <a:custGeom>
              <a:avLst/>
              <a:gdLst/>
              <a:ahLst/>
              <a:cxnLst/>
              <a:rect l="l" t="t" r="r" b="b"/>
              <a:pathLst>
                <a:path w="1" h="39" extrusionOk="0">
                  <a:moveTo>
                    <a:pt x="1" y="0"/>
                  </a:moveTo>
                  <a:cubicBezTo>
                    <a:pt x="1" y="0"/>
                    <a:pt x="1" y="38"/>
                    <a:pt x="1"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8" name="Google Shape;1565;p47">
              <a:extLst>
                <a:ext uri="{FF2B5EF4-FFF2-40B4-BE49-F238E27FC236}">
                  <a16:creationId xmlns:a16="http://schemas.microsoft.com/office/drawing/2014/main" id="{7E146EDB-E7C7-4A43-AE56-A7C92E2D06F2}"/>
                </a:ext>
              </a:extLst>
            </p:cNvPr>
            <p:cNvSpPr/>
            <p:nvPr/>
          </p:nvSpPr>
          <p:spPr>
            <a:xfrm>
              <a:off x="1499275" y="1458400"/>
              <a:ext cx="25" cy="975"/>
            </a:xfrm>
            <a:custGeom>
              <a:avLst/>
              <a:gdLst/>
              <a:ahLst/>
              <a:cxnLst/>
              <a:rect l="l" t="t" r="r" b="b"/>
              <a:pathLst>
                <a:path w="1" h="39" extrusionOk="0">
                  <a:moveTo>
                    <a:pt x="1" y="39"/>
                  </a:moveTo>
                  <a:cubicBezTo>
                    <a:pt x="1" y="1"/>
                    <a:pt x="1" y="39"/>
                    <a:pt x="1" y="39"/>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9" name="Google Shape;1566;p47">
              <a:extLst>
                <a:ext uri="{FF2B5EF4-FFF2-40B4-BE49-F238E27FC236}">
                  <a16:creationId xmlns:a16="http://schemas.microsoft.com/office/drawing/2014/main" id="{024C67B7-04E2-4126-9624-9755085A2884}"/>
                </a:ext>
              </a:extLst>
            </p:cNvPr>
            <p:cNvSpPr/>
            <p:nvPr/>
          </p:nvSpPr>
          <p:spPr>
            <a:xfrm>
              <a:off x="1421275" y="1266275"/>
              <a:ext cx="25" cy="25"/>
            </a:xfrm>
            <a:custGeom>
              <a:avLst/>
              <a:gdLst/>
              <a:ahLst/>
              <a:cxnLst/>
              <a:rect l="l" t="t" r="r" b="b"/>
              <a:pathLst>
                <a:path w="1" h="1" extrusionOk="0">
                  <a:moveTo>
                    <a:pt x="1" y="1"/>
                  </a:move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0" name="Google Shape;1567;p47">
              <a:extLst>
                <a:ext uri="{FF2B5EF4-FFF2-40B4-BE49-F238E27FC236}">
                  <a16:creationId xmlns:a16="http://schemas.microsoft.com/office/drawing/2014/main" id="{5167BEEB-1E63-4229-B263-C4FE1A59B474}"/>
                </a:ext>
              </a:extLst>
            </p:cNvPr>
            <p:cNvSpPr/>
            <p:nvPr/>
          </p:nvSpPr>
          <p:spPr>
            <a:xfrm>
              <a:off x="859175" y="1523725"/>
              <a:ext cx="70425" cy="85650"/>
            </a:xfrm>
            <a:custGeom>
              <a:avLst/>
              <a:gdLst/>
              <a:ahLst/>
              <a:cxnLst/>
              <a:rect l="l" t="t" r="r" b="b"/>
              <a:pathLst>
                <a:path w="2817" h="3426" extrusionOk="0">
                  <a:moveTo>
                    <a:pt x="1007" y="1"/>
                  </a:moveTo>
                  <a:cubicBezTo>
                    <a:pt x="660" y="1"/>
                    <a:pt x="385" y="307"/>
                    <a:pt x="267" y="659"/>
                  </a:cubicBezTo>
                  <a:cubicBezTo>
                    <a:pt x="1" y="1648"/>
                    <a:pt x="419" y="2714"/>
                    <a:pt x="1294" y="3284"/>
                  </a:cubicBezTo>
                  <a:cubicBezTo>
                    <a:pt x="1457" y="3379"/>
                    <a:pt x="1639" y="3426"/>
                    <a:pt x="1818" y="3426"/>
                  </a:cubicBezTo>
                  <a:cubicBezTo>
                    <a:pt x="2141" y="3426"/>
                    <a:pt x="2455" y="3274"/>
                    <a:pt x="2626" y="2980"/>
                  </a:cubicBezTo>
                  <a:cubicBezTo>
                    <a:pt x="2816" y="2371"/>
                    <a:pt x="2778" y="1725"/>
                    <a:pt x="2474" y="1154"/>
                  </a:cubicBezTo>
                  <a:cubicBezTo>
                    <a:pt x="2419" y="1063"/>
                    <a:pt x="2321" y="1016"/>
                    <a:pt x="2226" y="1016"/>
                  </a:cubicBezTo>
                  <a:cubicBezTo>
                    <a:pt x="2121" y="1016"/>
                    <a:pt x="2019" y="1073"/>
                    <a:pt x="1979" y="1192"/>
                  </a:cubicBezTo>
                  <a:cubicBezTo>
                    <a:pt x="1865" y="1382"/>
                    <a:pt x="2055" y="1725"/>
                    <a:pt x="2093" y="1915"/>
                  </a:cubicBezTo>
                  <a:cubicBezTo>
                    <a:pt x="2169" y="2143"/>
                    <a:pt x="2169" y="2409"/>
                    <a:pt x="2093" y="2638"/>
                  </a:cubicBezTo>
                  <a:cubicBezTo>
                    <a:pt x="2055" y="2752"/>
                    <a:pt x="2055" y="2790"/>
                    <a:pt x="1941" y="2828"/>
                  </a:cubicBezTo>
                  <a:cubicBezTo>
                    <a:pt x="1894" y="2844"/>
                    <a:pt x="1847" y="2853"/>
                    <a:pt x="1797" y="2853"/>
                  </a:cubicBezTo>
                  <a:cubicBezTo>
                    <a:pt x="1726" y="2853"/>
                    <a:pt x="1650" y="2834"/>
                    <a:pt x="1561" y="2790"/>
                  </a:cubicBezTo>
                  <a:cubicBezTo>
                    <a:pt x="1142" y="2523"/>
                    <a:pt x="838" y="2029"/>
                    <a:pt x="800" y="1496"/>
                  </a:cubicBezTo>
                  <a:cubicBezTo>
                    <a:pt x="724" y="1268"/>
                    <a:pt x="762" y="1002"/>
                    <a:pt x="838" y="773"/>
                  </a:cubicBezTo>
                  <a:cubicBezTo>
                    <a:pt x="895" y="659"/>
                    <a:pt x="942" y="620"/>
                    <a:pt x="988" y="620"/>
                  </a:cubicBezTo>
                  <a:cubicBezTo>
                    <a:pt x="1064" y="620"/>
                    <a:pt x="1138" y="726"/>
                    <a:pt x="1256" y="773"/>
                  </a:cubicBezTo>
                  <a:cubicBezTo>
                    <a:pt x="1307" y="804"/>
                    <a:pt x="1364" y="818"/>
                    <a:pt x="1419" y="818"/>
                  </a:cubicBezTo>
                  <a:cubicBezTo>
                    <a:pt x="1570" y="818"/>
                    <a:pt x="1713" y="712"/>
                    <a:pt x="1713" y="545"/>
                  </a:cubicBezTo>
                  <a:cubicBezTo>
                    <a:pt x="1713" y="317"/>
                    <a:pt x="1485" y="165"/>
                    <a:pt x="1332" y="89"/>
                  </a:cubicBezTo>
                  <a:cubicBezTo>
                    <a:pt x="1219" y="28"/>
                    <a:pt x="1110" y="1"/>
                    <a:pt x="1007"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1" name="Google Shape;1568;p47">
              <a:extLst>
                <a:ext uri="{FF2B5EF4-FFF2-40B4-BE49-F238E27FC236}">
                  <a16:creationId xmlns:a16="http://schemas.microsoft.com/office/drawing/2014/main" id="{0D958DEE-4EAB-4F07-BEEC-EB18D7F6FBF1}"/>
                </a:ext>
              </a:extLst>
            </p:cNvPr>
            <p:cNvSpPr/>
            <p:nvPr/>
          </p:nvSpPr>
          <p:spPr>
            <a:xfrm>
              <a:off x="899125" y="1334475"/>
              <a:ext cx="79925" cy="67675"/>
            </a:xfrm>
            <a:custGeom>
              <a:avLst/>
              <a:gdLst/>
              <a:ahLst/>
              <a:cxnLst/>
              <a:rect l="l" t="t" r="r" b="b"/>
              <a:pathLst>
                <a:path w="3197" h="2707" extrusionOk="0">
                  <a:moveTo>
                    <a:pt x="1644" y="1"/>
                  </a:moveTo>
                  <a:cubicBezTo>
                    <a:pt x="1426" y="1"/>
                    <a:pt x="1165" y="293"/>
                    <a:pt x="1028" y="430"/>
                  </a:cubicBezTo>
                  <a:cubicBezTo>
                    <a:pt x="571" y="887"/>
                    <a:pt x="1" y="1648"/>
                    <a:pt x="381" y="2294"/>
                  </a:cubicBezTo>
                  <a:cubicBezTo>
                    <a:pt x="551" y="2606"/>
                    <a:pt x="847" y="2706"/>
                    <a:pt x="1175" y="2706"/>
                  </a:cubicBezTo>
                  <a:cubicBezTo>
                    <a:pt x="1288" y="2706"/>
                    <a:pt x="1405" y="2694"/>
                    <a:pt x="1522" y="2675"/>
                  </a:cubicBezTo>
                  <a:cubicBezTo>
                    <a:pt x="1979" y="2561"/>
                    <a:pt x="2359" y="2256"/>
                    <a:pt x="2626" y="1876"/>
                  </a:cubicBezTo>
                  <a:cubicBezTo>
                    <a:pt x="2778" y="1686"/>
                    <a:pt x="2892" y="1495"/>
                    <a:pt x="3006" y="1305"/>
                  </a:cubicBezTo>
                  <a:cubicBezTo>
                    <a:pt x="3120" y="1115"/>
                    <a:pt x="3196" y="887"/>
                    <a:pt x="3196" y="620"/>
                  </a:cubicBezTo>
                  <a:cubicBezTo>
                    <a:pt x="3169" y="483"/>
                    <a:pt x="3041" y="385"/>
                    <a:pt x="2901" y="385"/>
                  </a:cubicBezTo>
                  <a:cubicBezTo>
                    <a:pt x="2848" y="385"/>
                    <a:pt x="2792" y="399"/>
                    <a:pt x="2740" y="430"/>
                  </a:cubicBezTo>
                  <a:cubicBezTo>
                    <a:pt x="2664" y="506"/>
                    <a:pt x="2626" y="582"/>
                    <a:pt x="2626" y="697"/>
                  </a:cubicBezTo>
                  <a:cubicBezTo>
                    <a:pt x="2588" y="849"/>
                    <a:pt x="2512" y="963"/>
                    <a:pt x="2474" y="1077"/>
                  </a:cubicBezTo>
                  <a:cubicBezTo>
                    <a:pt x="2491" y="1043"/>
                    <a:pt x="2498" y="1030"/>
                    <a:pt x="2499" y="1030"/>
                  </a:cubicBezTo>
                  <a:lnTo>
                    <a:pt x="2499" y="1030"/>
                  </a:lnTo>
                  <a:cubicBezTo>
                    <a:pt x="2503" y="1030"/>
                    <a:pt x="2427" y="1191"/>
                    <a:pt x="2398" y="1191"/>
                  </a:cubicBezTo>
                  <a:cubicBezTo>
                    <a:pt x="2359" y="1305"/>
                    <a:pt x="2283" y="1343"/>
                    <a:pt x="2245" y="1419"/>
                  </a:cubicBezTo>
                  <a:cubicBezTo>
                    <a:pt x="2131" y="1572"/>
                    <a:pt x="2017" y="1686"/>
                    <a:pt x="1903" y="1800"/>
                  </a:cubicBezTo>
                  <a:cubicBezTo>
                    <a:pt x="1732" y="2005"/>
                    <a:pt x="1439" y="2148"/>
                    <a:pt x="1134" y="2148"/>
                  </a:cubicBezTo>
                  <a:cubicBezTo>
                    <a:pt x="1099" y="2148"/>
                    <a:pt x="1063" y="2146"/>
                    <a:pt x="1028" y="2142"/>
                  </a:cubicBezTo>
                  <a:cubicBezTo>
                    <a:pt x="381" y="1990"/>
                    <a:pt x="1446" y="849"/>
                    <a:pt x="1637" y="659"/>
                  </a:cubicBezTo>
                  <a:cubicBezTo>
                    <a:pt x="1751" y="582"/>
                    <a:pt x="1903" y="506"/>
                    <a:pt x="1941" y="354"/>
                  </a:cubicBezTo>
                  <a:cubicBezTo>
                    <a:pt x="1979" y="202"/>
                    <a:pt x="1865" y="50"/>
                    <a:pt x="1713" y="12"/>
                  </a:cubicBezTo>
                  <a:cubicBezTo>
                    <a:pt x="1690" y="4"/>
                    <a:pt x="1667" y="1"/>
                    <a:pt x="1644"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 name="Google Shape;1569;p47">
              <a:extLst>
                <a:ext uri="{FF2B5EF4-FFF2-40B4-BE49-F238E27FC236}">
                  <a16:creationId xmlns:a16="http://schemas.microsoft.com/office/drawing/2014/main" id="{B13CE82F-B943-49F4-965A-E67D4111B474}"/>
                </a:ext>
              </a:extLst>
            </p:cNvPr>
            <p:cNvSpPr/>
            <p:nvPr/>
          </p:nvSpPr>
          <p:spPr>
            <a:xfrm>
              <a:off x="1257700" y="1555850"/>
              <a:ext cx="59000" cy="82300"/>
            </a:xfrm>
            <a:custGeom>
              <a:avLst/>
              <a:gdLst/>
              <a:ahLst/>
              <a:cxnLst/>
              <a:rect l="l" t="t" r="r" b="b"/>
              <a:pathLst>
                <a:path w="2360" h="3292" extrusionOk="0">
                  <a:moveTo>
                    <a:pt x="1474" y="0"/>
                  </a:moveTo>
                  <a:cubicBezTo>
                    <a:pt x="1351" y="0"/>
                    <a:pt x="1224" y="31"/>
                    <a:pt x="1104" y="97"/>
                  </a:cubicBezTo>
                  <a:cubicBezTo>
                    <a:pt x="685" y="363"/>
                    <a:pt x="381" y="706"/>
                    <a:pt x="229" y="1162"/>
                  </a:cubicBezTo>
                  <a:cubicBezTo>
                    <a:pt x="38" y="1619"/>
                    <a:pt x="0" y="2152"/>
                    <a:pt x="76" y="2646"/>
                  </a:cubicBezTo>
                  <a:cubicBezTo>
                    <a:pt x="76" y="2836"/>
                    <a:pt x="115" y="3141"/>
                    <a:pt x="305" y="3255"/>
                  </a:cubicBezTo>
                  <a:cubicBezTo>
                    <a:pt x="353" y="3279"/>
                    <a:pt x="405" y="3292"/>
                    <a:pt x="456" y="3292"/>
                  </a:cubicBezTo>
                  <a:cubicBezTo>
                    <a:pt x="566" y="3292"/>
                    <a:pt x="671" y="3233"/>
                    <a:pt x="723" y="3103"/>
                  </a:cubicBezTo>
                  <a:cubicBezTo>
                    <a:pt x="799" y="2912"/>
                    <a:pt x="685" y="2646"/>
                    <a:pt x="647" y="2456"/>
                  </a:cubicBezTo>
                  <a:cubicBezTo>
                    <a:pt x="609" y="2190"/>
                    <a:pt x="647" y="1923"/>
                    <a:pt x="685" y="1619"/>
                  </a:cubicBezTo>
                  <a:cubicBezTo>
                    <a:pt x="761" y="1391"/>
                    <a:pt x="837" y="1200"/>
                    <a:pt x="990" y="1010"/>
                  </a:cubicBezTo>
                  <a:cubicBezTo>
                    <a:pt x="1104" y="858"/>
                    <a:pt x="1294" y="592"/>
                    <a:pt x="1484" y="592"/>
                  </a:cubicBezTo>
                  <a:cubicBezTo>
                    <a:pt x="1674" y="630"/>
                    <a:pt x="1674" y="858"/>
                    <a:pt x="1712" y="972"/>
                  </a:cubicBezTo>
                  <a:cubicBezTo>
                    <a:pt x="1750" y="1238"/>
                    <a:pt x="1712" y="1505"/>
                    <a:pt x="1636" y="1771"/>
                  </a:cubicBezTo>
                  <a:cubicBezTo>
                    <a:pt x="1560" y="1999"/>
                    <a:pt x="1446" y="2190"/>
                    <a:pt x="1332" y="2380"/>
                  </a:cubicBezTo>
                  <a:cubicBezTo>
                    <a:pt x="1218" y="2570"/>
                    <a:pt x="1028" y="2722"/>
                    <a:pt x="1180" y="2950"/>
                  </a:cubicBezTo>
                  <a:cubicBezTo>
                    <a:pt x="1248" y="3032"/>
                    <a:pt x="1318" y="3066"/>
                    <a:pt x="1388" y="3066"/>
                  </a:cubicBezTo>
                  <a:cubicBezTo>
                    <a:pt x="1711" y="3066"/>
                    <a:pt x="2030" y="2339"/>
                    <a:pt x="2093" y="2152"/>
                  </a:cubicBezTo>
                  <a:cubicBezTo>
                    <a:pt x="2359" y="1619"/>
                    <a:pt x="2359" y="1048"/>
                    <a:pt x="2169" y="516"/>
                  </a:cubicBezTo>
                  <a:cubicBezTo>
                    <a:pt x="2061" y="190"/>
                    <a:pt x="1778" y="0"/>
                    <a:pt x="1474"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 name="Google Shape;1570;p47">
              <a:extLst>
                <a:ext uri="{FF2B5EF4-FFF2-40B4-BE49-F238E27FC236}">
                  <a16:creationId xmlns:a16="http://schemas.microsoft.com/office/drawing/2014/main" id="{C7DD7EEF-D312-41E3-B34D-6CD78821AFD2}"/>
                </a:ext>
              </a:extLst>
            </p:cNvPr>
            <p:cNvSpPr/>
            <p:nvPr/>
          </p:nvSpPr>
          <p:spPr>
            <a:xfrm>
              <a:off x="1130250" y="961925"/>
              <a:ext cx="61850" cy="66800"/>
            </a:xfrm>
            <a:custGeom>
              <a:avLst/>
              <a:gdLst/>
              <a:ahLst/>
              <a:cxnLst/>
              <a:rect l="l" t="t" r="r" b="b"/>
              <a:pathLst>
                <a:path w="2474" h="2672" extrusionOk="0">
                  <a:moveTo>
                    <a:pt x="1256" y="0"/>
                  </a:moveTo>
                  <a:cubicBezTo>
                    <a:pt x="1104" y="0"/>
                    <a:pt x="1104" y="153"/>
                    <a:pt x="1066" y="229"/>
                  </a:cubicBezTo>
                  <a:cubicBezTo>
                    <a:pt x="1028" y="305"/>
                    <a:pt x="1028" y="343"/>
                    <a:pt x="990" y="419"/>
                  </a:cubicBezTo>
                  <a:cubicBezTo>
                    <a:pt x="914" y="609"/>
                    <a:pt x="875" y="799"/>
                    <a:pt x="875" y="1028"/>
                  </a:cubicBezTo>
                  <a:cubicBezTo>
                    <a:pt x="723" y="952"/>
                    <a:pt x="609" y="875"/>
                    <a:pt x="457" y="837"/>
                  </a:cubicBezTo>
                  <a:cubicBezTo>
                    <a:pt x="432" y="837"/>
                    <a:pt x="385" y="833"/>
                    <a:pt x="334" y="833"/>
                  </a:cubicBezTo>
                  <a:cubicBezTo>
                    <a:pt x="233" y="833"/>
                    <a:pt x="115" y="850"/>
                    <a:pt x="115" y="952"/>
                  </a:cubicBezTo>
                  <a:cubicBezTo>
                    <a:pt x="115" y="990"/>
                    <a:pt x="153" y="1066"/>
                    <a:pt x="191" y="1104"/>
                  </a:cubicBezTo>
                  <a:cubicBezTo>
                    <a:pt x="229" y="1142"/>
                    <a:pt x="267" y="1218"/>
                    <a:pt x="305" y="1256"/>
                  </a:cubicBezTo>
                  <a:cubicBezTo>
                    <a:pt x="419" y="1370"/>
                    <a:pt x="533" y="1446"/>
                    <a:pt x="685" y="1484"/>
                  </a:cubicBezTo>
                  <a:cubicBezTo>
                    <a:pt x="571" y="1560"/>
                    <a:pt x="419" y="1598"/>
                    <a:pt x="305" y="1712"/>
                  </a:cubicBezTo>
                  <a:cubicBezTo>
                    <a:pt x="229" y="1750"/>
                    <a:pt x="153" y="1827"/>
                    <a:pt x="77" y="1941"/>
                  </a:cubicBezTo>
                  <a:cubicBezTo>
                    <a:pt x="39" y="1979"/>
                    <a:pt x="0" y="2055"/>
                    <a:pt x="77" y="2093"/>
                  </a:cubicBezTo>
                  <a:cubicBezTo>
                    <a:pt x="115" y="2131"/>
                    <a:pt x="153" y="2131"/>
                    <a:pt x="229" y="2131"/>
                  </a:cubicBezTo>
                  <a:cubicBezTo>
                    <a:pt x="273" y="2142"/>
                    <a:pt x="318" y="2147"/>
                    <a:pt x="361" y="2147"/>
                  </a:cubicBezTo>
                  <a:cubicBezTo>
                    <a:pt x="467" y="2147"/>
                    <a:pt x="567" y="2120"/>
                    <a:pt x="647" y="2093"/>
                  </a:cubicBezTo>
                  <a:cubicBezTo>
                    <a:pt x="761" y="2017"/>
                    <a:pt x="875" y="1979"/>
                    <a:pt x="990" y="1903"/>
                  </a:cubicBezTo>
                  <a:lnTo>
                    <a:pt x="990" y="2283"/>
                  </a:lnTo>
                  <a:cubicBezTo>
                    <a:pt x="952" y="2397"/>
                    <a:pt x="952" y="2511"/>
                    <a:pt x="1028" y="2626"/>
                  </a:cubicBezTo>
                  <a:cubicBezTo>
                    <a:pt x="1053" y="2658"/>
                    <a:pt x="1081" y="2671"/>
                    <a:pt x="1110" y="2671"/>
                  </a:cubicBezTo>
                  <a:cubicBezTo>
                    <a:pt x="1252" y="2671"/>
                    <a:pt x="1415" y="2340"/>
                    <a:pt x="1446" y="2245"/>
                  </a:cubicBezTo>
                  <a:cubicBezTo>
                    <a:pt x="1522" y="2169"/>
                    <a:pt x="1522" y="2093"/>
                    <a:pt x="1560" y="2017"/>
                  </a:cubicBezTo>
                  <a:cubicBezTo>
                    <a:pt x="1636" y="2093"/>
                    <a:pt x="1674" y="2131"/>
                    <a:pt x="1712" y="2169"/>
                  </a:cubicBezTo>
                  <a:cubicBezTo>
                    <a:pt x="1827" y="2283"/>
                    <a:pt x="1903" y="2359"/>
                    <a:pt x="2017" y="2397"/>
                  </a:cubicBezTo>
                  <a:cubicBezTo>
                    <a:pt x="2044" y="2424"/>
                    <a:pt x="2090" y="2451"/>
                    <a:pt x="2128" y="2451"/>
                  </a:cubicBezTo>
                  <a:cubicBezTo>
                    <a:pt x="2143" y="2451"/>
                    <a:pt x="2158" y="2446"/>
                    <a:pt x="2169" y="2435"/>
                  </a:cubicBezTo>
                  <a:cubicBezTo>
                    <a:pt x="2245" y="2397"/>
                    <a:pt x="2245" y="2321"/>
                    <a:pt x="2207" y="2245"/>
                  </a:cubicBezTo>
                  <a:cubicBezTo>
                    <a:pt x="2207" y="2131"/>
                    <a:pt x="2169" y="1979"/>
                    <a:pt x="2093" y="1865"/>
                  </a:cubicBezTo>
                  <a:cubicBezTo>
                    <a:pt x="2055" y="1712"/>
                    <a:pt x="1979" y="1598"/>
                    <a:pt x="1865" y="1484"/>
                  </a:cubicBezTo>
                  <a:cubicBezTo>
                    <a:pt x="1979" y="1446"/>
                    <a:pt x="2055" y="1408"/>
                    <a:pt x="2169" y="1332"/>
                  </a:cubicBezTo>
                  <a:cubicBezTo>
                    <a:pt x="2245" y="1294"/>
                    <a:pt x="2359" y="1256"/>
                    <a:pt x="2397" y="1180"/>
                  </a:cubicBezTo>
                  <a:cubicBezTo>
                    <a:pt x="2473" y="1104"/>
                    <a:pt x="2435" y="990"/>
                    <a:pt x="2359" y="952"/>
                  </a:cubicBezTo>
                  <a:cubicBezTo>
                    <a:pt x="2321" y="933"/>
                    <a:pt x="2283" y="923"/>
                    <a:pt x="2245" y="923"/>
                  </a:cubicBezTo>
                  <a:cubicBezTo>
                    <a:pt x="2207" y="923"/>
                    <a:pt x="2169" y="933"/>
                    <a:pt x="2131" y="952"/>
                  </a:cubicBezTo>
                  <a:cubicBezTo>
                    <a:pt x="1903" y="952"/>
                    <a:pt x="1712" y="952"/>
                    <a:pt x="1522" y="1028"/>
                  </a:cubicBezTo>
                  <a:cubicBezTo>
                    <a:pt x="1484" y="1028"/>
                    <a:pt x="1484" y="1028"/>
                    <a:pt x="1484" y="990"/>
                  </a:cubicBezTo>
                  <a:lnTo>
                    <a:pt x="1484" y="914"/>
                  </a:lnTo>
                  <a:lnTo>
                    <a:pt x="1484" y="799"/>
                  </a:lnTo>
                  <a:lnTo>
                    <a:pt x="1484" y="571"/>
                  </a:lnTo>
                  <a:cubicBezTo>
                    <a:pt x="1484" y="533"/>
                    <a:pt x="1484" y="381"/>
                    <a:pt x="1446" y="267"/>
                  </a:cubicBezTo>
                  <a:cubicBezTo>
                    <a:pt x="1446" y="191"/>
                    <a:pt x="1370" y="0"/>
                    <a:pt x="1256"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4" name="Google Shape;1571;p47">
              <a:extLst>
                <a:ext uri="{FF2B5EF4-FFF2-40B4-BE49-F238E27FC236}">
                  <a16:creationId xmlns:a16="http://schemas.microsoft.com/office/drawing/2014/main" id="{AC3D51F0-0AD5-4C16-A601-C5A7FF6C7AB7}"/>
                </a:ext>
              </a:extLst>
            </p:cNvPr>
            <p:cNvSpPr/>
            <p:nvPr/>
          </p:nvSpPr>
          <p:spPr>
            <a:xfrm>
              <a:off x="1652400" y="1648625"/>
              <a:ext cx="61850" cy="67150"/>
            </a:xfrm>
            <a:custGeom>
              <a:avLst/>
              <a:gdLst/>
              <a:ahLst/>
              <a:cxnLst/>
              <a:rect l="l" t="t" r="r" b="b"/>
              <a:pathLst>
                <a:path w="2474" h="2686" extrusionOk="0">
                  <a:moveTo>
                    <a:pt x="1256" y="0"/>
                  </a:moveTo>
                  <a:cubicBezTo>
                    <a:pt x="1104" y="0"/>
                    <a:pt x="1104" y="153"/>
                    <a:pt x="1066" y="229"/>
                  </a:cubicBezTo>
                  <a:cubicBezTo>
                    <a:pt x="1028" y="305"/>
                    <a:pt x="1028" y="343"/>
                    <a:pt x="990" y="419"/>
                  </a:cubicBezTo>
                  <a:cubicBezTo>
                    <a:pt x="914" y="609"/>
                    <a:pt x="876" y="837"/>
                    <a:pt x="876" y="1028"/>
                  </a:cubicBezTo>
                  <a:cubicBezTo>
                    <a:pt x="762" y="951"/>
                    <a:pt x="609" y="913"/>
                    <a:pt x="457" y="875"/>
                  </a:cubicBezTo>
                  <a:cubicBezTo>
                    <a:pt x="427" y="875"/>
                    <a:pt x="366" y="869"/>
                    <a:pt x="304" y="869"/>
                  </a:cubicBezTo>
                  <a:cubicBezTo>
                    <a:pt x="211" y="869"/>
                    <a:pt x="115" y="883"/>
                    <a:pt x="115" y="951"/>
                  </a:cubicBezTo>
                  <a:cubicBezTo>
                    <a:pt x="115" y="1028"/>
                    <a:pt x="153" y="1066"/>
                    <a:pt x="191" y="1104"/>
                  </a:cubicBezTo>
                  <a:cubicBezTo>
                    <a:pt x="229" y="1180"/>
                    <a:pt x="267" y="1218"/>
                    <a:pt x="343" y="1256"/>
                  </a:cubicBezTo>
                  <a:cubicBezTo>
                    <a:pt x="419" y="1370"/>
                    <a:pt x="533" y="1446"/>
                    <a:pt x="686" y="1484"/>
                  </a:cubicBezTo>
                  <a:cubicBezTo>
                    <a:pt x="571" y="1560"/>
                    <a:pt x="457" y="1636"/>
                    <a:pt x="343" y="1712"/>
                  </a:cubicBezTo>
                  <a:cubicBezTo>
                    <a:pt x="229" y="1788"/>
                    <a:pt x="153" y="1865"/>
                    <a:pt x="77" y="1941"/>
                  </a:cubicBezTo>
                  <a:cubicBezTo>
                    <a:pt x="39" y="1979"/>
                    <a:pt x="1" y="2055"/>
                    <a:pt x="77" y="2093"/>
                  </a:cubicBezTo>
                  <a:cubicBezTo>
                    <a:pt x="115" y="2131"/>
                    <a:pt x="153" y="2169"/>
                    <a:pt x="229" y="2169"/>
                  </a:cubicBezTo>
                  <a:cubicBezTo>
                    <a:pt x="381" y="2169"/>
                    <a:pt x="533" y="2131"/>
                    <a:pt x="647" y="2093"/>
                  </a:cubicBezTo>
                  <a:cubicBezTo>
                    <a:pt x="762" y="2055"/>
                    <a:pt x="876" y="1979"/>
                    <a:pt x="990" y="1903"/>
                  </a:cubicBezTo>
                  <a:lnTo>
                    <a:pt x="990" y="2283"/>
                  </a:lnTo>
                  <a:cubicBezTo>
                    <a:pt x="952" y="2397"/>
                    <a:pt x="952" y="2549"/>
                    <a:pt x="1028" y="2625"/>
                  </a:cubicBezTo>
                  <a:cubicBezTo>
                    <a:pt x="1056" y="2668"/>
                    <a:pt x="1087" y="2685"/>
                    <a:pt x="1118" y="2685"/>
                  </a:cubicBezTo>
                  <a:cubicBezTo>
                    <a:pt x="1258" y="2685"/>
                    <a:pt x="1415" y="2345"/>
                    <a:pt x="1446" y="2283"/>
                  </a:cubicBezTo>
                  <a:cubicBezTo>
                    <a:pt x="1523" y="2169"/>
                    <a:pt x="1523" y="2131"/>
                    <a:pt x="1561" y="2055"/>
                  </a:cubicBezTo>
                  <a:cubicBezTo>
                    <a:pt x="1637" y="2093"/>
                    <a:pt x="1675" y="2131"/>
                    <a:pt x="1751" y="2207"/>
                  </a:cubicBezTo>
                  <a:cubicBezTo>
                    <a:pt x="1827" y="2283"/>
                    <a:pt x="1903" y="2359"/>
                    <a:pt x="2017" y="2435"/>
                  </a:cubicBezTo>
                  <a:cubicBezTo>
                    <a:pt x="2036" y="2454"/>
                    <a:pt x="2065" y="2464"/>
                    <a:pt x="2098" y="2464"/>
                  </a:cubicBezTo>
                  <a:cubicBezTo>
                    <a:pt x="2131" y="2464"/>
                    <a:pt x="2169" y="2454"/>
                    <a:pt x="2207" y="2435"/>
                  </a:cubicBezTo>
                  <a:cubicBezTo>
                    <a:pt x="2245" y="2397"/>
                    <a:pt x="2245" y="2321"/>
                    <a:pt x="2245" y="2283"/>
                  </a:cubicBezTo>
                  <a:cubicBezTo>
                    <a:pt x="2207" y="2131"/>
                    <a:pt x="2169" y="2017"/>
                    <a:pt x="2093" y="1865"/>
                  </a:cubicBezTo>
                  <a:cubicBezTo>
                    <a:pt x="2055" y="1712"/>
                    <a:pt x="1979" y="1598"/>
                    <a:pt x="1903" y="1484"/>
                  </a:cubicBezTo>
                  <a:lnTo>
                    <a:pt x="2169" y="1370"/>
                  </a:lnTo>
                  <a:cubicBezTo>
                    <a:pt x="2245" y="1332"/>
                    <a:pt x="2359" y="1256"/>
                    <a:pt x="2436" y="1180"/>
                  </a:cubicBezTo>
                  <a:cubicBezTo>
                    <a:pt x="2474" y="1104"/>
                    <a:pt x="2436" y="951"/>
                    <a:pt x="2321" y="913"/>
                  </a:cubicBezTo>
                  <a:cubicBezTo>
                    <a:pt x="2296" y="901"/>
                    <a:pt x="2266" y="897"/>
                    <a:pt x="2235" y="897"/>
                  </a:cubicBezTo>
                  <a:cubicBezTo>
                    <a:pt x="2173" y="897"/>
                    <a:pt x="2106" y="913"/>
                    <a:pt x="2055" y="913"/>
                  </a:cubicBezTo>
                  <a:cubicBezTo>
                    <a:pt x="1865" y="913"/>
                    <a:pt x="1675" y="951"/>
                    <a:pt x="1484" y="990"/>
                  </a:cubicBezTo>
                  <a:lnTo>
                    <a:pt x="1446" y="990"/>
                  </a:lnTo>
                  <a:cubicBezTo>
                    <a:pt x="1408" y="951"/>
                    <a:pt x="1446" y="951"/>
                    <a:pt x="1446" y="913"/>
                  </a:cubicBezTo>
                  <a:lnTo>
                    <a:pt x="1446" y="761"/>
                  </a:lnTo>
                  <a:lnTo>
                    <a:pt x="1446" y="571"/>
                  </a:lnTo>
                  <a:cubicBezTo>
                    <a:pt x="1446" y="495"/>
                    <a:pt x="1446" y="381"/>
                    <a:pt x="1408" y="267"/>
                  </a:cubicBezTo>
                  <a:cubicBezTo>
                    <a:pt x="1370" y="153"/>
                    <a:pt x="1370" y="0"/>
                    <a:pt x="1256"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 name="Google Shape;1572;p47">
              <a:extLst>
                <a:ext uri="{FF2B5EF4-FFF2-40B4-BE49-F238E27FC236}">
                  <a16:creationId xmlns:a16="http://schemas.microsoft.com/office/drawing/2014/main" id="{53A278B5-C2B8-42F6-9CCB-B9F8BB2F0340}"/>
                </a:ext>
              </a:extLst>
            </p:cNvPr>
            <p:cNvSpPr/>
            <p:nvPr/>
          </p:nvSpPr>
          <p:spPr>
            <a:xfrm>
              <a:off x="552925" y="1576325"/>
              <a:ext cx="60900" cy="67750"/>
            </a:xfrm>
            <a:custGeom>
              <a:avLst/>
              <a:gdLst/>
              <a:ahLst/>
              <a:cxnLst/>
              <a:rect l="l" t="t" r="r" b="b"/>
              <a:pathLst>
                <a:path w="2436" h="2710" extrusionOk="0">
                  <a:moveTo>
                    <a:pt x="1256" y="1"/>
                  </a:moveTo>
                  <a:cubicBezTo>
                    <a:pt x="1104" y="1"/>
                    <a:pt x="1104" y="191"/>
                    <a:pt x="1066" y="267"/>
                  </a:cubicBezTo>
                  <a:cubicBezTo>
                    <a:pt x="1066" y="343"/>
                    <a:pt x="1028" y="381"/>
                    <a:pt x="990" y="458"/>
                  </a:cubicBezTo>
                  <a:cubicBezTo>
                    <a:pt x="952" y="648"/>
                    <a:pt x="914" y="838"/>
                    <a:pt x="876" y="1066"/>
                  </a:cubicBezTo>
                  <a:cubicBezTo>
                    <a:pt x="762" y="952"/>
                    <a:pt x="609" y="914"/>
                    <a:pt x="457" y="876"/>
                  </a:cubicBezTo>
                  <a:cubicBezTo>
                    <a:pt x="432" y="876"/>
                    <a:pt x="385" y="872"/>
                    <a:pt x="335" y="872"/>
                  </a:cubicBezTo>
                  <a:cubicBezTo>
                    <a:pt x="233" y="872"/>
                    <a:pt x="115" y="889"/>
                    <a:pt x="115" y="990"/>
                  </a:cubicBezTo>
                  <a:cubicBezTo>
                    <a:pt x="115" y="1028"/>
                    <a:pt x="153" y="1104"/>
                    <a:pt x="191" y="1142"/>
                  </a:cubicBezTo>
                  <a:cubicBezTo>
                    <a:pt x="229" y="1180"/>
                    <a:pt x="267" y="1256"/>
                    <a:pt x="343" y="1294"/>
                  </a:cubicBezTo>
                  <a:cubicBezTo>
                    <a:pt x="419" y="1409"/>
                    <a:pt x="571" y="1485"/>
                    <a:pt x="685" y="1523"/>
                  </a:cubicBezTo>
                  <a:cubicBezTo>
                    <a:pt x="571" y="1599"/>
                    <a:pt x="457" y="1637"/>
                    <a:pt x="343" y="1713"/>
                  </a:cubicBezTo>
                  <a:cubicBezTo>
                    <a:pt x="229" y="1789"/>
                    <a:pt x="153" y="1865"/>
                    <a:pt x="77" y="1941"/>
                  </a:cubicBezTo>
                  <a:cubicBezTo>
                    <a:pt x="39" y="2017"/>
                    <a:pt x="1" y="2055"/>
                    <a:pt x="39" y="2131"/>
                  </a:cubicBezTo>
                  <a:cubicBezTo>
                    <a:pt x="77" y="2170"/>
                    <a:pt x="153" y="2170"/>
                    <a:pt x="191" y="2170"/>
                  </a:cubicBezTo>
                  <a:cubicBezTo>
                    <a:pt x="343" y="2170"/>
                    <a:pt x="495" y="2170"/>
                    <a:pt x="647" y="2093"/>
                  </a:cubicBezTo>
                  <a:cubicBezTo>
                    <a:pt x="762" y="2055"/>
                    <a:pt x="876" y="2017"/>
                    <a:pt x="952" y="1941"/>
                  </a:cubicBezTo>
                  <a:lnTo>
                    <a:pt x="952" y="2322"/>
                  </a:lnTo>
                  <a:cubicBezTo>
                    <a:pt x="952" y="2436"/>
                    <a:pt x="952" y="2550"/>
                    <a:pt x="990" y="2664"/>
                  </a:cubicBezTo>
                  <a:cubicBezTo>
                    <a:pt x="1022" y="2696"/>
                    <a:pt x="1054" y="2710"/>
                    <a:pt x="1086" y="2710"/>
                  </a:cubicBezTo>
                  <a:cubicBezTo>
                    <a:pt x="1241" y="2710"/>
                    <a:pt x="1383" y="2379"/>
                    <a:pt x="1446" y="2284"/>
                  </a:cubicBezTo>
                  <a:cubicBezTo>
                    <a:pt x="1484" y="2170"/>
                    <a:pt x="1522" y="2131"/>
                    <a:pt x="1560" y="2055"/>
                  </a:cubicBezTo>
                  <a:cubicBezTo>
                    <a:pt x="1598" y="2093"/>
                    <a:pt x="1675" y="2170"/>
                    <a:pt x="1713" y="2208"/>
                  </a:cubicBezTo>
                  <a:cubicBezTo>
                    <a:pt x="1789" y="2322"/>
                    <a:pt x="1903" y="2398"/>
                    <a:pt x="1979" y="2436"/>
                  </a:cubicBezTo>
                  <a:cubicBezTo>
                    <a:pt x="2055" y="2474"/>
                    <a:pt x="2131" y="2474"/>
                    <a:pt x="2169" y="2474"/>
                  </a:cubicBezTo>
                  <a:cubicBezTo>
                    <a:pt x="2245" y="2436"/>
                    <a:pt x="2207" y="2360"/>
                    <a:pt x="2207" y="2284"/>
                  </a:cubicBezTo>
                  <a:cubicBezTo>
                    <a:pt x="2169" y="2170"/>
                    <a:pt x="2131" y="2017"/>
                    <a:pt x="2093" y="1865"/>
                  </a:cubicBezTo>
                  <a:cubicBezTo>
                    <a:pt x="2017" y="1751"/>
                    <a:pt x="1979" y="1599"/>
                    <a:pt x="1865" y="1485"/>
                  </a:cubicBezTo>
                  <a:cubicBezTo>
                    <a:pt x="1979" y="1447"/>
                    <a:pt x="2055" y="1409"/>
                    <a:pt x="2169" y="1371"/>
                  </a:cubicBezTo>
                  <a:cubicBezTo>
                    <a:pt x="2245" y="1333"/>
                    <a:pt x="2321" y="1294"/>
                    <a:pt x="2397" y="1218"/>
                  </a:cubicBezTo>
                  <a:cubicBezTo>
                    <a:pt x="2435" y="1104"/>
                    <a:pt x="2397" y="990"/>
                    <a:pt x="2321" y="952"/>
                  </a:cubicBezTo>
                  <a:cubicBezTo>
                    <a:pt x="2296" y="939"/>
                    <a:pt x="2266" y="935"/>
                    <a:pt x="2235" y="935"/>
                  </a:cubicBezTo>
                  <a:cubicBezTo>
                    <a:pt x="2173" y="935"/>
                    <a:pt x="2106" y="952"/>
                    <a:pt x="2055" y="952"/>
                  </a:cubicBezTo>
                  <a:cubicBezTo>
                    <a:pt x="1865" y="952"/>
                    <a:pt x="1675" y="990"/>
                    <a:pt x="1484" y="1028"/>
                  </a:cubicBezTo>
                  <a:cubicBezTo>
                    <a:pt x="1446" y="1028"/>
                    <a:pt x="1446" y="1028"/>
                    <a:pt x="1446" y="990"/>
                  </a:cubicBezTo>
                  <a:lnTo>
                    <a:pt x="1446" y="952"/>
                  </a:lnTo>
                  <a:lnTo>
                    <a:pt x="1446" y="800"/>
                  </a:lnTo>
                  <a:lnTo>
                    <a:pt x="1446" y="610"/>
                  </a:lnTo>
                  <a:cubicBezTo>
                    <a:pt x="1446" y="534"/>
                    <a:pt x="1446" y="381"/>
                    <a:pt x="1408" y="305"/>
                  </a:cubicBezTo>
                  <a:cubicBezTo>
                    <a:pt x="1370" y="191"/>
                    <a:pt x="1370" y="1"/>
                    <a:pt x="1256"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6" name="Google Shape;1573;p47">
              <a:extLst>
                <a:ext uri="{FF2B5EF4-FFF2-40B4-BE49-F238E27FC236}">
                  <a16:creationId xmlns:a16="http://schemas.microsoft.com/office/drawing/2014/main" id="{31BAA6DD-BB26-4F38-AC94-77E07E169854}"/>
                </a:ext>
              </a:extLst>
            </p:cNvPr>
            <p:cNvSpPr/>
            <p:nvPr/>
          </p:nvSpPr>
          <p:spPr>
            <a:xfrm>
              <a:off x="1434600" y="1098875"/>
              <a:ext cx="98700" cy="107350"/>
            </a:xfrm>
            <a:custGeom>
              <a:avLst/>
              <a:gdLst/>
              <a:ahLst/>
              <a:cxnLst/>
              <a:rect l="l" t="t" r="r" b="b"/>
              <a:pathLst>
                <a:path w="3948" h="4294" extrusionOk="0">
                  <a:moveTo>
                    <a:pt x="2207" y="1"/>
                  </a:moveTo>
                  <a:cubicBezTo>
                    <a:pt x="2093" y="1"/>
                    <a:pt x="2131" y="77"/>
                    <a:pt x="2093" y="115"/>
                  </a:cubicBezTo>
                  <a:cubicBezTo>
                    <a:pt x="2055" y="191"/>
                    <a:pt x="2055" y="229"/>
                    <a:pt x="2017" y="267"/>
                  </a:cubicBezTo>
                  <a:cubicBezTo>
                    <a:pt x="1979" y="419"/>
                    <a:pt x="1903" y="533"/>
                    <a:pt x="1865" y="686"/>
                  </a:cubicBezTo>
                  <a:cubicBezTo>
                    <a:pt x="1789" y="952"/>
                    <a:pt x="1713" y="1180"/>
                    <a:pt x="1637" y="1408"/>
                  </a:cubicBezTo>
                  <a:cubicBezTo>
                    <a:pt x="1484" y="1294"/>
                    <a:pt x="1332" y="1142"/>
                    <a:pt x="1180" y="990"/>
                  </a:cubicBezTo>
                  <a:cubicBezTo>
                    <a:pt x="1142" y="914"/>
                    <a:pt x="1066" y="838"/>
                    <a:pt x="990" y="800"/>
                  </a:cubicBezTo>
                  <a:cubicBezTo>
                    <a:pt x="967" y="777"/>
                    <a:pt x="942" y="768"/>
                    <a:pt x="918" y="768"/>
                  </a:cubicBezTo>
                  <a:cubicBezTo>
                    <a:pt x="860" y="768"/>
                    <a:pt x="811" y="822"/>
                    <a:pt x="838" y="876"/>
                  </a:cubicBezTo>
                  <a:cubicBezTo>
                    <a:pt x="838" y="952"/>
                    <a:pt x="876" y="1028"/>
                    <a:pt x="876" y="1066"/>
                  </a:cubicBezTo>
                  <a:cubicBezTo>
                    <a:pt x="876" y="1180"/>
                    <a:pt x="952" y="1256"/>
                    <a:pt x="990" y="1370"/>
                  </a:cubicBezTo>
                  <a:cubicBezTo>
                    <a:pt x="1028" y="1561"/>
                    <a:pt x="1142" y="1713"/>
                    <a:pt x="1218" y="1903"/>
                  </a:cubicBezTo>
                  <a:cubicBezTo>
                    <a:pt x="1218" y="1941"/>
                    <a:pt x="1218" y="1941"/>
                    <a:pt x="1256" y="1979"/>
                  </a:cubicBezTo>
                  <a:cubicBezTo>
                    <a:pt x="1294" y="2017"/>
                    <a:pt x="1256" y="2017"/>
                    <a:pt x="1256" y="2017"/>
                  </a:cubicBezTo>
                  <a:cubicBezTo>
                    <a:pt x="1256" y="2030"/>
                    <a:pt x="1248" y="2034"/>
                    <a:pt x="1236" y="2034"/>
                  </a:cubicBezTo>
                  <a:cubicBezTo>
                    <a:pt x="1214" y="2034"/>
                    <a:pt x="1180" y="2017"/>
                    <a:pt x="1180" y="2017"/>
                  </a:cubicBezTo>
                  <a:lnTo>
                    <a:pt x="457" y="2017"/>
                  </a:lnTo>
                  <a:cubicBezTo>
                    <a:pt x="419" y="2036"/>
                    <a:pt x="381" y="2046"/>
                    <a:pt x="343" y="2046"/>
                  </a:cubicBezTo>
                  <a:cubicBezTo>
                    <a:pt x="305" y="2046"/>
                    <a:pt x="267" y="2036"/>
                    <a:pt x="229" y="2017"/>
                  </a:cubicBezTo>
                  <a:lnTo>
                    <a:pt x="39" y="2017"/>
                  </a:lnTo>
                  <a:cubicBezTo>
                    <a:pt x="1" y="2017"/>
                    <a:pt x="39" y="2169"/>
                    <a:pt x="77" y="2207"/>
                  </a:cubicBezTo>
                  <a:cubicBezTo>
                    <a:pt x="191" y="2245"/>
                    <a:pt x="267" y="2322"/>
                    <a:pt x="381" y="2360"/>
                  </a:cubicBezTo>
                  <a:cubicBezTo>
                    <a:pt x="419" y="2398"/>
                    <a:pt x="495" y="2436"/>
                    <a:pt x="533" y="2436"/>
                  </a:cubicBezTo>
                  <a:lnTo>
                    <a:pt x="800" y="2550"/>
                  </a:lnTo>
                  <a:cubicBezTo>
                    <a:pt x="914" y="2588"/>
                    <a:pt x="990" y="2626"/>
                    <a:pt x="1104" y="2626"/>
                  </a:cubicBezTo>
                  <a:lnTo>
                    <a:pt x="1218" y="2626"/>
                  </a:lnTo>
                  <a:cubicBezTo>
                    <a:pt x="1218" y="2626"/>
                    <a:pt x="1294" y="2626"/>
                    <a:pt x="1294" y="2664"/>
                  </a:cubicBezTo>
                  <a:cubicBezTo>
                    <a:pt x="1332" y="2702"/>
                    <a:pt x="1218" y="2854"/>
                    <a:pt x="1218" y="2892"/>
                  </a:cubicBezTo>
                  <a:lnTo>
                    <a:pt x="1028" y="3158"/>
                  </a:lnTo>
                  <a:cubicBezTo>
                    <a:pt x="914" y="3273"/>
                    <a:pt x="838" y="3425"/>
                    <a:pt x="761" y="3615"/>
                  </a:cubicBezTo>
                  <a:cubicBezTo>
                    <a:pt x="723" y="3691"/>
                    <a:pt x="761" y="3805"/>
                    <a:pt x="838" y="3805"/>
                  </a:cubicBezTo>
                  <a:cubicBezTo>
                    <a:pt x="914" y="3767"/>
                    <a:pt x="990" y="3729"/>
                    <a:pt x="1028" y="3653"/>
                  </a:cubicBezTo>
                  <a:lnTo>
                    <a:pt x="1332" y="3425"/>
                  </a:lnTo>
                  <a:cubicBezTo>
                    <a:pt x="1408" y="3349"/>
                    <a:pt x="1484" y="3311"/>
                    <a:pt x="1560" y="3235"/>
                  </a:cubicBezTo>
                  <a:cubicBezTo>
                    <a:pt x="1623" y="3172"/>
                    <a:pt x="1685" y="3110"/>
                    <a:pt x="1747" y="3110"/>
                  </a:cubicBezTo>
                  <a:cubicBezTo>
                    <a:pt x="1761" y="3110"/>
                    <a:pt x="1775" y="3113"/>
                    <a:pt x="1789" y="3120"/>
                  </a:cubicBezTo>
                  <a:cubicBezTo>
                    <a:pt x="1827" y="3158"/>
                    <a:pt x="1865" y="3273"/>
                    <a:pt x="1903" y="3311"/>
                  </a:cubicBezTo>
                  <a:cubicBezTo>
                    <a:pt x="1903" y="3387"/>
                    <a:pt x="1979" y="3501"/>
                    <a:pt x="2017" y="3615"/>
                  </a:cubicBezTo>
                  <a:cubicBezTo>
                    <a:pt x="2051" y="3716"/>
                    <a:pt x="2263" y="4293"/>
                    <a:pt x="2443" y="4293"/>
                  </a:cubicBezTo>
                  <a:cubicBezTo>
                    <a:pt x="2467" y="4293"/>
                    <a:pt x="2490" y="4284"/>
                    <a:pt x="2512" y="4262"/>
                  </a:cubicBezTo>
                  <a:cubicBezTo>
                    <a:pt x="2550" y="4224"/>
                    <a:pt x="2588" y="4148"/>
                    <a:pt x="2588" y="4072"/>
                  </a:cubicBezTo>
                  <a:cubicBezTo>
                    <a:pt x="2588" y="3995"/>
                    <a:pt x="2588" y="3881"/>
                    <a:pt x="2588" y="3767"/>
                  </a:cubicBezTo>
                  <a:lnTo>
                    <a:pt x="2588" y="3120"/>
                  </a:lnTo>
                  <a:cubicBezTo>
                    <a:pt x="2588" y="3044"/>
                    <a:pt x="2588" y="2968"/>
                    <a:pt x="2588" y="2854"/>
                  </a:cubicBezTo>
                  <a:lnTo>
                    <a:pt x="2740" y="2968"/>
                  </a:lnTo>
                  <a:lnTo>
                    <a:pt x="2930" y="3044"/>
                  </a:lnTo>
                  <a:cubicBezTo>
                    <a:pt x="3006" y="3082"/>
                    <a:pt x="3120" y="3158"/>
                    <a:pt x="3196" y="3197"/>
                  </a:cubicBezTo>
                  <a:cubicBezTo>
                    <a:pt x="3258" y="3259"/>
                    <a:pt x="3321" y="3321"/>
                    <a:pt x="3403" y="3321"/>
                  </a:cubicBezTo>
                  <a:cubicBezTo>
                    <a:pt x="3422" y="3321"/>
                    <a:pt x="3442" y="3318"/>
                    <a:pt x="3463" y="3311"/>
                  </a:cubicBezTo>
                  <a:cubicBezTo>
                    <a:pt x="3539" y="3311"/>
                    <a:pt x="3539" y="3158"/>
                    <a:pt x="3501" y="3044"/>
                  </a:cubicBezTo>
                  <a:cubicBezTo>
                    <a:pt x="3463" y="2968"/>
                    <a:pt x="3387" y="2854"/>
                    <a:pt x="3348" y="2740"/>
                  </a:cubicBezTo>
                  <a:cubicBezTo>
                    <a:pt x="3272" y="2626"/>
                    <a:pt x="3196" y="2512"/>
                    <a:pt x="3158" y="2436"/>
                  </a:cubicBezTo>
                  <a:lnTo>
                    <a:pt x="3082" y="2322"/>
                  </a:lnTo>
                  <a:cubicBezTo>
                    <a:pt x="3082" y="2283"/>
                    <a:pt x="3006" y="2207"/>
                    <a:pt x="3006" y="2169"/>
                  </a:cubicBezTo>
                  <a:cubicBezTo>
                    <a:pt x="3044" y="2131"/>
                    <a:pt x="3082" y="2093"/>
                    <a:pt x="3120" y="2093"/>
                  </a:cubicBezTo>
                  <a:lnTo>
                    <a:pt x="3272" y="1941"/>
                  </a:lnTo>
                  <a:cubicBezTo>
                    <a:pt x="3425" y="1827"/>
                    <a:pt x="3615" y="1751"/>
                    <a:pt x="3767" y="1599"/>
                  </a:cubicBezTo>
                  <a:cubicBezTo>
                    <a:pt x="3772" y="1604"/>
                    <a:pt x="3779" y="1606"/>
                    <a:pt x="3788" y="1606"/>
                  </a:cubicBezTo>
                  <a:cubicBezTo>
                    <a:pt x="3842" y="1606"/>
                    <a:pt x="3947" y="1507"/>
                    <a:pt x="3881" y="1408"/>
                  </a:cubicBezTo>
                  <a:cubicBezTo>
                    <a:pt x="3843" y="1370"/>
                    <a:pt x="3786" y="1361"/>
                    <a:pt x="3729" y="1361"/>
                  </a:cubicBezTo>
                  <a:cubicBezTo>
                    <a:pt x="3672" y="1361"/>
                    <a:pt x="3615" y="1370"/>
                    <a:pt x="3577" y="1370"/>
                  </a:cubicBezTo>
                  <a:cubicBezTo>
                    <a:pt x="3310" y="1408"/>
                    <a:pt x="3082" y="1446"/>
                    <a:pt x="2854" y="1485"/>
                  </a:cubicBezTo>
                  <a:lnTo>
                    <a:pt x="2473" y="1561"/>
                  </a:lnTo>
                  <a:lnTo>
                    <a:pt x="2397" y="1561"/>
                  </a:lnTo>
                  <a:cubicBezTo>
                    <a:pt x="2359" y="1561"/>
                    <a:pt x="2359" y="1561"/>
                    <a:pt x="2359" y="1523"/>
                  </a:cubicBezTo>
                  <a:lnTo>
                    <a:pt x="2359" y="1370"/>
                  </a:lnTo>
                  <a:cubicBezTo>
                    <a:pt x="2359" y="1142"/>
                    <a:pt x="2321" y="914"/>
                    <a:pt x="2321" y="724"/>
                  </a:cubicBezTo>
                  <a:cubicBezTo>
                    <a:pt x="2321" y="571"/>
                    <a:pt x="2321" y="419"/>
                    <a:pt x="2321" y="305"/>
                  </a:cubicBezTo>
                  <a:cubicBezTo>
                    <a:pt x="2321" y="229"/>
                    <a:pt x="2321" y="191"/>
                    <a:pt x="2283" y="115"/>
                  </a:cubicBezTo>
                  <a:cubicBezTo>
                    <a:pt x="2283" y="77"/>
                    <a:pt x="2283" y="1"/>
                    <a:pt x="2207"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7" name="Google Shape;1574;p47">
              <a:extLst>
                <a:ext uri="{FF2B5EF4-FFF2-40B4-BE49-F238E27FC236}">
                  <a16:creationId xmlns:a16="http://schemas.microsoft.com/office/drawing/2014/main" id="{4E01ECCC-C23F-4B33-91B6-D725C9496642}"/>
                </a:ext>
              </a:extLst>
            </p:cNvPr>
            <p:cNvSpPr/>
            <p:nvPr/>
          </p:nvSpPr>
          <p:spPr>
            <a:xfrm>
              <a:off x="1647650" y="1840750"/>
              <a:ext cx="71350" cy="78650"/>
            </a:xfrm>
            <a:custGeom>
              <a:avLst/>
              <a:gdLst/>
              <a:ahLst/>
              <a:cxnLst/>
              <a:rect l="l" t="t" r="r" b="b"/>
              <a:pathLst>
                <a:path w="2854" h="3146" extrusionOk="0">
                  <a:moveTo>
                    <a:pt x="1598" y="0"/>
                  </a:moveTo>
                  <a:cubicBezTo>
                    <a:pt x="1522" y="0"/>
                    <a:pt x="1522" y="76"/>
                    <a:pt x="1522" y="114"/>
                  </a:cubicBezTo>
                  <a:cubicBezTo>
                    <a:pt x="1522" y="152"/>
                    <a:pt x="1484" y="190"/>
                    <a:pt x="1484" y="229"/>
                  </a:cubicBezTo>
                  <a:cubicBezTo>
                    <a:pt x="1446" y="305"/>
                    <a:pt x="1408" y="419"/>
                    <a:pt x="1370" y="533"/>
                  </a:cubicBezTo>
                  <a:lnTo>
                    <a:pt x="1180" y="1066"/>
                  </a:lnTo>
                  <a:cubicBezTo>
                    <a:pt x="1066" y="951"/>
                    <a:pt x="952" y="875"/>
                    <a:pt x="876" y="761"/>
                  </a:cubicBezTo>
                  <a:cubicBezTo>
                    <a:pt x="799" y="685"/>
                    <a:pt x="761" y="647"/>
                    <a:pt x="723" y="609"/>
                  </a:cubicBezTo>
                  <a:cubicBezTo>
                    <a:pt x="700" y="585"/>
                    <a:pt x="680" y="576"/>
                    <a:pt x="664" y="576"/>
                  </a:cubicBezTo>
                  <a:cubicBezTo>
                    <a:pt x="627" y="576"/>
                    <a:pt x="609" y="621"/>
                    <a:pt x="609" y="647"/>
                  </a:cubicBezTo>
                  <a:cubicBezTo>
                    <a:pt x="609" y="723"/>
                    <a:pt x="609" y="761"/>
                    <a:pt x="647" y="799"/>
                  </a:cubicBezTo>
                  <a:cubicBezTo>
                    <a:pt x="685" y="837"/>
                    <a:pt x="685" y="951"/>
                    <a:pt x="685" y="1027"/>
                  </a:cubicBezTo>
                  <a:cubicBezTo>
                    <a:pt x="723" y="1104"/>
                    <a:pt x="799" y="1294"/>
                    <a:pt x="876" y="1408"/>
                  </a:cubicBezTo>
                  <a:cubicBezTo>
                    <a:pt x="876" y="1446"/>
                    <a:pt x="876" y="1446"/>
                    <a:pt x="914" y="1484"/>
                  </a:cubicBezTo>
                  <a:lnTo>
                    <a:pt x="914" y="1522"/>
                  </a:lnTo>
                  <a:lnTo>
                    <a:pt x="533" y="1522"/>
                  </a:lnTo>
                  <a:cubicBezTo>
                    <a:pt x="495" y="1503"/>
                    <a:pt x="457" y="1494"/>
                    <a:pt x="424" y="1494"/>
                  </a:cubicBezTo>
                  <a:cubicBezTo>
                    <a:pt x="390" y="1494"/>
                    <a:pt x="362" y="1503"/>
                    <a:pt x="343" y="1522"/>
                  </a:cubicBezTo>
                  <a:lnTo>
                    <a:pt x="1" y="1522"/>
                  </a:lnTo>
                  <a:cubicBezTo>
                    <a:pt x="1" y="1522"/>
                    <a:pt x="1" y="1598"/>
                    <a:pt x="39" y="1636"/>
                  </a:cubicBezTo>
                  <a:cubicBezTo>
                    <a:pt x="115" y="1674"/>
                    <a:pt x="191" y="1712"/>
                    <a:pt x="267" y="1750"/>
                  </a:cubicBezTo>
                  <a:lnTo>
                    <a:pt x="381" y="1788"/>
                  </a:lnTo>
                  <a:lnTo>
                    <a:pt x="571" y="1902"/>
                  </a:lnTo>
                  <a:cubicBezTo>
                    <a:pt x="647" y="1902"/>
                    <a:pt x="723" y="1941"/>
                    <a:pt x="799" y="1941"/>
                  </a:cubicBezTo>
                  <a:lnTo>
                    <a:pt x="952" y="1941"/>
                  </a:lnTo>
                  <a:cubicBezTo>
                    <a:pt x="952" y="1941"/>
                    <a:pt x="876" y="2093"/>
                    <a:pt x="876" y="2131"/>
                  </a:cubicBezTo>
                  <a:lnTo>
                    <a:pt x="761" y="2283"/>
                  </a:lnTo>
                  <a:cubicBezTo>
                    <a:pt x="647" y="2397"/>
                    <a:pt x="571" y="2511"/>
                    <a:pt x="533" y="2625"/>
                  </a:cubicBezTo>
                  <a:cubicBezTo>
                    <a:pt x="533" y="2701"/>
                    <a:pt x="533" y="2778"/>
                    <a:pt x="609" y="2778"/>
                  </a:cubicBezTo>
                  <a:cubicBezTo>
                    <a:pt x="647" y="2739"/>
                    <a:pt x="685" y="2701"/>
                    <a:pt x="723" y="2701"/>
                  </a:cubicBezTo>
                  <a:lnTo>
                    <a:pt x="952" y="2511"/>
                  </a:lnTo>
                  <a:cubicBezTo>
                    <a:pt x="1028" y="2473"/>
                    <a:pt x="1066" y="2397"/>
                    <a:pt x="1142" y="2359"/>
                  </a:cubicBezTo>
                  <a:cubicBezTo>
                    <a:pt x="1170" y="2303"/>
                    <a:pt x="1198" y="2268"/>
                    <a:pt x="1240" y="2268"/>
                  </a:cubicBezTo>
                  <a:cubicBezTo>
                    <a:pt x="1256" y="2268"/>
                    <a:pt x="1274" y="2273"/>
                    <a:pt x="1294" y="2283"/>
                  </a:cubicBezTo>
                  <a:cubicBezTo>
                    <a:pt x="1332" y="2321"/>
                    <a:pt x="1370" y="2397"/>
                    <a:pt x="1370" y="2435"/>
                  </a:cubicBezTo>
                  <a:cubicBezTo>
                    <a:pt x="1408" y="2473"/>
                    <a:pt x="1408" y="2587"/>
                    <a:pt x="1446" y="2625"/>
                  </a:cubicBezTo>
                  <a:cubicBezTo>
                    <a:pt x="1480" y="2693"/>
                    <a:pt x="1632" y="3146"/>
                    <a:pt x="1772" y="3146"/>
                  </a:cubicBezTo>
                  <a:cubicBezTo>
                    <a:pt x="1791" y="3146"/>
                    <a:pt x="1809" y="3138"/>
                    <a:pt x="1827" y="3120"/>
                  </a:cubicBezTo>
                  <a:cubicBezTo>
                    <a:pt x="1865" y="3082"/>
                    <a:pt x="1865" y="3006"/>
                    <a:pt x="1903" y="2968"/>
                  </a:cubicBezTo>
                  <a:cubicBezTo>
                    <a:pt x="1903" y="2892"/>
                    <a:pt x="1903" y="2816"/>
                    <a:pt x="1903" y="2739"/>
                  </a:cubicBezTo>
                  <a:lnTo>
                    <a:pt x="1903" y="2283"/>
                  </a:lnTo>
                  <a:cubicBezTo>
                    <a:pt x="1865" y="2207"/>
                    <a:pt x="1865" y="2131"/>
                    <a:pt x="1903" y="2093"/>
                  </a:cubicBezTo>
                  <a:lnTo>
                    <a:pt x="2017" y="2131"/>
                  </a:lnTo>
                  <a:lnTo>
                    <a:pt x="2131" y="2207"/>
                  </a:lnTo>
                  <a:cubicBezTo>
                    <a:pt x="2207" y="2245"/>
                    <a:pt x="2245" y="2283"/>
                    <a:pt x="2321" y="2321"/>
                  </a:cubicBezTo>
                  <a:cubicBezTo>
                    <a:pt x="2383" y="2352"/>
                    <a:pt x="2419" y="2407"/>
                    <a:pt x="2471" y="2407"/>
                  </a:cubicBezTo>
                  <a:cubicBezTo>
                    <a:pt x="2484" y="2407"/>
                    <a:pt x="2497" y="2404"/>
                    <a:pt x="2511" y="2397"/>
                  </a:cubicBezTo>
                  <a:cubicBezTo>
                    <a:pt x="2588" y="2397"/>
                    <a:pt x="2588" y="2283"/>
                    <a:pt x="2549" y="2207"/>
                  </a:cubicBezTo>
                  <a:cubicBezTo>
                    <a:pt x="2511" y="2169"/>
                    <a:pt x="2473" y="2055"/>
                    <a:pt x="2435" y="1979"/>
                  </a:cubicBezTo>
                  <a:cubicBezTo>
                    <a:pt x="2397" y="1902"/>
                    <a:pt x="2359" y="1826"/>
                    <a:pt x="2283" y="1750"/>
                  </a:cubicBezTo>
                  <a:lnTo>
                    <a:pt x="2245" y="1674"/>
                  </a:lnTo>
                  <a:cubicBezTo>
                    <a:pt x="2245" y="1674"/>
                    <a:pt x="2169" y="1598"/>
                    <a:pt x="2207" y="1560"/>
                  </a:cubicBezTo>
                  <a:cubicBezTo>
                    <a:pt x="2207" y="1560"/>
                    <a:pt x="2245" y="1522"/>
                    <a:pt x="2283" y="1522"/>
                  </a:cubicBezTo>
                  <a:lnTo>
                    <a:pt x="2397" y="1408"/>
                  </a:lnTo>
                  <a:cubicBezTo>
                    <a:pt x="2511" y="1332"/>
                    <a:pt x="2626" y="1256"/>
                    <a:pt x="2740" y="1142"/>
                  </a:cubicBezTo>
                  <a:cubicBezTo>
                    <a:pt x="2854" y="1066"/>
                    <a:pt x="2854" y="1104"/>
                    <a:pt x="2778" y="1027"/>
                  </a:cubicBezTo>
                  <a:cubicBezTo>
                    <a:pt x="2759" y="989"/>
                    <a:pt x="2721" y="980"/>
                    <a:pt x="2678" y="980"/>
                  </a:cubicBezTo>
                  <a:cubicBezTo>
                    <a:pt x="2635" y="980"/>
                    <a:pt x="2588" y="989"/>
                    <a:pt x="2549" y="989"/>
                  </a:cubicBezTo>
                  <a:cubicBezTo>
                    <a:pt x="2397" y="989"/>
                    <a:pt x="2207" y="1066"/>
                    <a:pt x="2017" y="1104"/>
                  </a:cubicBezTo>
                  <a:lnTo>
                    <a:pt x="1751" y="1142"/>
                  </a:lnTo>
                  <a:lnTo>
                    <a:pt x="1713" y="1142"/>
                  </a:lnTo>
                  <a:lnTo>
                    <a:pt x="1713" y="1104"/>
                  </a:lnTo>
                  <a:lnTo>
                    <a:pt x="1713" y="1027"/>
                  </a:lnTo>
                  <a:cubicBezTo>
                    <a:pt x="1713" y="837"/>
                    <a:pt x="1713" y="685"/>
                    <a:pt x="1674" y="533"/>
                  </a:cubicBezTo>
                  <a:cubicBezTo>
                    <a:pt x="1636" y="381"/>
                    <a:pt x="1674" y="343"/>
                    <a:pt x="1674" y="229"/>
                  </a:cubicBezTo>
                  <a:lnTo>
                    <a:pt x="1674" y="114"/>
                  </a:lnTo>
                  <a:cubicBezTo>
                    <a:pt x="1674" y="76"/>
                    <a:pt x="1674" y="0"/>
                    <a:pt x="1598"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8" name="Google Shape;1575;p47">
              <a:extLst>
                <a:ext uri="{FF2B5EF4-FFF2-40B4-BE49-F238E27FC236}">
                  <a16:creationId xmlns:a16="http://schemas.microsoft.com/office/drawing/2014/main" id="{4F3BB581-A8FE-4349-A9F0-5A227C18A3C4}"/>
                </a:ext>
              </a:extLst>
            </p:cNvPr>
            <p:cNvSpPr/>
            <p:nvPr/>
          </p:nvSpPr>
          <p:spPr>
            <a:xfrm>
              <a:off x="794500" y="1019950"/>
              <a:ext cx="62800" cy="72300"/>
            </a:xfrm>
            <a:custGeom>
              <a:avLst/>
              <a:gdLst/>
              <a:ahLst/>
              <a:cxnLst/>
              <a:rect l="l" t="t" r="r" b="b"/>
              <a:pathLst>
                <a:path w="2512" h="2892" extrusionOk="0">
                  <a:moveTo>
                    <a:pt x="1370" y="0"/>
                  </a:moveTo>
                  <a:cubicBezTo>
                    <a:pt x="1256" y="0"/>
                    <a:pt x="1218" y="152"/>
                    <a:pt x="1180" y="228"/>
                  </a:cubicBezTo>
                  <a:cubicBezTo>
                    <a:pt x="1142" y="343"/>
                    <a:pt x="1104" y="457"/>
                    <a:pt x="1066" y="571"/>
                  </a:cubicBezTo>
                  <a:cubicBezTo>
                    <a:pt x="1028" y="761"/>
                    <a:pt x="990" y="951"/>
                    <a:pt x="952" y="1141"/>
                  </a:cubicBezTo>
                  <a:cubicBezTo>
                    <a:pt x="952" y="1218"/>
                    <a:pt x="914" y="1256"/>
                    <a:pt x="914" y="1332"/>
                  </a:cubicBezTo>
                  <a:cubicBezTo>
                    <a:pt x="914" y="1370"/>
                    <a:pt x="914" y="1370"/>
                    <a:pt x="914" y="1408"/>
                  </a:cubicBezTo>
                  <a:lnTo>
                    <a:pt x="800" y="1408"/>
                  </a:lnTo>
                  <a:cubicBezTo>
                    <a:pt x="686" y="1408"/>
                    <a:pt x="533" y="1408"/>
                    <a:pt x="381" y="1446"/>
                  </a:cubicBezTo>
                  <a:lnTo>
                    <a:pt x="267" y="1446"/>
                  </a:lnTo>
                  <a:cubicBezTo>
                    <a:pt x="191" y="1446"/>
                    <a:pt x="153" y="1446"/>
                    <a:pt x="77" y="1484"/>
                  </a:cubicBezTo>
                  <a:cubicBezTo>
                    <a:pt x="1" y="1560"/>
                    <a:pt x="39" y="1674"/>
                    <a:pt x="77" y="1750"/>
                  </a:cubicBezTo>
                  <a:cubicBezTo>
                    <a:pt x="191" y="1826"/>
                    <a:pt x="267" y="1902"/>
                    <a:pt x="381" y="1940"/>
                  </a:cubicBezTo>
                  <a:cubicBezTo>
                    <a:pt x="457" y="1978"/>
                    <a:pt x="533" y="1978"/>
                    <a:pt x="610" y="2016"/>
                  </a:cubicBezTo>
                  <a:cubicBezTo>
                    <a:pt x="648" y="2016"/>
                    <a:pt x="724" y="2016"/>
                    <a:pt x="800" y="2055"/>
                  </a:cubicBezTo>
                  <a:cubicBezTo>
                    <a:pt x="762" y="2169"/>
                    <a:pt x="724" y="2245"/>
                    <a:pt x="686" y="2359"/>
                  </a:cubicBezTo>
                  <a:cubicBezTo>
                    <a:pt x="648" y="2473"/>
                    <a:pt x="648" y="2625"/>
                    <a:pt x="648" y="2739"/>
                  </a:cubicBezTo>
                  <a:cubicBezTo>
                    <a:pt x="648" y="2777"/>
                    <a:pt x="648" y="2815"/>
                    <a:pt x="686" y="2853"/>
                  </a:cubicBezTo>
                  <a:cubicBezTo>
                    <a:pt x="711" y="2866"/>
                    <a:pt x="732" y="2870"/>
                    <a:pt x="750" y="2870"/>
                  </a:cubicBezTo>
                  <a:cubicBezTo>
                    <a:pt x="787" y="2870"/>
                    <a:pt x="812" y="2853"/>
                    <a:pt x="838" y="2853"/>
                  </a:cubicBezTo>
                  <a:cubicBezTo>
                    <a:pt x="952" y="2777"/>
                    <a:pt x="1028" y="2739"/>
                    <a:pt x="1104" y="2663"/>
                  </a:cubicBezTo>
                  <a:cubicBezTo>
                    <a:pt x="1180" y="2587"/>
                    <a:pt x="1256" y="2473"/>
                    <a:pt x="1370" y="2397"/>
                  </a:cubicBezTo>
                  <a:cubicBezTo>
                    <a:pt x="1370" y="2397"/>
                    <a:pt x="1408" y="2359"/>
                    <a:pt x="1408" y="2359"/>
                  </a:cubicBezTo>
                  <a:cubicBezTo>
                    <a:pt x="1447" y="2359"/>
                    <a:pt x="1485" y="2397"/>
                    <a:pt x="1485" y="2435"/>
                  </a:cubicBezTo>
                  <a:cubicBezTo>
                    <a:pt x="1485" y="2435"/>
                    <a:pt x="1561" y="2549"/>
                    <a:pt x="1599" y="2625"/>
                  </a:cubicBezTo>
                  <a:cubicBezTo>
                    <a:pt x="1637" y="2663"/>
                    <a:pt x="1713" y="2777"/>
                    <a:pt x="1789" y="2815"/>
                  </a:cubicBezTo>
                  <a:cubicBezTo>
                    <a:pt x="1789" y="2853"/>
                    <a:pt x="1865" y="2892"/>
                    <a:pt x="1903" y="2892"/>
                  </a:cubicBezTo>
                  <a:cubicBezTo>
                    <a:pt x="1979" y="2892"/>
                    <a:pt x="2017" y="2853"/>
                    <a:pt x="2017" y="2777"/>
                  </a:cubicBezTo>
                  <a:cubicBezTo>
                    <a:pt x="2017" y="2663"/>
                    <a:pt x="2017" y="2549"/>
                    <a:pt x="2017" y="2435"/>
                  </a:cubicBezTo>
                  <a:cubicBezTo>
                    <a:pt x="2017" y="2321"/>
                    <a:pt x="1979" y="2169"/>
                    <a:pt x="1941" y="2055"/>
                  </a:cubicBezTo>
                  <a:cubicBezTo>
                    <a:pt x="1941" y="1978"/>
                    <a:pt x="1903" y="1940"/>
                    <a:pt x="1903" y="1902"/>
                  </a:cubicBezTo>
                  <a:cubicBezTo>
                    <a:pt x="1865" y="1826"/>
                    <a:pt x="1903" y="1864"/>
                    <a:pt x="1903" y="1826"/>
                  </a:cubicBezTo>
                  <a:cubicBezTo>
                    <a:pt x="1903" y="1826"/>
                    <a:pt x="1941" y="1788"/>
                    <a:pt x="1941" y="1788"/>
                  </a:cubicBezTo>
                  <a:lnTo>
                    <a:pt x="2169" y="1636"/>
                  </a:lnTo>
                  <a:cubicBezTo>
                    <a:pt x="2207" y="1598"/>
                    <a:pt x="2284" y="1560"/>
                    <a:pt x="2322" y="1522"/>
                  </a:cubicBezTo>
                  <a:cubicBezTo>
                    <a:pt x="2398" y="1446"/>
                    <a:pt x="2512" y="1332"/>
                    <a:pt x="2512" y="1218"/>
                  </a:cubicBezTo>
                  <a:cubicBezTo>
                    <a:pt x="2512" y="1103"/>
                    <a:pt x="2360" y="1065"/>
                    <a:pt x="2284" y="1065"/>
                  </a:cubicBezTo>
                  <a:cubicBezTo>
                    <a:pt x="2169" y="1065"/>
                    <a:pt x="2055" y="1065"/>
                    <a:pt x="1941" y="1103"/>
                  </a:cubicBezTo>
                  <a:cubicBezTo>
                    <a:pt x="1865" y="1141"/>
                    <a:pt x="1827" y="1141"/>
                    <a:pt x="1751" y="1141"/>
                  </a:cubicBezTo>
                  <a:lnTo>
                    <a:pt x="1637" y="1141"/>
                  </a:lnTo>
                  <a:cubicBezTo>
                    <a:pt x="1599" y="1103"/>
                    <a:pt x="1599" y="1103"/>
                    <a:pt x="1637" y="1065"/>
                  </a:cubicBezTo>
                  <a:cubicBezTo>
                    <a:pt x="1637" y="951"/>
                    <a:pt x="1599" y="799"/>
                    <a:pt x="1599" y="685"/>
                  </a:cubicBezTo>
                  <a:cubicBezTo>
                    <a:pt x="1561" y="533"/>
                    <a:pt x="1561" y="419"/>
                    <a:pt x="1561" y="305"/>
                  </a:cubicBezTo>
                  <a:cubicBezTo>
                    <a:pt x="1561" y="228"/>
                    <a:pt x="1485" y="0"/>
                    <a:pt x="1370"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9" name="Google Shape;1576;p47">
              <a:extLst>
                <a:ext uri="{FF2B5EF4-FFF2-40B4-BE49-F238E27FC236}">
                  <a16:creationId xmlns:a16="http://schemas.microsoft.com/office/drawing/2014/main" id="{10CD12A4-BCD4-4453-8EA6-2B6749601B3F}"/>
                </a:ext>
              </a:extLst>
            </p:cNvPr>
            <p:cNvSpPr/>
            <p:nvPr/>
          </p:nvSpPr>
          <p:spPr>
            <a:xfrm>
              <a:off x="1784600" y="1520225"/>
              <a:ext cx="63750" cy="72300"/>
            </a:xfrm>
            <a:custGeom>
              <a:avLst/>
              <a:gdLst/>
              <a:ahLst/>
              <a:cxnLst/>
              <a:rect l="l" t="t" r="r" b="b"/>
              <a:pathLst>
                <a:path w="2550" h="2892" extrusionOk="0">
                  <a:moveTo>
                    <a:pt x="1370" y="0"/>
                  </a:moveTo>
                  <a:cubicBezTo>
                    <a:pt x="1256" y="0"/>
                    <a:pt x="1218" y="153"/>
                    <a:pt x="1180" y="229"/>
                  </a:cubicBezTo>
                  <a:cubicBezTo>
                    <a:pt x="1142" y="343"/>
                    <a:pt x="1104" y="457"/>
                    <a:pt x="1066" y="609"/>
                  </a:cubicBezTo>
                  <a:cubicBezTo>
                    <a:pt x="1028" y="761"/>
                    <a:pt x="990" y="951"/>
                    <a:pt x="952" y="1180"/>
                  </a:cubicBezTo>
                  <a:cubicBezTo>
                    <a:pt x="952" y="1218"/>
                    <a:pt x="952" y="1294"/>
                    <a:pt x="914" y="1370"/>
                  </a:cubicBezTo>
                  <a:cubicBezTo>
                    <a:pt x="914" y="1370"/>
                    <a:pt x="914" y="1408"/>
                    <a:pt x="914" y="1408"/>
                  </a:cubicBezTo>
                  <a:lnTo>
                    <a:pt x="838" y="1408"/>
                  </a:lnTo>
                  <a:cubicBezTo>
                    <a:pt x="686" y="1408"/>
                    <a:pt x="533" y="1446"/>
                    <a:pt x="419" y="1446"/>
                  </a:cubicBezTo>
                  <a:lnTo>
                    <a:pt x="267" y="1446"/>
                  </a:lnTo>
                  <a:cubicBezTo>
                    <a:pt x="191" y="1446"/>
                    <a:pt x="153" y="1484"/>
                    <a:pt x="115" y="1484"/>
                  </a:cubicBezTo>
                  <a:cubicBezTo>
                    <a:pt x="1" y="1560"/>
                    <a:pt x="77" y="1712"/>
                    <a:pt x="115" y="1750"/>
                  </a:cubicBezTo>
                  <a:cubicBezTo>
                    <a:pt x="229" y="1865"/>
                    <a:pt x="305" y="1903"/>
                    <a:pt x="419" y="1941"/>
                  </a:cubicBezTo>
                  <a:cubicBezTo>
                    <a:pt x="495" y="1979"/>
                    <a:pt x="572" y="2017"/>
                    <a:pt x="610" y="2017"/>
                  </a:cubicBezTo>
                  <a:cubicBezTo>
                    <a:pt x="686" y="2017"/>
                    <a:pt x="762" y="2017"/>
                    <a:pt x="838" y="2055"/>
                  </a:cubicBezTo>
                  <a:cubicBezTo>
                    <a:pt x="800" y="2169"/>
                    <a:pt x="762" y="2283"/>
                    <a:pt x="724" y="2397"/>
                  </a:cubicBezTo>
                  <a:cubicBezTo>
                    <a:pt x="686" y="2511"/>
                    <a:pt x="648" y="2625"/>
                    <a:pt x="686" y="2740"/>
                  </a:cubicBezTo>
                  <a:cubicBezTo>
                    <a:pt x="686" y="2822"/>
                    <a:pt x="745" y="2884"/>
                    <a:pt x="807" y="2884"/>
                  </a:cubicBezTo>
                  <a:cubicBezTo>
                    <a:pt x="830" y="2884"/>
                    <a:pt x="855" y="2875"/>
                    <a:pt x="876" y="2854"/>
                  </a:cubicBezTo>
                  <a:cubicBezTo>
                    <a:pt x="952" y="2778"/>
                    <a:pt x="1066" y="2702"/>
                    <a:pt x="1142" y="2625"/>
                  </a:cubicBezTo>
                  <a:cubicBezTo>
                    <a:pt x="1218" y="2549"/>
                    <a:pt x="1294" y="2473"/>
                    <a:pt x="1409" y="2397"/>
                  </a:cubicBezTo>
                  <a:cubicBezTo>
                    <a:pt x="1409" y="2397"/>
                    <a:pt x="1433" y="2348"/>
                    <a:pt x="1443" y="2348"/>
                  </a:cubicBezTo>
                  <a:cubicBezTo>
                    <a:pt x="1445" y="2348"/>
                    <a:pt x="1447" y="2352"/>
                    <a:pt x="1447" y="2359"/>
                  </a:cubicBezTo>
                  <a:cubicBezTo>
                    <a:pt x="1485" y="2359"/>
                    <a:pt x="1485" y="2397"/>
                    <a:pt x="1523" y="2435"/>
                  </a:cubicBezTo>
                  <a:cubicBezTo>
                    <a:pt x="1523" y="2435"/>
                    <a:pt x="1599" y="2549"/>
                    <a:pt x="1637" y="2587"/>
                  </a:cubicBezTo>
                  <a:cubicBezTo>
                    <a:pt x="1675" y="2663"/>
                    <a:pt x="1751" y="2740"/>
                    <a:pt x="1789" y="2816"/>
                  </a:cubicBezTo>
                  <a:cubicBezTo>
                    <a:pt x="1827" y="2854"/>
                    <a:pt x="1903" y="2892"/>
                    <a:pt x="1941" y="2892"/>
                  </a:cubicBezTo>
                  <a:cubicBezTo>
                    <a:pt x="2017" y="2892"/>
                    <a:pt x="2017" y="2816"/>
                    <a:pt x="2055" y="2778"/>
                  </a:cubicBezTo>
                  <a:cubicBezTo>
                    <a:pt x="2055" y="2663"/>
                    <a:pt x="2055" y="2549"/>
                    <a:pt x="2055" y="2435"/>
                  </a:cubicBezTo>
                  <a:cubicBezTo>
                    <a:pt x="2017" y="2283"/>
                    <a:pt x="2017" y="2169"/>
                    <a:pt x="1979" y="2055"/>
                  </a:cubicBezTo>
                  <a:cubicBezTo>
                    <a:pt x="1979" y="1979"/>
                    <a:pt x="1941" y="1941"/>
                    <a:pt x="1941" y="1903"/>
                  </a:cubicBezTo>
                  <a:cubicBezTo>
                    <a:pt x="1941" y="1827"/>
                    <a:pt x="1941" y="1865"/>
                    <a:pt x="1941" y="1827"/>
                  </a:cubicBezTo>
                  <a:cubicBezTo>
                    <a:pt x="1941" y="1827"/>
                    <a:pt x="1979" y="1788"/>
                    <a:pt x="1979" y="1788"/>
                  </a:cubicBezTo>
                  <a:lnTo>
                    <a:pt x="2207" y="1636"/>
                  </a:lnTo>
                  <a:cubicBezTo>
                    <a:pt x="2245" y="1598"/>
                    <a:pt x="2322" y="1560"/>
                    <a:pt x="2360" y="1484"/>
                  </a:cubicBezTo>
                  <a:cubicBezTo>
                    <a:pt x="2436" y="1446"/>
                    <a:pt x="2550" y="1332"/>
                    <a:pt x="2550" y="1218"/>
                  </a:cubicBezTo>
                  <a:cubicBezTo>
                    <a:pt x="2550" y="1104"/>
                    <a:pt x="2398" y="1066"/>
                    <a:pt x="2284" y="1066"/>
                  </a:cubicBezTo>
                  <a:cubicBezTo>
                    <a:pt x="2169" y="1066"/>
                    <a:pt x="2055" y="1066"/>
                    <a:pt x="1941" y="1104"/>
                  </a:cubicBezTo>
                  <a:cubicBezTo>
                    <a:pt x="1903" y="1142"/>
                    <a:pt x="1827" y="1142"/>
                    <a:pt x="1751" y="1142"/>
                  </a:cubicBezTo>
                  <a:lnTo>
                    <a:pt x="1637" y="1142"/>
                  </a:lnTo>
                  <a:cubicBezTo>
                    <a:pt x="1637" y="1142"/>
                    <a:pt x="1637" y="1104"/>
                    <a:pt x="1637" y="1104"/>
                  </a:cubicBezTo>
                  <a:cubicBezTo>
                    <a:pt x="1637" y="951"/>
                    <a:pt x="1599" y="837"/>
                    <a:pt x="1599" y="685"/>
                  </a:cubicBezTo>
                  <a:cubicBezTo>
                    <a:pt x="1599" y="571"/>
                    <a:pt x="1561" y="457"/>
                    <a:pt x="1561" y="305"/>
                  </a:cubicBezTo>
                  <a:cubicBezTo>
                    <a:pt x="1561" y="229"/>
                    <a:pt x="1485" y="0"/>
                    <a:pt x="1370"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0" name="Google Shape;1577;p47">
              <a:extLst>
                <a:ext uri="{FF2B5EF4-FFF2-40B4-BE49-F238E27FC236}">
                  <a16:creationId xmlns:a16="http://schemas.microsoft.com/office/drawing/2014/main" id="{D40D6CD6-04FA-4814-8F18-D121CFAB52ED}"/>
                </a:ext>
              </a:extLst>
            </p:cNvPr>
            <p:cNvSpPr/>
            <p:nvPr/>
          </p:nvSpPr>
          <p:spPr>
            <a:xfrm>
              <a:off x="917200" y="1934900"/>
              <a:ext cx="62800" cy="72325"/>
            </a:xfrm>
            <a:custGeom>
              <a:avLst/>
              <a:gdLst/>
              <a:ahLst/>
              <a:cxnLst/>
              <a:rect l="l" t="t" r="r" b="b"/>
              <a:pathLst>
                <a:path w="2512" h="2893" extrusionOk="0">
                  <a:moveTo>
                    <a:pt x="1370" y="1"/>
                  </a:moveTo>
                  <a:cubicBezTo>
                    <a:pt x="1256" y="1"/>
                    <a:pt x="1218" y="153"/>
                    <a:pt x="1180" y="267"/>
                  </a:cubicBezTo>
                  <a:cubicBezTo>
                    <a:pt x="1142" y="381"/>
                    <a:pt x="1104" y="495"/>
                    <a:pt x="1066" y="609"/>
                  </a:cubicBezTo>
                  <a:cubicBezTo>
                    <a:pt x="990" y="800"/>
                    <a:pt x="952" y="990"/>
                    <a:pt x="952" y="1180"/>
                  </a:cubicBezTo>
                  <a:cubicBezTo>
                    <a:pt x="952" y="1218"/>
                    <a:pt x="952" y="1294"/>
                    <a:pt x="914" y="1370"/>
                  </a:cubicBezTo>
                  <a:cubicBezTo>
                    <a:pt x="914" y="1370"/>
                    <a:pt x="914" y="1408"/>
                    <a:pt x="914" y="1408"/>
                  </a:cubicBezTo>
                  <a:lnTo>
                    <a:pt x="799" y="1408"/>
                  </a:lnTo>
                  <a:cubicBezTo>
                    <a:pt x="647" y="1446"/>
                    <a:pt x="533" y="1446"/>
                    <a:pt x="381" y="1446"/>
                  </a:cubicBezTo>
                  <a:lnTo>
                    <a:pt x="267" y="1446"/>
                  </a:lnTo>
                  <a:cubicBezTo>
                    <a:pt x="191" y="1446"/>
                    <a:pt x="153" y="1484"/>
                    <a:pt x="77" y="1522"/>
                  </a:cubicBezTo>
                  <a:cubicBezTo>
                    <a:pt x="1" y="1560"/>
                    <a:pt x="39" y="1713"/>
                    <a:pt x="115" y="1789"/>
                  </a:cubicBezTo>
                  <a:cubicBezTo>
                    <a:pt x="191" y="1865"/>
                    <a:pt x="305" y="1941"/>
                    <a:pt x="419" y="1979"/>
                  </a:cubicBezTo>
                  <a:cubicBezTo>
                    <a:pt x="457" y="1979"/>
                    <a:pt x="533" y="2017"/>
                    <a:pt x="609" y="2017"/>
                  </a:cubicBezTo>
                  <a:cubicBezTo>
                    <a:pt x="685" y="2017"/>
                    <a:pt x="761" y="2017"/>
                    <a:pt x="838" y="2055"/>
                  </a:cubicBezTo>
                  <a:cubicBezTo>
                    <a:pt x="799" y="2169"/>
                    <a:pt x="723" y="2283"/>
                    <a:pt x="723" y="2397"/>
                  </a:cubicBezTo>
                  <a:cubicBezTo>
                    <a:pt x="685" y="2512"/>
                    <a:pt x="647" y="2626"/>
                    <a:pt x="647" y="2778"/>
                  </a:cubicBezTo>
                  <a:cubicBezTo>
                    <a:pt x="647" y="2816"/>
                    <a:pt x="685" y="2854"/>
                    <a:pt x="723" y="2892"/>
                  </a:cubicBezTo>
                  <a:cubicBezTo>
                    <a:pt x="761" y="2892"/>
                    <a:pt x="799" y="2892"/>
                    <a:pt x="838" y="2854"/>
                  </a:cubicBezTo>
                  <a:cubicBezTo>
                    <a:pt x="952" y="2778"/>
                    <a:pt x="1028" y="2740"/>
                    <a:pt x="1104" y="2664"/>
                  </a:cubicBezTo>
                  <a:cubicBezTo>
                    <a:pt x="1218" y="2550"/>
                    <a:pt x="1294" y="2474"/>
                    <a:pt x="1370" y="2397"/>
                  </a:cubicBezTo>
                  <a:cubicBezTo>
                    <a:pt x="1408" y="2359"/>
                    <a:pt x="1418" y="2350"/>
                    <a:pt x="1422" y="2350"/>
                  </a:cubicBezTo>
                  <a:cubicBezTo>
                    <a:pt x="1427" y="2350"/>
                    <a:pt x="1427" y="2359"/>
                    <a:pt x="1446" y="2359"/>
                  </a:cubicBezTo>
                  <a:cubicBezTo>
                    <a:pt x="1446" y="2359"/>
                    <a:pt x="1484" y="2397"/>
                    <a:pt x="1484" y="2435"/>
                  </a:cubicBezTo>
                  <a:cubicBezTo>
                    <a:pt x="1522" y="2512"/>
                    <a:pt x="1560" y="2550"/>
                    <a:pt x="1598" y="2588"/>
                  </a:cubicBezTo>
                  <a:cubicBezTo>
                    <a:pt x="1675" y="2702"/>
                    <a:pt x="1713" y="2778"/>
                    <a:pt x="1789" y="2816"/>
                  </a:cubicBezTo>
                  <a:cubicBezTo>
                    <a:pt x="1827" y="2892"/>
                    <a:pt x="1865" y="2892"/>
                    <a:pt x="1903" y="2892"/>
                  </a:cubicBezTo>
                  <a:cubicBezTo>
                    <a:pt x="1979" y="2892"/>
                    <a:pt x="2017" y="2854"/>
                    <a:pt x="2017" y="2778"/>
                  </a:cubicBezTo>
                  <a:cubicBezTo>
                    <a:pt x="2017" y="2664"/>
                    <a:pt x="2017" y="2550"/>
                    <a:pt x="2017" y="2435"/>
                  </a:cubicBezTo>
                  <a:cubicBezTo>
                    <a:pt x="2017" y="2321"/>
                    <a:pt x="1979" y="2169"/>
                    <a:pt x="1979" y="2055"/>
                  </a:cubicBezTo>
                  <a:cubicBezTo>
                    <a:pt x="1979" y="1979"/>
                    <a:pt x="1941" y="1941"/>
                    <a:pt x="1903" y="1903"/>
                  </a:cubicBezTo>
                  <a:cubicBezTo>
                    <a:pt x="1903" y="1865"/>
                    <a:pt x="1903" y="1865"/>
                    <a:pt x="1903" y="1827"/>
                  </a:cubicBezTo>
                  <a:cubicBezTo>
                    <a:pt x="1941" y="1827"/>
                    <a:pt x="1941" y="1789"/>
                    <a:pt x="1979" y="1789"/>
                  </a:cubicBezTo>
                  <a:cubicBezTo>
                    <a:pt x="2017" y="1713"/>
                    <a:pt x="2093" y="1675"/>
                    <a:pt x="2169" y="1637"/>
                  </a:cubicBezTo>
                  <a:lnTo>
                    <a:pt x="2321" y="1522"/>
                  </a:lnTo>
                  <a:cubicBezTo>
                    <a:pt x="2397" y="1446"/>
                    <a:pt x="2511" y="1332"/>
                    <a:pt x="2511" y="1218"/>
                  </a:cubicBezTo>
                  <a:cubicBezTo>
                    <a:pt x="2511" y="1104"/>
                    <a:pt x="2359" y="1104"/>
                    <a:pt x="2283" y="1104"/>
                  </a:cubicBezTo>
                  <a:cubicBezTo>
                    <a:pt x="2169" y="1104"/>
                    <a:pt x="2055" y="1104"/>
                    <a:pt x="1941" y="1142"/>
                  </a:cubicBezTo>
                  <a:cubicBezTo>
                    <a:pt x="1865" y="1142"/>
                    <a:pt x="1789" y="1142"/>
                    <a:pt x="1751" y="1180"/>
                  </a:cubicBezTo>
                  <a:lnTo>
                    <a:pt x="1598" y="1180"/>
                  </a:lnTo>
                  <a:cubicBezTo>
                    <a:pt x="1598" y="1142"/>
                    <a:pt x="1598" y="1142"/>
                    <a:pt x="1598" y="1104"/>
                  </a:cubicBezTo>
                  <a:cubicBezTo>
                    <a:pt x="1598" y="990"/>
                    <a:pt x="1598" y="838"/>
                    <a:pt x="1598" y="723"/>
                  </a:cubicBezTo>
                  <a:cubicBezTo>
                    <a:pt x="1560" y="571"/>
                    <a:pt x="1560" y="457"/>
                    <a:pt x="1522" y="343"/>
                  </a:cubicBezTo>
                  <a:cubicBezTo>
                    <a:pt x="1522" y="229"/>
                    <a:pt x="1484" y="1"/>
                    <a:pt x="1370"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1" name="Google Shape;1578;p47">
              <a:extLst>
                <a:ext uri="{FF2B5EF4-FFF2-40B4-BE49-F238E27FC236}">
                  <a16:creationId xmlns:a16="http://schemas.microsoft.com/office/drawing/2014/main" id="{A9B121B2-B85A-4F65-9B72-55BF6479C014}"/>
                </a:ext>
              </a:extLst>
            </p:cNvPr>
            <p:cNvSpPr/>
            <p:nvPr/>
          </p:nvSpPr>
          <p:spPr>
            <a:xfrm>
              <a:off x="482550" y="1801750"/>
              <a:ext cx="67550" cy="65400"/>
            </a:xfrm>
            <a:custGeom>
              <a:avLst/>
              <a:gdLst/>
              <a:ahLst/>
              <a:cxnLst/>
              <a:rect l="l" t="t" r="r" b="b"/>
              <a:pathLst>
                <a:path w="2702" h="2616" extrusionOk="0">
                  <a:moveTo>
                    <a:pt x="1750" y="0"/>
                  </a:moveTo>
                  <a:cubicBezTo>
                    <a:pt x="1636" y="39"/>
                    <a:pt x="1598" y="77"/>
                    <a:pt x="1522" y="115"/>
                  </a:cubicBezTo>
                  <a:cubicBezTo>
                    <a:pt x="1446" y="191"/>
                    <a:pt x="1408" y="267"/>
                    <a:pt x="1332" y="343"/>
                  </a:cubicBezTo>
                  <a:cubicBezTo>
                    <a:pt x="1256" y="457"/>
                    <a:pt x="1180" y="571"/>
                    <a:pt x="1142" y="685"/>
                  </a:cubicBezTo>
                  <a:lnTo>
                    <a:pt x="1104" y="761"/>
                  </a:lnTo>
                  <a:lnTo>
                    <a:pt x="1104" y="799"/>
                  </a:lnTo>
                  <a:lnTo>
                    <a:pt x="1066" y="799"/>
                  </a:lnTo>
                  <a:lnTo>
                    <a:pt x="951" y="875"/>
                  </a:lnTo>
                  <a:cubicBezTo>
                    <a:pt x="799" y="914"/>
                    <a:pt x="685" y="952"/>
                    <a:pt x="533" y="1028"/>
                  </a:cubicBezTo>
                  <a:lnTo>
                    <a:pt x="343" y="1104"/>
                  </a:lnTo>
                  <a:cubicBezTo>
                    <a:pt x="267" y="1142"/>
                    <a:pt x="153" y="1218"/>
                    <a:pt x="76" y="1256"/>
                  </a:cubicBezTo>
                  <a:cubicBezTo>
                    <a:pt x="0" y="1294"/>
                    <a:pt x="0" y="1408"/>
                    <a:pt x="76" y="1484"/>
                  </a:cubicBezTo>
                  <a:cubicBezTo>
                    <a:pt x="114" y="1484"/>
                    <a:pt x="153" y="1522"/>
                    <a:pt x="191" y="1522"/>
                  </a:cubicBezTo>
                  <a:cubicBezTo>
                    <a:pt x="305" y="1598"/>
                    <a:pt x="381" y="1636"/>
                    <a:pt x="495" y="1674"/>
                  </a:cubicBezTo>
                  <a:lnTo>
                    <a:pt x="647" y="1712"/>
                  </a:lnTo>
                  <a:cubicBezTo>
                    <a:pt x="647" y="1712"/>
                    <a:pt x="723" y="1750"/>
                    <a:pt x="723" y="1789"/>
                  </a:cubicBezTo>
                  <a:cubicBezTo>
                    <a:pt x="723" y="1789"/>
                    <a:pt x="685" y="1865"/>
                    <a:pt x="685" y="1903"/>
                  </a:cubicBezTo>
                  <a:lnTo>
                    <a:pt x="647" y="1979"/>
                  </a:lnTo>
                  <a:cubicBezTo>
                    <a:pt x="647" y="2131"/>
                    <a:pt x="571" y="2245"/>
                    <a:pt x="533" y="2359"/>
                  </a:cubicBezTo>
                  <a:cubicBezTo>
                    <a:pt x="495" y="2435"/>
                    <a:pt x="419" y="2549"/>
                    <a:pt x="495" y="2587"/>
                  </a:cubicBezTo>
                  <a:cubicBezTo>
                    <a:pt x="514" y="2606"/>
                    <a:pt x="533" y="2616"/>
                    <a:pt x="552" y="2616"/>
                  </a:cubicBezTo>
                  <a:cubicBezTo>
                    <a:pt x="571" y="2616"/>
                    <a:pt x="590" y="2606"/>
                    <a:pt x="609" y="2587"/>
                  </a:cubicBezTo>
                  <a:lnTo>
                    <a:pt x="647" y="2587"/>
                  </a:lnTo>
                  <a:cubicBezTo>
                    <a:pt x="647" y="2549"/>
                    <a:pt x="647" y="2549"/>
                    <a:pt x="685" y="2511"/>
                  </a:cubicBezTo>
                  <a:cubicBezTo>
                    <a:pt x="685" y="2511"/>
                    <a:pt x="799" y="2473"/>
                    <a:pt x="837" y="2435"/>
                  </a:cubicBezTo>
                  <a:cubicBezTo>
                    <a:pt x="913" y="2359"/>
                    <a:pt x="990" y="2321"/>
                    <a:pt x="1066" y="2245"/>
                  </a:cubicBezTo>
                  <a:lnTo>
                    <a:pt x="1218" y="2131"/>
                  </a:lnTo>
                  <a:lnTo>
                    <a:pt x="1256" y="2093"/>
                  </a:lnTo>
                  <a:cubicBezTo>
                    <a:pt x="1256" y="2093"/>
                    <a:pt x="1294" y="2017"/>
                    <a:pt x="1294" y="2017"/>
                  </a:cubicBezTo>
                  <a:cubicBezTo>
                    <a:pt x="1332" y="2017"/>
                    <a:pt x="1370" y="2017"/>
                    <a:pt x="1370" y="2055"/>
                  </a:cubicBezTo>
                  <a:lnTo>
                    <a:pt x="1484" y="2093"/>
                  </a:lnTo>
                  <a:cubicBezTo>
                    <a:pt x="1598" y="2169"/>
                    <a:pt x="1750" y="2283"/>
                    <a:pt x="1903" y="2321"/>
                  </a:cubicBezTo>
                  <a:cubicBezTo>
                    <a:pt x="1984" y="2362"/>
                    <a:pt x="2109" y="2403"/>
                    <a:pt x="2213" y="2403"/>
                  </a:cubicBezTo>
                  <a:cubicBezTo>
                    <a:pt x="2304" y="2403"/>
                    <a:pt x="2379" y="2372"/>
                    <a:pt x="2397" y="2283"/>
                  </a:cubicBezTo>
                  <a:cubicBezTo>
                    <a:pt x="2397" y="2207"/>
                    <a:pt x="2397" y="2131"/>
                    <a:pt x="2397" y="2093"/>
                  </a:cubicBezTo>
                  <a:cubicBezTo>
                    <a:pt x="2397" y="2017"/>
                    <a:pt x="2359" y="1979"/>
                    <a:pt x="2359" y="1903"/>
                  </a:cubicBezTo>
                  <a:cubicBezTo>
                    <a:pt x="2321" y="1750"/>
                    <a:pt x="2283" y="1598"/>
                    <a:pt x="2283" y="1446"/>
                  </a:cubicBezTo>
                  <a:lnTo>
                    <a:pt x="2245" y="1294"/>
                  </a:lnTo>
                  <a:cubicBezTo>
                    <a:pt x="2245" y="1256"/>
                    <a:pt x="2207" y="1218"/>
                    <a:pt x="2245" y="1180"/>
                  </a:cubicBezTo>
                  <a:cubicBezTo>
                    <a:pt x="2283" y="1180"/>
                    <a:pt x="2245" y="1180"/>
                    <a:pt x="2283" y="1142"/>
                  </a:cubicBezTo>
                  <a:lnTo>
                    <a:pt x="2321" y="1142"/>
                  </a:lnTo>
                  <a:lnTo>
                    <a:pt x="2397" y="1028"/>
                  </a:lnTo>
                  <a:lnTo>
                    <a:pt x="2549" y="914"/>
                  </a:lnTo>
                  <a:cubicBezTo>
                    <a:pt x="2587" y="837"/>
                    <a:pt x="2701" y="761"/>
                    <a:pt x="2663" y="647"/>
                  </a:cubicBezTo>
                  <a:cubicBezTo>
                    <a:pt x="2663" y="575"/>
                    <a:pt x="2556" y="548"/>
                    <a:pt x="2449" y="548"/>
                  </a:cubicBezTo>
                  <a:cubicBezTo>
                    <a:pt x="2387" y="548"/>
                    <a:pt x="2325" y="557"/>
                    <a:pt x="2283" y="571"/>
                  </a:cubicBezTo>
                  <a:lnTo>
                    <a:pt x="2093" y="571"/>
                  </a:lnTo>
                  <a:cubicBezTo>
                    <a:pt x="2055" y="495"/>
                    <a:pt x="2055" y="381"/>
                    <a:pt x="2017" y="267"/>
                  </a:cubicBezTo>
                  <a:cubicBezTo>
                    <a:pt x="1941" y="153"/>
                    <a:pt x="1865" y="0"/>
                    <a:pt x="1750"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2" name="Google Shape;1579;p47">
              <a:extLst>
                <a:ext uri="{FF2B5EF4-FFF2-40B4-BE49-F238E27FC236}">
                  <a16:creationId xmlns:a16="http://schemas.microsoft.com/office/drawing/2014/main" id="{7791E86E-860E-4A20-8865-0C7A70F9BEB6}"/>
                </a:ext>
              </a:extLst>
            </p:cNvPr>
            <p:cNvSpPr/>
            <p:nvPr/>
          </p:nvSpPr>
          <p:spPr>
            <a:xfrm>
              <a:off x="1465050" y="1801750"/>
              <a:ext cx="68500" cy="65400"/>
            </a:xfrm>
            <a:custGeom>
              <a:avLst/>
              <a:gdLst/>
              <a:ahLst/>
              <a:cxnLst/>
              <a:rect l="l" t="t" r="r" b="b"/>
              <a:pathLst>
                <a:path w="2740" h="2616" extrusionOk="0">
                  <a:moveTo>
                    <a:pt x="1788" y="0"/>
                  </a:moveTo>
                  <a:cubicBezTo>
                    <a:pt x="1636" y="0"/>
                    <a:pt x="1636" y="77"/>
                    <a:pt x="1560" y="115"/>
                  </a:cubicBezTo>
                  <a:cubicBezTo>
                    <a:pt x="1484" y="191"/>
                    <a:pt x="1446" y="267"/>
                    <a:pt x="1370" y="343"/>
                  </a:cubicBezTo>
                  <a:cubicBezTo>
                    <a:pt x="1294" y="457"/>
                    <a:pt x="1255" y="571"/>
                    <a:pt x="1179" y="685"/>
                  </a:cubicBezTo>
                  <a:lnTo>
                    <a:pt x="1141" y="761"/>
                  </a:lnTo>
                  <a:lnTo>
                    <a:pt x="1141" y="799"/>
                  </a:lnTo>
                  <a:lnTo>
                    <a:pt x="1103" y="799"/>
                  </a:lnTo>
                  <a:lnTo>
                    <a:pt x="989" y="875"/>
                  </a:lnTo>
                  <a:cubicBezTo>
                    <a:pt x="875" y="914"/>
                    <a:pt x="723" y="952"/>
                    <a:pt x="609" y="1028"/>
                  </a:cubicBezTo>
                  <a:lnTo>
                    <a:pt x="380" y="1104"/>
                  </a:lnTo>
                  <a:cubicBezTo>
                    <a:pt x="266" y="1142"/>
                    <a:pt x="190" y="1180"/>
                    <a:pt x="114" y="1256"/>
                  </a:cubicBezTo>
                  <a:cubicBezTo>
                    <a:pt x="0" y="1294"/>
                    <a:pt x="0" y="1408"/>
                    <a:pt x="114" y="1484"/>
                  </a:cubicBezTo>
                  <a:cubicBezTo>
                    <a:pt x="152" y="1484"/>
                    <a:pt x="190" y="1522"/>
                    <a:pt x="228" y="1522"/>
                  </a:cubicBezTo>
                  <a:cubicBezTo>
                    <a:pt x="304" y="1598"/>
                    <a:pt x="419" y="1636"/>
                    <a:pt x="533" y="1674"/>
                  </a:cubicBezTo>
                  <a:lnTo>
                    <a:pt x="685" y="1712"/>
                  </a:lnTo>
                  <a:cubicBezTo>
                    <a:pt x="685" y="1712"/>
                    <a:pt x="761" y="1750"/>
                    <a:pt x="761" y="1789"/>
                  </a:cubicBezTo>
                  <a:cubicBezTo>
                    <a:pt x="761" y="1789"/>
                    <a:pt x="723" y="1865"/>
                    <a:pt x="723" y="1903"/>
                  </a:cubicBezTo>
                  <a:lnTo>
                    <a:pt x="723" y="1979"/>
                  </a:lnTo>
                  <a:cubicBezTo>
                    <a:pt x="685" y="2093"/>
                    <a:pt x="647" y="2245"/>
                    <a:pt x="609" y="2359"/>
                  </a:cubicBezTo>
                  <a:cubicBezTo>
                    <a:pt x="571" y="2435"/>
                    <a:pt x="495" y="2549"/>
                    <a:pt x="571" y="2587"/>
                  </a:cubicBezTo>
                  <a:cubicBezTo>
                    <a:pt x="571" y="2606"/>
                    <a:pt x="580" y="2616"/>
                    <a:pt x="594" y="2616"/>
                  </a:cubicBezTo>
                  <a:cubicBezTo>
                    <a:pt x="609" y="2616"/>
                    <a:pt x="628" y="2606"/>
                    <a:pt x="647" y="2587"/>
                  </a:cubicBezTo>
                  <a:lnTo>
                    <a:pt x="685" y="2587"/>
                  </a:lnTo>
                  <a:cubicBezTo>
                    <a:pt x="685" y="2587"/>
                    <a:pt x="723" y="2549"/>
                    <a:pt x="723" y="2511"/>
                  </a:cubicBezTo>
                  <a:cubicBezTo>
                    <a:pt x="761" y="2511"/>
                    <a:pt x="837" y="2473"/>
                    <a:pt x="875" y="2435"/>
                  </a:cubicBezTo>
                  <a:cubicBezTo>
                    <a:pt x="989" y="2359"/>
                    <a:pt x="1065" y="2283"/>
                    <a:pt x="1141" y="2245"/>
                  </a:cubicBezTo>
                  <a:lnTo>
                    <a:pt x="1255" y="2131"/>
                  </a:lnTo>
                  <a:lnTo>
                    <a:pt x="1332" y="2093"/>
                  </a:lnTo>
                  <a:cubicBezTo>
                    <a:pt x="1332" y="2093"/>
                    <a:pt x="1370" y="2017"/>
                    <a:pt x="1370" y="2017"/>
                  </a:cubicBezTo>
                  <a:cubicBezTo>
                    <a:pt x="1370" y="2017"/>
                    <a:pt x="1408" y="2017"/>
                    <a:pt x="1446" y="2055"/>
                  </a:cubicBezTo>
                  <a:lnTo>
                    <a:pt x="1522" y="2093"/>
                  </a:lnTo>
                  <a:cubicBezTo>
                    <a:pt x="1674" y="2207"/>
                    <a:pt x="1826" y="2245"/>
                    <a:pt x="1978" y="2321"/>
                  </a:cubicBezTo>
                  <a:cubicBezTo>
                    <a:pt x="2039" y="2362"/>
                    <a:pt x="2155" y="2403"/>
                    <a:pt x="2255" y="2403"/>
                  </a:cubicBezTo>
                  <a:cubicBezTo>
                    <a:pt x="2342" y="2403"/>
                    <a:pt x="2417" y="2372"/>
                    <a:pt x="2435" y="2283"/>
                  </a:cubicBezTo>
                  <a:cubicBezTo>
                    <a:pt x="2473" y="2207"/>
                    <a:pt x="2473" y="2131"/>
                    <a:pt x="2435" y="2093"/>
                  </a:cubicBezTo>
                  <a:lnTo>
                    <a:pt x="2435" y="1903"/>
                  </a:lnTo>
                  <a:cubicBezTo>
                    <a:pt x="2397" y="1750"/>
                    <a:pt x="2359" y="1598"/>
                    <a:pt x="2321" y="1446"/>
                  </a:cubicBezTo>
                  <a:lnTo>
                    <a:pt x="2283" y="1294"/>
                  </a:lnTo>
                  <a:cubicBezTo>
                    <a:pt x="2283" y="1256"/>
                    <a:pt x="2283" y="1218"/>
                    <a:pt x="2283" y="1180"/>
                  </a:cubicBezTo>
                  <a:cubicBezTo>
                    <a:pt x="2283" y="1180"/>
                    <a:pt x="2283" y="1180"/>
                    <a:pt x="2321" y="1142"/>
                  </a:cubicBezTo>
                  <a:lnTo>
                    <a:pt x="2359" y="1142"/>
                  </a:lnTo>
                  <a:lnTo>
                    <a:pt x="2435" y="1028"/>
                  </a:lnTo>
                  <a:lnTo>
                    <a:pt x="2587" y="914"/>
                  </a:lnTo>
                  <a:cubicBezTo>
                    <a:pt x="2625" y="837"/>
                    <a:pt x="2739" y="761"/>
                    <a:pt x="2701" y="647"/>
                  </a:cubicBezTo>
                  <a:cubicBezTo>
                    <a:pt x="2701" y="575"/>
                    <a:pt x="2594" y="548"/>
                    <a:pt x="2487" y="548"/>
                  </a:cubicBezTo>
                  <a:cubicBezTo>
                    <a:pt x="2425" y="548"/>
                    <a:pt x="2362" y="557"/>
                    <a:pt x="2321" y="571"/>
                  </a:cubicBezTo>
                  <a:lnTo>
                    <a:pt x="2130" y="571"/>
                  </a:lnTo>
                  <a:cubicBezTo>
                    <a:pt x="2130" y="495"/>
                    <a:pt x="2092" y="381"/>
                    <a:pt x="2054" y="267"/>
                  </a:cubicBezTo>
                  <a:cubicBezTo>
                    <a:pt x="2016" y="153"/>
                    <a:pt x="1902" y="0"/>
                    <a:pt x="1788"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3" name="Google Shape;1580;p47">
              <a:extLst>
                <a:ext uri="{FF2B5EF4-FFF2-40B4-BE49-F238E27FC236}">
                  <a16:creationId xmlns:a16="http://schemas.microsoft.com/office/drawing/2014/main" id="{252764FC-1B3F-41C0-83D5-5DF56F27230A}"/>
                </a:ext>
              </a:extLst>
            </p:cNvPr>
            <p:cNvSpPr/>
            <p:nvPr/>
          </p:nvSpPr>
          <p:spPr>
            <a:xfrm>
              <a:off x="383625" y="1472275"/>
              <a:ext cx="64700" cy="71000"/>
            </a:xfrm>
            <a:custGeom>
              <a:avLst/>
              <a:gdLst/>
              <a:ahLst/>
              <a:cxnLst/>
              <a:rect l="l" t="t" r="r" b="b"/>
              <a:pathLst>
                <a:path w="2588" h="2840" extrusionOk="0">
                  <a:moveTo>
                    <a:pt x="1641" y="0"/>
                  </a:moveTo>
                  <a:cubicBezTo>
                    <a:pt x="1614" y="0"/>
                    <a:pt x="1587" y="27"/>
                    <a:pt x="1561" y="54"/>
                  </a:cubicBezTo>
                  <a:cubicBezTo>
                    <a:pt x="1561" y="54"/>
                    <a:pt x="1561" y="92"/>
                    <a:pt x="1561" y="92"/>
                  </a:cubicBezTo>
                  <a:cubicBezTo>
                    <a:pt x="1561" y="92"/>
                    <a:pt x="1561" y="130"/>
                    <a:pt x="1561" y="130"/>
                  </a:cubicBezTo>
                  <a:cubicBezTo>
                    <a:pt x="1523" y="168"/>
                    <a:pt x="1484" y="244"/>
                    <a:pt x="1446" y="282"/>
                  </a:cubicBezTo>
                  <a:cubicBezTo>
                    <a:pt x="1370" y="397"/>
                    <a:pt x="1332" y="473"/>
                    <a:pt x="1294" y="549"/>
                  </a:cubicBezTo>
                  <a:cubicBezTo>
                    <a:pt x="1256" y="625"/>
                    <a:pt x="1218" y="663"/>
                    <a:pt x="1218" y="701"/>
                  </a:cubicBezTo>
                  <a:lnTo>
                    <a:pt x="1180" y="777"/>
                  </a:lnTo>
                  <a:cubicBezTo>
                    <a:pt x="1180" y="777"/>
                    <a:pt x="1180" y="815"/>
                    <a:pt x="1142" y="853"/>
                  </a:cubicBezTo>
                  <a:lnTo>
                    <a:pt x="952" y="853"/>
                  </a:lnTo>
                  <a:cubicBezTo>
                    <a:pt x="800" y="853"/>
                    <a:pt x="609" y="777"/>
                    <a:pt x="495" y="777"/>
                  </a:cubicBezTo>
                  <a:cubicBezTo>
                    <a:pt x="343" y="777"/>
                    <a:pt x="1" y="777"/>
                    <a:pt x="39" y="1005"/>
                  </a:cubicBezTo>
                  <a:cubicBezTo>
                    <a:pt x="77" y="1081"/>
                    <a:pt x="115" y="1119"/>
                    <a:pt x="115" y="1196"/>
                  </a:cubicBezTo>
                  <a:lnTo>
                    <a:pt x="229" y="1348"/>
                  </a:lnTo>
                  <a:cubicBezTo>
                    <a:pt x="305" y="1462"/>
                    <a:pt x="381" y="1614"/>
                    <a:pt x="457" y="1728"/>
                  </a:cubicBezTo>
                  <a:lnTo>
                    <a:pt x="533" y="1842"/>
                  </a:lnTo>
                  <a:cubicBezTo>
                    <a:pt x="533" y="1880"/>
                    <a:pt x="609" y="1918"/>
                    <a:pt x="609" y="1956"/>
                  </a:cubicBezTo>
                  <a:cubicBezTo>
                    <a:pt x="609" y="1956"/>
                    <a:pt x="576" y="1940"/>
                    <a:pt x="553" y="1940"/>
                  </a:cubicBezTo>
                  <a:cubicBezTo>
                    <a:pt x="542" y="1940"/>
                    <a:pt x="533" y="1944"/>
                    <a:pt x="533" y="1956"/>
                  </a:cubicBezTo>
                  <a:lnTo>
                    <a:pt x="495" y="1994"/>
                  </a:lnTo>
                  <a:lnTo>
                    <a:pt x="419" y="2109"/>
                  </a:lnTo>
                  <a:cubicBezTo>
                    <a:pt x="419" y="2147"/>
                    <a:pt x="381" y="2223"/>
                    <a:pt x="343" y="2299"/>
                  </a:cubicBezTo>
                  <a:cubicBezTo>
                    <a:pt x="343" y="2337"/>
                    <a:pt x="267" y="2489"/>
                    <a:pt x="305" y="2565"/>
                  </a:cubicBezTo>
                  <a:cubicBezTo>
                    <a:pt x="329" y="2601"/>
                    <a:pt x="372" y="2615"/>
                    <a:pt x="423" y="2615"/>
                  </a:cubicBezTo>
                  <a:cubicBezTo>
                    <a:pt x="531" y="2615"/>
                    <a:pt x="672" y="2553"/>
                    <a:pt x="724" y="2527"/>
                  </a:cubicBezTo>
                  <a:lnTo>
                    <a:pt x="876" y="2413"/>
                  </a:lnTo>
                  <a:cubicBezTo>
                    <a:pt x="952" y="2527"/>
                    <a:pt x="990" y="2603"/>
                    <a:pt x="1066" y="2679"/>
                  </a:cubicBezTo>
                  <a:cubicBezTo>
                    <a:pt x="1132" y="2745"/>
                    <a:pt x="1254" y="2839"/>
                    <a:pt x="1384" y="2839"/>
                  </a:cubicBezTo>
                  <a:cubicBezTo>
                    <a:pt x="1405" y="2839"/>
                    <a:pt x="1426" y="2837"/>
                    <a:pt x="1446" y="2831"/>
                  </a:cubicBezTo>
                  <a:cubicBezTo>
                    <a:pt x="1561" y="2793"/>
                    <a:pt x="1523" y="2717"/>
                    <a:pt x="1561" y="2641"/>
                  </a:cubicBezTo>
                  <a:cubicBezTo>
                    <a:pt x="1599" y="2565"/>
                    <a:pt x="1637" y="2451"/>
                    <a:pt x="1675" y="2375"/>
                  </a:cubicBezTo>
                  <a:cubicBezTo>
                    <a:pt x="1713" y="2223"/>
                    <a:pt x="1713" y="2109"/>
                    <a:pt x="1751" y="1994"/>
                  </a:cubicBezTo>
                  <a:cubicBezTo>
                    <a:pt x="1751" y="1956"/>
                    <a:pt x="1751" y="1918"/>
                    <a:pt x="1751" y="1918"/>
                  </a:cubicBezTo>
                  <a:cubicBezTo>
                    <a:pt x="1713" y="1918"/>
                    <a:pt x="1713" y="1880"/>
                    <a:pt x="1751" y="1880"/>
                  </a:cubicBezTo>
                  <a:cubicBezTo>
                    <a:pt x="1751" y="1842"/>
                    <a:pt x="1751" y="1842"/>
                    <a:pt x="1789" y="1842"/>
                  </a:cubicBezTo>
                  <a:lnTo>
                    <a:pt x="1865" y="1728"/>
                  </a:lnTo>
                  <a:cubicBezTo>
                    <a:pt x="1979" y="1652"/>
                    <a:pt x="2055" y="1538"/>
                    <a:pt x="2169" y="1462"/>
                  </a:cubicBezTo>
                  <a:lnTo>
                    <a:pt x="2321" y="1310"/>
                  </a:lnTo>
                  <a:cubicBezTo>
                    <a:pt x="2398" y="1234"/>
                    <a:pt x="2474" y="1158"/>
                    <a:pt x="2550" y="1043"/>
                  </a:cubicBezTo>
                  <a:cubicBezTo>
                    <a:pt x="2588" y="967"/>
                    <a:pt x="2550" y="891"/>
                    <a:pt x="2436" y="853"/>
                  </a:cubicBezTo>
                  <a:lnTo>
                    <a:pt x="1827" y="853"/>
                  </a:lnTo>
                  <a:cubicBezTo>
                    <a:pt x="1808" y="872"/>
                    <a:pt x="1789" y="882"/>
                    <a:pt x="1770" y="882"/>
                  </a:cubicBezTo>
                  <a:cubicBezTo>
                    <a:pt x="1751" y="882"/>
                    <a:pt x="1732" y="872"/>
                    <a:pt x="1713" y="853"/>
                  </a:cubicBezTo>
                  <a:cubicBezTo>
                    <a:pt x="1713" y="815"/>
                    <a:pt x="1713" y="777"/>
                    <a:pt x="1713" y="739"/>
                  </a:cubicBezTo>
                  <a:lnTo>
                    <a:pt x="1713" y="663"/>
                  </a:lnTo>
                  <a:cubicBezTo>
                    <a:pt x="1713" y="511"/>
                    <a:pt x="1713" y="359"/>
                    <a:pt x="1713" y="244"/>
                  </a:cubicBezTo>
                  <a:cubicBezTo>
                    <a:pt x="1713" y="168"/>
                    <a:pt x="1751" y="16"/>
                    <a:pt x="1675" y="16"/>
                  </a:cubicBezTo>
                  <a:cubicBezTo>
                    <a:pt x="1664" y="5"/>
                    <a:pt x="1652" y="0"/>
                    <a:pt x="1641"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4" name="Google Shape;1581;p47">
              <a:extLst>
                <a:ext uri="{FF2B5EF4-FFF2-40B4-BE49-F238E27FC236}">
                  <a16:creationId xmlns:a16="http://schemas.microsoft.com/office/drawing/2014/main" id="{63C3F59E-D53F-41DF-B2DF-D953E3AFAB83}"/>
                </a:ext>
              </a:extLst>
            </p:cNvPr>
            <p:cNvSpPr/>
            <p:nvPr/>
          </p:nvSpPr>
          <p:spPr>
            <a:xfrm>
              <a:off x="1190175" y="1954875"/>
              <a:ext cx="77050" cy="86775"/>
            </a:xfrm>
            <a:custGeom>
              <a:avLst/>
              <a:gdLst/>
              <a:ahLst/>
              <a:cxnLst/>
              <a:rect l="l" t="t" r="r" b="b"/>
              <a:pathLst>
                <a:path w="3082" h="3471" extrusionOk="0">
                  <a:moveTo>
                    <a:pt x="1408" y="1"/>
                  </a:moveTo>
                  <a:cubicBezTo>
                    <a:pt x="1294" y="1"/>
                    <a:pt x="1180" y="77"/>
                    <a:pt x="1142" y="191"/>
                  </a:cubicBezTo>
                  <a:cubicBezTo>
                    <a:pt x="1065" y="267"/>
                    <a:pt x="1027" y="381"/>
                    <a:pt x="989" y="495"/>
                  </a:cubicBezTo>
                  <a:cubicBezTo>
                    <a:pt x="951" y="609"/>
                    <a:pt x="913" y="723"/>
                    <a:pt x="875" y="838"/>
                  </a:cubicBezTo>
                  <a:lnTo>
                    <a:pt x="875" y="952"/>
                  </a:lnTo>
                  <a:cubicBezTo>
                    <a:pt x="875" y="952"/>
                    <a:pt x="875" y="952"/>
                    <a:pt x="875" y="990"/>
                  </a:cubicBezTo>
                  <a:cubicBezTo>
                    <a:pt x="761" y="1028"/>
                    <a:pt x="647" y="1066"/>
                    <a:pt x="571" y="1142"/>
                  </a:cubicBezTo>
                  <a:cubicBezTo>
                    <a:pt x="457" y="1180"/>
                    <a:pt x="343" y="1256"/>
                    <a:pt x="267" y="1294"/>
                  </a:cubicBezTo>
                  <a:cubicBezTo>
                    <a:pt x="190" y="1370"/>
                    <a:pt x="114" y="1446"/>
                    <a:pt x="38" y="1560"/>
                  </a:cubicBezTo>
                  <a:cubicBezTo>
                    <a:pt x="0" y="1675"/>
                    <a:pt x="0" y="1751"/>
                    <a:pt x="38" y="1865"/>
                  </a:cubicBezTo>
                  <a:cubicBezTo>
                    <a:pt x="114" y="1941"/>
                    <a:pt x="152" y="2017"/>
                    <a:pt x="229" y="2055"/>
                  </a:cubicBezTo>
                  <a:cubicBezTo>
                    <a:pt x="343" y="2131"/>
                    <a:pt x="419" y="2207"/>
                    <a:pt x="533" y="2245"/>
                  </a:cubicBezTo>
                  <a:lnTo>
                    <a:pt x="571" y="2245"/>
                  </a:lnTo>
                  <a:cubicBezTo>
                    <a:pt x="609" y="2245"/>
                    <a:pt x="571" y="2245"/>
                    <a:pt x="609" y="2283"/>
                  </a:cubicBezTo>
                  <a:cubicBezTo>
                    <a:pt x="609" y="2321"/>
                    <a:pt x="609" y="2359"/>
                    <a:pt x="609" y="2359"/>
                  </a:cubicBezTo>
                  <a:lnTo>
                    <a:pt x="609" y="2550"/>
                  </a:lnTo>
                  <a:cubicBezTo>
                    <a:pt x="571" y="2778"/>
                    <a:pt x="609" y="3044"/>
                    <a:pt x="647" y="3272"/>
                  </a:cubicBezTo>
                  <a:cubicBezTo>
                    <a:pt x="647" y="3371"/>
                    <a:pt x="704" y="3470"/>
                    <a:pt x="793" y="3470"/>
                  </a:cubicBezTo>
                  <a:cubicBezTo>
                    <a:pt x="807" y="3470"/>
                    <a:pt x="822" y="3468"/>
                    <a:pt x="837" y="3463"/>
                  </a:cubicBezTo>
                  <a:cubicBezTo>
                    <a:pt x="913" y="3425"/>
                    <a:pt x="989" y="3348"/>
                    <a:pt x="1065" y="3310"/>
                  </a:cubicBezTo>
                  <a:cubicBezTo>
                    <a:pt x="1218" y="3158"/>
                    <a:pt x="1370" y="3006"/>
                    <a:pt x="1484" y="2854"/>
                  </a:cubicBezTo>
                  <a:lnTo>
                    <a:pt x="1522" y="2778"/>
                  </a:lnTo>
                  <a:lnTo>
                    <a:pt x="1598" y="2778"/>
                  </a:lnTo>
                  <a:lnTo>
                    <a:pt x="1788" y="2854"/>
                  </a:lnTo>
                  <a:cubicBezTo>
                    <a:pt x="2017" y="2930"/>
                    <a:pt x="2207" y="2968"/>
                    <a:pt x="2435" y="2968"/>
                  </a:cubicBezTo>
                  <a:cubicBezTo>
                    <a:pt x="2492" y="2987"/>
                    <a:pt x="2549" y="2997"/>
                    <a:pt x="2602" y="2997"/>
                  </a:cubicBezTo>
                  <a:cubicBezTo>
                    <a:pt x="2654" y="2997"/>
                    <a:pt x="2701" y="2987"/>
                    <a:pt x="2739" y="2968"/>
                  </a:cubicBezTo>
                  <a:cubicBezTo>
                    <a:pt x="2854" y="2968"/>
                    <a:pt x="2968" y="2930"/>
                    <a:pt x="3044" y="2854"/>
                  </a:cubicBezTo>
                  <a:cubicBezTo>
                    <a:pt x="3044" y="2778"/>
                    <a:pt x="3082" y="2664"/>
                    <a:pt x="3044" y="2588"/>
                  </a:cubicBezTo>
                  <a:cubicBezTo>
                    <a:pt x="3044" y="2550"/>
                    <a:pt x="3006" y="2511"/>
                    <a:pt x="3006" y="2435"/>
                  </a:cubicBezTo>
                  <a:cubicBezTo>
                    <a:pt x="2968" y="2321"/>
                    <a:pt x="2930" y="2169"/>
                    <a:pt x="2854" y="2055"/>
                  </a:cubicBezTo>
                  <a:lnTo>
                    <a:pt x="2777" y="1865"/>
                  </a:lnTo>
                  <a:cubicBezTo>
                    <a:pt x="2777" y="1827"/>
                    <a:pt x="2739" y="1789"/>
                    <a:pt x="2739" y="1713"/>
                  </a:cubicBezTo>
                  <a:cubicBezTo>
                    <a:pt x="2701" y="1675"/>
                    <a:pt x="2739" y="1675"/>
                    <a:pt x="2701" y="1636"/>
                  </a:cubicBezTo>
                  <a:cubicBezTo>
                    <a:pt x="2701" y="1598"/>
                    <a:pt x="2663" y="1560"/>
                    <a:pt x="2663" y="1522"/>
                  </a:cubicBezTo>
                  <a:lnTo>
                    <a:pt x="2663" y="1484"/>
                  </a:lnTo>
                  <a:lnTo>
                    <a:pt x="2701" y="1446"/>
                  </a:lnTo>
                  <a:cubicBezTo>
                    <a:pt x="2739" y="1408"/>
                    <a:pt x="2739" y="1370"/>
                    <a:pt x="2777" y="1332"/>
                  </a:cubicBezTo>
                  <a:cubicBezTo>
                    <a:pt x="2816" y="1294"/>
                    <a:pt x="2854" y="1218"/>
                    <a:pt x="2892" y="1142"/>
                  </a:cubicBezTo>
                  <a:cubicBezTo>
                    <a:pt x="2968" y="952"/>
                    <a:pt x="3044" y="800"/>
                    <a:pt x="3044" y="609"/>
                  </a:cubicBezTo>
                  <a:cubicBezTo>
                    <a:pt x="3044" y="533"/>
                    <a:pt x="3044" y="419"/>
                    <a:pt x="2930" y="381"/>
                  </a:cubicBezTo>
                  <a:cubicBezTo>
                    <a:pt x="2873" y="362"/>
                    <a:pt x="2825" y="352"/>
                    <a:pt x="2777" y="352"/>
                  </a:cubicBezTo>
                  <a:cubicBezTo>
                    <a:pt x="2730" y="352"/>
                    <a:pt x="2682" y="362"/>
                    <a:pt x="2625" y="381"/>
                  </a:cubicBezTo>
                  <a:cubicBezTo>
                    <a:pt x="2473" y="419"/>
                    <a:pt x="2283" y="457"/>
                    <a:pt x="2131" y="533"/>
                  </a:cubicBezTo>
                  <a:lnTo>
                    <a:pt x="2093" y="533"/>
                  </a:lnTo>
                  <a:cubicBezTo>
                    <a:pt x="2093" y="533"/>
                    <a:pt x="2055" y="457"/>
                    <a:pt x="2055" y="457"/>
                  </a:cubicBezTo>
                  <a:cubicBezTo>
                    <a:pt x="2017" y="419"/>
                    <a:pt x="1979" y="343"/>
                    <a:pt x="1941" y="305"/>
                  </a:cubicBezTo>
                  <a:cubicBezTo>
                    <a:pt x="1864" y="229"/>
                    <a:pt x="1788" y="153"/>
                    <a:pt x="1674" y="115"/>
                  </a:cubicBezTo>
                  <a:cubicBezTo>
                    <a:pt x="1598" y="39"/>
                    <a:pt x="1484" y="1"/>
                    <a:pt x="1408"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5" name="Google Shape;1582;p47">
              <a:extLst>
                <a:ext uri="{FF2B5EF4-FFF2-40B4-BE49-F238E27FC236}">
                  <a16:creationId xmlns:a16="http://schemas.microsoft.com/office/drawing/2014/main" id="{0C4BE683-9668-4062-BB14-955F4F777798}"/>
                </a:ext>
              </a:extLst>
            </p:cNvPr>
            <p:cNvSpPr/>
            <p:nvPr/>
          </p:nvSpPr>
          <p:spPr>
            <a:xfrm>
              <a:off x="1592475" y="1441975"/>
              <a:ext cx="89450" cy="80175"/>
            </a:xfrm>
            <a:custGeom>
              <a:avLst/>
              <a:gdLst/>
              <a:ahLst/>
              <a:cxnLst/>
              <a:rect l="l" t="t" r="r" b="b"/>
              <a:pathLst>
                <a:path w="3578" h="3207" extrusionOk="0">
                  <a:moveTo>
                    <a:pt x="2336" y="0"/>
                  </a:moveTo>
                  <a:cubicBezTo>
                    <a:pt x="2255" y="0"/>
                    <a:pt x="2193" y="56"/>
                    <a:pt x="2131" y="87"/>
                  </a:cubicBezTo>
                  <a:lnTo>
                    <a:pt x="2017" y="125"/>
                  </a:lnTo>
                  <a:cubicBezTo>
                    <a:pt x="1865" y="201"/>
                    <a:pt x="1751" y="277"/>
                    <a:pt x="1637" y="353"/>
                  </a:cubicBezTo>
                  <a:lnTo>
                    <a:pt x="1485" y="467"/>
                  </a:lnTo>
                  <a:lnTo>
                    <a:pt x="1371" y="581"/>
                  </a:lnTo>
                  <a:lnTo>
                    <a:pt x="1294" y="619"/>
                  </a:lnTo>
                  <a:cubicBezTo>
                    <a:pt x="1256" y="658"/>
                    <a:pt x="1218" y="658"/>
                    <a:pt x="1180" y="696"/>
                  </a:cubicBezTo>
                  <a:lnTo>
                    <a:pt x="1142" y="696"/>
                  </a:lnTo>
                  <a:lnTo>
                    <a:pt x="1104" y="658"/>
                  </a:lnTo>
                  <a:lnTo>
                    <a:pt x="990" y="619"/>
                  </a:lnTo>
                  <a:cubicBezTo>
                    <a:pt x="914" y="581"/>
                    <a:pt x="838" y="581"/>
                    <a:pt x="724" y="543"/>
                  </a:cubicBezTo>
                  <a:cubicBezTo>
                    <a:pt x="648" y="524"/>
                    <a:pt x="562" y="515"/>
                    <a:pt x="472" y="515"/>
                  </a:cubicBezTo>
                  <a:cubicBezTo>
                    <a:pt x="381" y="515"/>
                    <a:pt x="286" y="524"/>
                    <a:pt x="191" y="543"/>
                  </a:cubicBezTo>
                  <a:cubicBezTo>
                    <a:pt x="115" y="543"/>
                    <a:pt x="1" y="619"/>
                    <a:pt x="1" y="734"/>
                  </a:cubicBezTo>
                  <a:cubicBezTo>
                    <a:pt x="1" y="848"/>
                    <a:pt x="39" y="924"/>
                    <a:pt x="77" y="1000"/>
                  </a:cubicBezTo>
                  <a:cubicBezTo>
                    <a:pt x="153" y="1152"/>
                    <a:pt x="267" y="1304"/>
                    <a:pt x="343" y="1494"/>
                  </a:cubicBezTo>
                  <a:cubicBezTo>
                    <a:pt x="343" y="1494"/>
                    <a:pt x="305" y="1533"/>
                    <a:pt x="305" y="1533"/>
                  </a:cubicBezTo>
                  <a:lnTo>
                    <a:pt x="191" y="1685"/>
                  </a:lnTo>
                  <a:cubicBezTo>
                    <a:pt x="115" y="1799"/>
                    <a:pt x="77" y="1875"/>
                    <a:pt x="39" y="1989"/>
                  </a:cubicBezTo>
                  <a:cubicBezTo>
                    <a:pt x="1" y="2103"/>
                    <a:pt x="1" y="2217"/>
                    <a:pt x="39" y="2293"/>
                  </a:cubicBezTo>
                  <a:cubicBezTo>
                    <a:pt x="77" y="2408"/>
                    <a:pt x="153" y="2484"/>
                    <a:pt x="267" y="2484"/>
                  </a:cubicBezTo>
                  <a:cubicBezTo>
                    <a:pt x="381" y="2522"/>
                    <a:pt x="496" y="2560"/>
                    <a:pt x="610" y="2560"/>
                  </a:cubicBezTo>
                  <a:lnTo>
                    <a:pt x="1104" y="2560"/>
                  </a:lnTo>
                  <a:lnTo>
                    <a:pt x="1332" y="2826"/>
                  </a:lnTo>
                  <a:cubicBezTo>
                    <a:pt x="1409" y="2902"/>
                    <a:pt x="1485" y="2978"/>
                    <a:pt x="1599" y="3054"/>
                  </a:cubicBezTo>
                  <a:cubicBezTo>
                    <a:pt x="1675" y="3130"/>
                    <a:pt x="1751" y="3168"/>
                    <a:pt x="1865" y="3206"/>
                  </a:cubicBezTo>
                  <a:cubicBezTo>
                    <a:pt x="1979" y="3206"/>
                    <a:pt x="2093" y="3168"/>
                    <a:pt x="2169" y="3092"/>
                  </a:cubicBezTo>
                  <a:cubicBezTo>
                    <a:pt x="2246" y="3054"/>
                    <a:pt x="2284" y="2978"/>
                    <a:pt x="2322" y="2864"/>
                  </a:cubicBezTo>
                  <a:cubicBezTo>
                    <a:pt x="2360" y="2750"/>
                    <a:pt x="2398" y="2674"/>
                    <a:pt x="2436" y="2522"/>
                  </a:cubicBezTo>
                  <a:lnTo>
                    <a:pt x="2436" y="2484"/>
                  </a:lnTo>
                  <a:cubicBezTo>
                    <a:pt x="2455" y="2465"/>
                    <a:pt x="2464" y="2455"/>
                    <a:pt x="2474" y="2455"/>
                  </a:cubicBezTo>
                  <a:cubicBezTo>
                    <a:pt x="2483" y="2455"/>
                    <a:pt x="2493" y="2465"/>
                    <a:pt x="2512" y="2484"/>
                  </a:cubicBezTo>
                  <a:lnTo>
                    <a:pt x="2702" y="2446"/>
                  </a:lnTo>
                  <a:cubicBezTo>
                    <a:pt x="2930" y="2370"/>
                    <a:pt x="3159" y="2331"/>
                    <a:pt x="3387" y="2217"/>
                  </a:cubicBezTo>
                  <a:cubicBezTo>
                    <a:pt x="3463" y="2179"/>
                    <a:pt x="3577" y="2103"/>
                    <a:pt x="3501" y="1989"/>
                  </a:cubicBezTo>
                  <a:cubicBezTo>
                    <a:pt x="3463" y="1913"/>
                    <a:pt x="3387" y="1875"/>
                    <a:pt x="3311" y="1799"/>
                  </a:cubicBezTo>
                  <a:cubicBezTo>
                    <a:pt x="3121" y="1685"/>
                    <a:pt x="2968" y="1571"/>
                    <a:pt x="2778" y="1494"/>
                  </a:cubicBezTo>
                  <a:lnTo>
                    <a:pt x="2702" y="1456"/>
                  </a:lnTo>
                  <a:cubicBezTo>
                    <a:pt x="2664" y="1456"/>
                    <a:pt x="2702" y="1456"/>
                    <a:pt x="2702" y="1418"/>
                  </a:cubicBezTo>
                  <a:lnTo>
                    <a:pt x="2702" y="1190"/>
                  </a:lnTo>
                  <a:cubicBezTo>
                    <a:pt x="2740" y="1000"/>
                    <a:pt x="2740" y="772"/>
                    <a:pt x="2702" y="543"/>
                  </a:cubicBezTo>
                  <a:cubicBezTo>
                    <a:pt x="2664" y="467"/>
                    <a:pt x="2664" y="353"/>
                    <a:pt x="2626" y="239"/>
                  </a:cubicBezTo>
                  <a:cubicBezTo>
                    <a:pt x="2588" y="125"/>
                    <a:pt x="2512" y="49"/>
                    <a:pt x="2398" y="11"/>
                  </a:cubicBezTo>
                  <a:cubicBezTo>
                    <a:pt x="2376" y="4"/>
                    <a:pt x="2356" y="0"/>
                    <a:pt x="2336"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6" name="Google Shape;1583;p47">
              <a:extLst>
                <a:ext uri="{FF2B5EF4-FFF2-40B4-BE49-F238E27FC236}">
                  <a16:creationId xmlns:a16="http://schemas.microsoft.com/office/drawing/2014/main" id="{DBE1863C-0A93-4E2D-835E-58988D700552}"/>
                </a:ext>
              </a:extLst>
            </p:cNvPr>
            <p:cNvSpPr/>
            <p:nvPr/>
          </p:nvSpPr>
          <p:spPr>
            <a:xfrm>
              <a:off x="695600" y="1819925"/>
              <a:ext cx="81825" cy="94450"/>
            </a:xfrm>
            <a:custGeom>
              <a:avLst/>
              <a:gdLst/>
              <a:ahLst/>
              <a:cxnLst/>
              <a:rect l="l" t="t" r="r" b="b"/>
              <a:pathLst>
                <a:path w="3273" h="3778" extrusionOk="0">
                  <a:moveTo>
                    <a:pt x="1277" y="0"/>
                  </a:moveTo>
                  <a:cubicBezTo>
                    <a:pt x="1226" y="0"/>
                    <a:pt x="1176" y="21"/>
                    <a:pt x="1142" y="72"/>
                  </a:cubicBezTo>
                  <a:cubicBezTo>
                    <a:pt x="1142" y="148"/>
                    <a:pt x="1104" y="263"/>
                    <a:pt x="1104" y="339"/>
                  </a:cubicBezTo>
                  <a:cubicBezTo>
                    <a:pt x="1104" y="567"/>
                    <a:pt x="1104" y="757"/>
                    <a:pt x="1104" y="947"/>
                  </a:cubicBezTo>
                  <a:lnTo>
                    <a:pt x="1104" y="1023"/>
                  </a:lnTo>
                  <a:cubicBezTo>
                    <a:pt x="1104" y="1062"/>
                    <a:pt x="1104" y="1062"/>
                    <a:pt x="1065" y="1100"/>
                  </a:cubicBezTo>
                  <a:lnTo>
                    <a:pt x="875" y="1176"/>
                  </a:lnTo>
                  <a:cubicBezTo>
                    <a:pt x="685" y="1290"/>
                    <a:pt x="495" y="1404"/>
                    <a:pt x="343" y="1556"/>
                  </a:cubicBezTo>
                  <a:cubicBezTo>
                    <a:pt x="267" y="1632"/>
                    <a:pt x="190" y="1708"/>
                    <a:pt x="114" y="1784"/>
                  </a:cubicBezTo>
                  <a:cubicBezTo>
                    <a:pt x="38" y="1860"/>
                    <a:pt x="0" y="1975"/>
                    <a:pt x="0" y="2051"/>
                  </a:cubicBezTo>
                  <a:cubicBezTo>
                    <a:pt x="114" y="2203"/>
                    <a:pt x="190" y="2241"/>
                    <a:pt x="267" y="2279"/>
                  </a:cubicBezTo>
                  <a:cubicBezTo>
                    <a:pt x="305" y="2317"/>
                    <a:pt x="343" y="2317"/>
                    <a:pt x="381" y="2355"/>
                  </a:cubicBezTo>
                  <a:cubicBezTo>
                    <a:pt x="533" y="2431"/>
                    <a:pt x="647" y="2469"/>
                    <a:pt x="761" y="2545"/>
                  </a:cubicBezTo>
                  <a:lnTo>
                    <a:pt x="951" y="2621"/>
                  </a:lnTo>
                  <a:lnTo>
                    <a:pt x="1104" y="2659"/>
                  </a:lnTo>
                  <a:lnTo>
                    <a:pt x="1180" y="2697"/>
                  </a:lnTo>
                  <a:cubicBezTo>
                    <a:pt x="1218" y="2735"/>
                    <a:pt x="1256" y="2735"/>
                    <a:pt x="1294" y="2774"/>
                  </a:cubicBezTo>
                  <a:lnTo>
                    <a:pt x="1294" y="2850"/>
                  </a:lnTo>
                  <a:lnTo>
                    <a:pt x="1294" y="2964"/>
                  </a:lnTo>
                  <a:cubicBezTo>
                    <a:pt x="1294" y="3040"/>
                    <a:pt x="1332" y="3154"/>
                    <a:pt x="1370" y="3230"/>
                  </a:cubicBezTo>
                  <a:cubicBezTo>
                    <a:pt x="1408" y="3382"/>
                    <a:pt x="1484" y="3534"/>
                    <a:pt x="1598" y="3687"/>
                  </a:cubicBezTo>
                  <a:cubicBezTo>
                    <a:pt x="1654" y="3742"/>
                    <a:pt x="1730" y="3778"/>
                    <a:pt x="1797" y="3778"/>
                  </a:cubicBezTo>
                  <a:cubicBezTo>
                    <a:pt x="1821" y="3778"/>
                    <a:pt x="1844" y="3773"/>
                    <a:pt x="1864" y="3763"/>
                  </a:cubicBezTo>
                  <a:cubicBezTo>
                    <a:pt x="1941" y="3725"/>
                    <a:pt x="2017" y="3649"/>
                    <a:pt x="2093" y="3572"/>
                  </a:cubicBezTo>
                  <a:cubicBezTo>
                    <a:pt x="2169" y="3420"/>
                    <a:pt x="2245" y="3230"/>
                    <a:pt x="2321" y="3078"/>
                  </a:cubicBezTo>
                  <a:lnTo>
                    <a:pt x="2930" y="3078"/>
                  </a:lnTo>
                  <a:cubicBezTo>
                    <a:pt x="3006" y="3040"/>
                    <a:pt x="3120" y="3002"/>
                    <a:pt x="3196" y="2926"/>
                  </a:cubicBezTo>
                  <a:cubicBezTo>
                    <a:pt x="3272" y="2850"/>
                    <a:pt x="3272" y="2735"/>
                    <a:pt x="3234" y="2621"/>
                  </a:cubicBezTo>
                  <a:cubicBezTo>
                    <a:pt x="3196" y="2507"/>
                    <a:pt x="3158" y="2431"/>
                    <a:pt x="3120" y="2317"/>
                  </a:cubicBezTo>
                  <a:cubicBezTo>
                    <a:pt x="3044" y="2203"/>
                    <a:pt x="3006" y="2089"/>
                    <a:pt x="2930" y="1975"/>
                  </a:cubicBezTo>
                  <a:lnTo>
                    <a:pt x="2892" y="1899"/>
                  </a:lnTo>
                  <a:lnTo>
                    <a:pt x="2892" y="1860"/>
                  </a:lnTo>
                  <a:cubicBezTo>
                    <a:pt x="2930" y="1746"/>
                    <a:pt x="2968" y="1632"/>
                    <a:pt x="3006" y="1518"/>
                  </a:cubicBezTo>
                  <a:cubicBezTo>
                    <a:pt x="3044" y="1442"/>
                    <a:pt x="3082" y="1328"/>
                    <a:pt x="3082" y="1214"/>
                  </a:cubicBezTo>
                  <a:cubicBezTo>
                    <a:pt x="3120" y="1100"/>
                    <a:pt x="3120" y="985"/>
                    <a:pt x="3082" y="871"/>
                  </a:cubicBezTo>
                  <a:cubicBezTo>
                    <a:pt x="3044" y="757"/>
                    <a:pt x="2968" y="681"/>
                    <a:pt x="2854" y="681"/>
                  </a:cubicBezTo>
                  <a:cubicBezTo>
                    <a:pt x="2816" y="662"/>
                    <a:pt x="2768" y="653"/>
                    <a:pt x="2716" y="653"/>
                  </a:cubicBezTo>
                  <a:cubicBezTo>
                    <a:pt x="2663" y="653"/>
                    <a:pt x="2606" y="662"/>
                    <a:pt x="2549" y="681"/>
                  </a:cubicBezTo>
                  <a:cubicBezTo>
                    <a:pt x="2435" y="681"/>
                    <a:pt x="2321" y="719"/>
                    <a:pt x="2207" y="757"/>
                  </a:cubicBezTo>
                  <a:lnTo>
                    <a:pt x="2131" y="757"/>
                  </a:lnTo>
                  <a:cubicBezTo>
                    <a:pt x="2131" y="719"/>
                    <a:pt x="2093" y="719"/>
                    <a:pt x="2093" y="681"/>
                  </a:cubicBezTo>
                  <a:lnTo>
                    <a:pt x="1941" y="529"/>
                  </a:lnTo>
                  <a:cubicBezTo>
                    <a:pt x="1788" y="377"/>
                    <a:pt x="1636" y="225"/>
                    <a:pt x="1446" y="72"/>
                  </a:cubicBezTo>
                  <a:cubicBezTo>
                    <a:pt x="1404" y="31"/>
                    <a:pt x="1340" y="0"/>
                    <a:pt x="1277"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7" name="Google Shape;1584;p47">
              <a:extLst>
                <a:ext uri="{FF2B5EF4-FFF2-40B4-BE49-F238E27FC236}">
                  <a16:creationId xmlns:a16="http://schemas.microsoft.com/office/drawing/2014/main" id="{F01193DA-8CB3-446F-8C4F-CD9CC60E1FCB}"/>
                </a:ext>
              </a:extLst>
            </p:cNvPr>
            <p:cNvSpPr/>
            <p:nvPr/>
          </p:nvSpPr>
          <p:spPr>
            <a:xfrm>
              <a:off x="577650" y="1246150"/>
              <a:ext cx="81825" cy="94700"/>
            </a:xfrm>
            <a:custGeom>
              <a:avLst/>
              <a:gdLst/>
              <a:ahLst/>
              <a:cxnLst/>
              <a:rect l="l" t="t" r="r" b="b"/>
              <a:pathLst>
                <a:path w="3273" h="3788" extrusionOk="0">
                  <a:moveTo>
                    <a:pt x="1199" y="1"/>
                  </a:moveTo>
                  <a:cubicBezTo>
                    <a:pt x="1157" y="1"/>
                    <a:pt x="1120" y="13"/>
                    <a:pt x="1104" y="45"/>
                  </a:cubicBezTo>
                  <a:cubicBezTo>
                    <a:pt x="1066" y="159"/>
                    <a:pt x="1066" y="235"/>
                    <a:pt x="1066" y="349"/>
                  </a:cubicBezTo>
                  <a:cubicBezTo>
                    <a:pt x="1066" y="577"/>
                    <a:pt x="1066" y="768"/>
                    <a:pt x="1104" y="996"/>
                  </a:cubicBezTo>
                  <a:lnTo>
                    <a:pt x="1104" y="1072"/>
                  </a:lnTo>
                  <a:cubicBezTo>
                    <a:pt x="1104" y="1110"/>
                    <a:pt x="1104" y="1110"/>
                    <a:pt x="1066" y="1110"/>
                  </a:cubicBezTo>
                  <a:lnTo>
                    <a:pt x="876" y="1224"/>
                  </a:lnTo>
                  <a:cubicBezTo>
                    <a:pt x="686" y="1338"/>
                    <a:pt x="533" y="1452"/>
                    <a:pt x="343" y="1566"/>
                  </a:cubicBezTo>
                  <a:cubicBezTo>
                    <a:pt x="267" y="1643"/>
                    <a:pt x="191" y="1719"/>
                    <a:pt x="115" y="1833"/>
                  </a:cubicBezTo>
                  <a:cubicBezTo>
                    <a:pt x="39" y="1909"/>
                    <a:pt x="1" y="1985"/>
                    <a:pt x="39" y="2099"/>
                  </a:cubicBezTo>
                  <a:cubicBezTo>
                    <a:pt x="77" y="2175"/>
                    <a:pt x="153" y="2213"/>
                    <a:pt x="229" y="2289"/>
                  </a:cubicBezTo>
                  <a:lnTo>
                    <a:pt x="343" y="2365"/>
                  </a:lnTo>
                  <a:cubicBezTo>
                    <a:pt x="495" y="2403"/>
                    <a:pt x="609" y="2480"/>
                    <a:pt x="724" y="2518"/>
                  </a:cubicBezTo>
                  <a:lnTo>
                    <a:pt x="914" y="2594"/>
                  </a:lnTo>
                  <a:lnTo>
                    <a:pt x="1066" y="2670"/>
                  </a:lnTo>
                  <a:lnTo>
                    <a:pt x="1180" y="2708"/>
                  </a:lnTo>
                  <a:cubicBezTo>
                    <a:pt x="1180" y="2708"/>
                    <a:pt x="1218" y="2746"/>
                    <a:pt x="1256" y="2746"/>
                  </a:cubicBezTo>
                  <a:lnTo>
                    <a:pt x="1256" y="2784"/>
                  </a:lnTo>
                  <a:cubicBezTo>
                    <a:pt x="1256" y="2822"/>
                    <a:pt x="1256" y="2822"/>
                    <a:pt x="1256" y="2860"/>
                  </a:cubicBezTo>
                  <a:lnTo>
                    <a:pt x="1256" y="2974"/>
                  </a:lnTo>
                  <a:cubicBezTo>
                    <a:pt x="1256" y="3050"/>
                    <a:pt x="1294" y="3126"/>
                    <a:pt x="1332" y="3202"/>
                  </a:cubicBezTo>
                  <a:cubicBezTo>
                    <a:pt x="1370" y="3393"/>
                    <a:pt x="1446" y="3545"/>
                    <a:pt x="1599" y="3697"/>
                  </a:cubicBezTo>
                  <a:cubicBezTo>
                    <a:pt x="1626" y="3753"/>
                    <a:pt x="1695" y="3788"/>
                    <a:pt x="1775" y="3788"/>
                  </a:cubicBezTo>
                  <a:cubicBezTo>
                    <a:pt x="1804" y="3788"/>
                    <a:pt x="1834" y="3783"/>
                    <a:pt x="1865" y="3773"/>
                  </a:cubicBezTo>
                  <a:cubicBezTo>
                    <a:pt x="1941" y="3697"/>
                    <a:pt x="1979" y="3621"/>
                    <a:pt x="2055" y="3545"/>
                  </a:cubicBezTo>
                  <a:cubicBezTo>
                    <a:pt x="2131" y="3393"/>
                    <a:pt x="2207" y="3240"/>
                    <a:pt x="2283" y="3088"/>
                  </a:cubicBezTo>
                  <a:lnTo>
                    <a:pt x="2892" y="3088"/>
                  </a:lnTo>
                  <a:cubicBezTo>
                    <a:pt x="3006" y="3050"/>
                    <a:pt x="3082" y="3012"/>
                    <a:pt x="3158" y="2936"/>
                  </a:cubicBezTo>
                  <a:cubicBezTo>
                    <a:pt x="3235" y="2860"/>
                    <a:pt x="3273" y="2708"/>
                    <a:pt x="3196" y="2632"/>
                  </a:cubicBezTo>
                  <a:cubicBezTo>
                    <a:pt x="3196" y="2518"/>
                    <a:pt x="3120" y="2403"/>
                    <a:pt x="3082" y="2327"/>
                  </a:cubicBezTo>
                  <a:cubicBezTo>
                    <a:pt x="3044" y="2213"/>
                    <a:pt x="2968" y="2099"/>
                    <a:pt x="2930" y="1985"/>
                  </a:cubicBezTo>
                  <a:lnTo>
                    <a:pt x="2854" y="1909"/>
                  </a:lnTo>
                  <a:lnTo>
                    <a:pt x="2854" y="1833"/>
                  </a:lnTo>
                  <a:cubicBezTo>
                    <a:pt x="2892" y="1757"/>
                    <a:pt x="2930" y="1643"/>
                    <a:pt x="2968" y="1528"/>
                  </a:cubicBezTo>
                  <a:cubicBezTo>
                    <a:pt x="3006" y="1414"/>
                    <a:pt x="3044" y="1300"/>
                    <a:pt x="3044" y="1186"/>
                  </a:cubicBezTo>
                  <a:cubicBezTo>
                    <a:pt x="3082" y="1072"/>
                    <a:pt x="3044" y="958"/>
                    <a:pt x="3006" y="844"/>
                  </a:cubicBezTo>
                  <a:cubicBezTo>
                    <a:pt x="2968" y="768"/>
                    <a:pt x="2892" y="691"/>
                    <a:pt x="2778" y="653"/>
                  </a:cubicBezTo>
                  <a:lnTo>
                    <a:pt x="2512" y="653"/>
                  </a:lnTo>
                  <a:cubicBezTo>
                    <a:pt x="2398" y="691"/>
                    <a:pt x="2283" y="691"/>
                    <a:pt x="2169" y="730"/>
                  </a:cubicBezTo>
                  <a:lnTo>
                    <a:pt x="2093" y="730"/>
                  </a:lnTo>
                  <a:cubicBezTo>
                    <a:pt x="2055" y="730"/>
                    <a:pt x="2055" y="691"/>
                    <a:pt x="2017" y="653"/>
                  </a:cubicBezTo>
                  <a:lnTo>
                    <a:pt x="1903" y="539"/>
                  </a:lnTo>
                  <a:cubicBezTo>
                    <a:pt x="1751" y="349"/>
                    <a:pt x="1561" y="197"/>
                    <a:pt x="1370" y="45"/>
                  </a:cubicBezTo>
                  <a:cubicBezTo>
                    <a:pt x="1326" y="23"/>
                    <a:pt x="1257" y="1"/>
                    <a:pt x="1199"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149" name="Google Shape;1535;p46">
            <a:extLst>
              <a:ext uri="{FF2B5EF4-FFF2-40B4-BE49-F238E27FC236}">
                <a16:creationId xmlns:a16="http://schemas.microsoft.com/office/drawing/2014/main" id="{1ECE56C4-AA72-45AF-ADB5-63C0EBC5F9A5}"/>
              </a:ext>
            </a:extLst>
          </p:cNvPr>
          <p:cNvGrpSpPr/>
          <p:nvPr/>
        </p:nvGrpSpPr>
        <p:grpSpPr>
          <a:xfrm>
            <a:off x="988166" y="3866206"/>
            <a:ext cx="521601" cy="509633"/>
            <a:chOff x="554825" y="3144675"/>
            <a:chExt cx="1079525" cy="1217925"/>
          </a:xfrm>
        </p:grpSpPr>
        <p:sp>
          <p:nvSpPr>
            <p:cNvPr id="150" name="Google Shape;1536;p46">
              <a:extLst>
                <a:ext uri="{FF2B5EF4-FFF2-40B4-BE49-F238E27FC236}">
                  <a16:creationId xmlns:a16="http://schemas.microsoft.com/office/drawing/2014/main" id="{D1C8E0BC-4535-46AB-BE05-3F70711DC7F0}"/>
                </a:ext>
              </a:extLst>
            </p:cNvPr>
            <p:cNvSpPr/>
            <p:nvPr/>
          </p:nvSpPr>
          <p:spPr>
            <a:xfrm>
              <a:off x="1028475" y="4166200"/>
              <a:ext cx="25" cy="25"/>
            </a:xfrm>
            <a:custGeom>
              <a:avLst/>
              <a:gdLst/>
              <a:ahLst/>
              <a:cxnLst/>
              <a:rect l="l" t="t" r="r" b="b"/>
              <a:pathLst>
                <a:path w="1" h="1" extrusionOk="0">
                  <a:moveTo>
                    <a:pt x="1" y="0"/>
                  </a:move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1" name="Google Shape;1537;p46">
              <a:extLst>
                <a:ext uri="{FF2B5EF4-FFF2-40B4-BE49-F238E27FC236}">
                  <a16:creationId xmlns:a16="http://schemas.microsoft.com/office/drawing/2014/main" id="{1D1E7CFC-023D-4A57-B37D-17CD94BD7387}"/>
                </a:ext>
              </a:extLst>
            </p:cNvPr>
            <p:cNvSpPr/>
            <p:nvPr/>
          </p:nvSpPr>
          <p:spPr>
            <a:xfrm>
              <a:off x="702250" y="3765075"/>
              <a:ext cx="780875" cy="496725"/>
            </a:xfrm>
            <a:custGeom>
              <a:avLst/>
              <a:gdLst/>
              <a:ahLst/>
              <a:cxnLst/>
              <a:rect l="l" t="t" r="r" b="b"/>
              <a:pathLst>
                <a:path w="31235" h="19869" extrusionOk="0">
                  <a:moveTo>
                    <a:pt x="25580" y="610"/>
                  </a:moveTo>
                  <a:cubicBezTo>
                    <a:pt x="27973" y="610"/>
                    <a:pt x="30738" y="1265"/>
                    <a:pt x="30360" y="4061"/>
                  </a:cubicBezTo>
                  <a:cubicBezTo>
                    <a:pt x="30132" y="5545"/>
                    <a:pt x="29257" y="6877"/>
                    <a:pt x="28305" y="8018"/>
                  </a:cubicBezTo>
                  <a:cubicBezTo>
                    <a:pt x="27354" y="9159"/>
                    <a:pt x="26289" y="10186"/>
                    <a:pt x="25110" y="11138"/>
                  </a:cubicBezTo>
                  <a:cubicBezTo>
                    <a:pt x="22675" y="13116"/>
                    <a:pt x="20012" y="14790"/>
                    <a:pt x="17159" y="16121"/>
                  </a:cubicBezTo>
                  <a:cubicBezTo>
                    <a:pt x="14267" y="17567"/>
                    <a:pt x="11148" y="18556"/>
                    <a:pt x="7952" y="19089"/>
                  </a:cubicBezTo>
                  <a:cubicBezTo>
                    <a:pt x="7285" y="19216"/>
                    <a:pt x="6605" y="19277"/>
                    <a:pt x="5925" y="19277"/>
                  </a:cubicBezTo>
                  <a:cubicBezTo>
                    <a:pt x="4976" y="19277"/>
                    <a:pt x="4029" y="19158"/>
                    <a:pt x="3120" y="18937"/>
                  </a:cubicBezTo>
                  <a:cubicBezTo>
                    <a:pt x="2359" y="18746"/>
                    <a:pt x="1713" y="18328"/>
                    <a:pt x="1256" y="17757"/>
                  </a:cubicBezTo>
                  <a:cubicBezTo>
                    <a:pt x="838" y="17111"/>
                    <a:pt x="685" y="16312"/>
                    <a:pt x="876" y="15551"/>
                  </a:cubicBezTo>
                  <a:cubicBezTo>
                    <a:pt x="1180" y="14105"/>
                    <a:pt x="2093" y="12773"/>
                    <a:pt x="3044" y="11632"/>
                  </a:cubicBezTo>
                  <a:cubicBezTo>
                    <a:pt x="4033" y="10491"/>
                    <a:pt x="5137" y="9464"/>
                    <a:pt x="6316" y="8513"/>
                  </a:cubicBezTo>
                  <a:cubicBezTo>
                    <a:pt x="6544" y="8322"/>
                    <a:pt x="6849" y="8056"/>
                    <a:pt x="7115" y="7904"/>
                  </a:cubicBezTo>
                  <a:cubicBezTo>
                    <a:pt x="8979" y="6458"/>
                    <a:pt x="10995" y="5203"/>
                    <a:pt x="13126" y="4176"/>
                  </a:cubicBezTo>
                  <a:cubicBezTo>
                    <a:pt x="15180" y="3110"/>
                    <a:pt x="17349" y="2235"/>
                    <a:pt x="19593" y="1589"/>
                  </a:cubicBezTo>
                  <a:cubicBezTo>
                    <a:pt x="20240" y="1398"/>
                    <a:pt x="20887" y="1208"/>
                    <a:pt x="21572" y="1056"/>
                  </a:cubicBezTo>
                  <a:cubicBezTo>
                    <a:pt x="21876" y="1018"/>
                    <a:pt x="22218" y="942"/>
                    <a:pt x="22561" y="866"/>
                  </a:cubicBezTo>
                  <a:lnTo>
                    <a:pt x="23055" y="790"/>
                  </a:lnTo>
                  <a:lnTo>
                    <a:pt x="23284" y="752"/>
                  </a:lnTo>
                  <a:lnTo>
                    <a:pt x="23588" y="752"/>
                  </a:lnTo>
                  <a:cubicBezTo>
                    <a:pt x="24150" y="671"/>
                    <a:pt x="24848" y="610"/>
                    <a:pt x="25580" y="610"/>
                  </a:cubicBezTo>
                  <a:close/>
                  <a:moveTo>
                    <a:pt x="25465" y="0"/>
                  </a:moveTo>
                  <a:cubicBezTo>
                    <a:pt x="24484" y="0"/>
                    <a:pt x="23493" y="86"/>
                    <a:pt x="22523" y="257"/>
                  </a:cubicBezTo>
                  <a:cubicBezTo>
                    <a:pt x="19898" y="752"/>
                    <a:pt x="17387" y="1550"/>
                    <a:pt x="14952" y="2654"/>
                  </a:cubicBezTo>
                  <a:cubicBezTo>
                    <a:pt x="12593" y="3681"/>
                    <a:pt x="10349" y="4936"/>
                    <a:pt x="8218" y="6382"/>
                  </a:cubicBezTo>
                  <a:cubicBezTo>
                    <a:pt x="6126" y="7790"/>
                    <a:pt x="4185" y="9464"/>
                    <a:pt x="2550" y="11366"/>
                  </a:cubicBezTo>
                  <a:cubicBezTo>
                    <a:pt x="1751" y="12279"/>
                    <a:pt x="1066" y="13344"/>
                    <a:pt x="609" y="14447"/>
                  </a:cubicBezTo>
                  <a:cubicBezTo>
                    <a:pt x="153" y="15627"/>
                    <a:pt x="1" y="16958"/>
                    <a:pt x="723" y="18024"/>
                  </a:cubicBezTo>
                  <a:cubicBezTo>
                    <a:pt x="1484" y="19127"/>
                    <a:pt x="2664" y="19507"/>
                    <a:pt x="3843" y="19698"/>
                  </a:cubicBezTo>
                  <a:cubicBezTo>
                    <a:pt x="4509" y="19812"/>
                    <a:pt x="5175" y="19869"/>
                    <a:pt x="5840" y="19869"/>
                  </a:cubicBezTo>
                  <a:cubicBezTo>
                    <a:pt x="6506" y="19869"/>
                    <a:pt x="7172" y="19812"/>
                    <a:pt x="7838" y="19698"/>
                  </a:cubicBezTo>
                  <a:cubicBezTo>
                    <a:pt x="10463" y="19317"/>
                    <a:pt x="13050" y="18594"/>
                    <a:pt x="15485" y="17567"/>
                  </a:cubicBezTo>
                  <a:cubicBezTo>
                    <a:pt x="17881" y="16540"/>
                    <a:pt x="20164" y="15322"/>
                    <a:pt x="22333" y="13915"/>
                  </a:cubicBezTo>
                  <a:cubicBezTo>
                    <a:pt x="24463" y="12545"/>
                    <a:pt x="26403" y="10947"/>
                    <a:pt x="28115" y="9121"/>
                  </a:cubicBezTo>
                  <a:cubicBezTo>
                    <a:pt x="28990" y="8208"/>
                    <a:pt x="29713" y="7219"/>
                    <a:pt x="30284" y="6154"/>
                  </a:cubicBezTo>
                  <a:cubicBezTo>
                    <a:pt x="30816" y="5089"/>
                    <a:pt x="31235" y="3833"/>
                    <a:pt x="30854" y="2654"/>
                  </a:cubicBezTo>
                  <a:cubicBezTo>
                    <a:pt x="30702" y="2083"/>
                    <a:pt x="30398" y="1589"/>
                    <a:pt x="29979" y="1208"/>
                  </a:cubicBezTo>
                  <a:cubicBezTo>
                    <a:pt x="29028" y="371"/>
                    <a:pt x="27659" y="105"/>
                    <a:pt x="26441" y="29"/>
                  </a:cubicBezTo>
                  <a:cubicBezTo>
                    <a:pt x="26118" y="10"/>
                    <a:pt x="25792" y="0"/>
                    <a:pt x="25465"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2" name="Google Shape;1538;p46">
              <a:extLst>
                <a:ext uri="{FF2B5EF4-FFF2-40B4-BE49-F238E27FC236}">
                  <a16:creationId xmlns:a16="http://schemas.microsoft.com/office/drawing/2014/main" id="{8BA6A070-D94D-4647-BDB9-A312C1F527E6}"/>
                </a:ext>
              </a:extLst>
            </p:cNvPr>
            <p:cNvSpPr/>
            <p:nvPr/>
          </p:nvSpPr>
          <p:spPr>
            <a:xfrm>
              <a:off x="1291925" y="3782900"/>
              <a:ext cx="25" cy="25"/>
            </a:xfrm>
            <a:custGeom>
              <a:avLst/>
              <a:gdLst/>
              <a:ahLst/>
              <a:cxnLst/>
              <a:rect l="l" t="t" r="r" b="b"/>
              <a:pathLst>
                <a:path w="1" h="1" extrusionOk="0">
                  <a:moveTo>
                    <a:pt x="1" y="0"/>
                  </a:move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3" name="Google Shape;1539;p46">
              <a:extLst>
                <a:ext uri="{FF2B5EF4-FFF2-40B4-BE49-F238E27FC236}">
                  <a16:creationId xmlns:a16="http://schemas.microsoft.com/office/drawing/2014/main" id="{72A60829-64A4-4150-98A0-8D867FB57A0A}"/>
                </a:ext>
              </a:extLst>
            </p:cNvPr>
            <p:cNvSpPr/>
            <p:nvPr/>
          </p:nvSpPr>
          <p:spPr>
            <a:xfrm>
              <a:off x="554825" y="3673450"/>
              <a:ext cx="1079525" cy="689150"/>
            </a:xfrm>
            <a:custGeom>
              <a:avLst/>
              <a:gdLst/>
              <a:ahLst/>
              <a:cxnLst/>
              <a:rect l="l" t="t" r="r" b="b"/>
              <a:pathLst>
                <a:path w="43181" h="27566" extrusionOk="0">
                  <a:moveTo>
                    <a:pt x="35344" y="612"/>
                  </a:moveTo>
                  <a:cubicBezTo>
                    <a:pt x="36219" y="612"/>
                    <a:pt x="37094" y="650"/>
                    <a:pt x="37931" y="802"/>
                  </a:cubicBezTo>
                  <a:cubicBezTo>
                    <a:pt x="39415" y="1031"/>
                    <a:pt x="41127" y="1563"/>
                    <a:pt x="41963" y="2933"/>
                  </a:cubicBezTo>
                  <a:cubicBezTo>
                    <a:pt x="42420" y="3732"/>
                    <a:pt x="42610" y="4683"/>
                    <a:pt x="42458" y="5596"/>
                  </a:cubicBezTo>
                  <a:cubicBezTo>
                    <a:pt x="42230" y="6927"/>
                    <a:pt x="41697" y="8145"/>
                    <a:pt x="40936" y="9286"/>
                  </a:cubicBezTo>
                  <a:cubicBezTo>
                    <a:pt x="40213" y="10389"/>
                    <a:pt x="39376" y="11455"/>
                    <a:pt x="38425" y="12444"/>
                  </a:cubicBezTo>
                  <a:cubicBezTo>
                    <a:pt x="36523" y="14422"/>
                    <a:pt x="34431" y="16210"/>
                    <a:pt x="32148" y="17808"/>
                  </a:cubicBezTo>
                  <a:lnTo>
                    <a:pt x="31730" y="18074"/>
                  </a:lnTo>
                  <a:cubicBezTo>
                    <a:pt x="31692" y="18112"/>
                    <a:pt x="31577" y="18227"/>
                    <a:pt x="31539" y="18227"/>
                  </a:cubicBezTo>
                  <a:cubicBezTo>
                    <a:pt x="31501" y="18189"/>
                    <a:pt x="31387" y="18074"/>
                    <a:pt x="31349" y="18036"/>
                  </a:cubicBezTo>
                  <a:cubicBezTo>
                    <a:pt x="30920" y="17708"/>
                    <a:pt x="30428" y="17556"/>
                    <a:pt x="29948" y="17556"/>
                  </a:cubicBezTo>
                  <a:cubicBezTo>
                    <a:pt x="28982" y="17556"/>
                    <a:pt x="28065" y="18173"/>
                    <a:pt x="27811" y="19216"/>
                  </a:cubicBezTo>
                  <a:cubicBezTo>
                    <a:pt x="27697" y="19558"/>
                    <a:pt x="27697" y="19901"/>
                    <a:pt x="27773" y="20205"/>
                  </a:cubicBezTo>
                  <a:cubicBezTo>
                    <a:pt x="27773" y="20281"/>
                    <a:pt x="27811" y="20357"/>
                    <a:pt x="27811" y="20433"/>
                  </a:cubicBezTo>
                  <a:cubicBezTo>
                    <a:pt x="27849" y="20509"/>
                    <a:pt x="27849" y="20471"/>
                    <a:pt x="27811" y="20547"/>
                  </a:cubicBezTo>
                  <a:cubicBezTo>
                    <a:pt x="27811" y="20585"/>
                    <a:pt x="27735" y="20585"/>
                    <a:pt x="27697" y="20623"/>
                  </a:cubicBezTo>
                  <a:lnTo>
                    <a:pt x="27240" y="20852"/>
                  </a:lnTo>
                  <a:cubicBezTo>
                    <a:pt x="24806" y="22221"/>
                    <a:pt x="22295" y="23401"/>
                    <a:pt x="19670" y="24390"/>
                  </a:cubicBezTo>
                  <a:cubicBezTo>
                    <a:pt x="17045" y="25417"/>
                    <a:pt x="14305" y="26140"/>
                    <a:pt x="11566" y="26634"/>
                  </a:cubicBezTo>
                  <a:lnTo>
                    <a:pt x="11034" y="26710"/>
                  </a:lnTo>
                  <a:lnTo>
                    <a:pt x="10577" y="26748"/>
                  </a:lnTo>
                  <a:lnTo>
                    <a:pt x="10501" y="26748"/>
                  </a:lnTo>
                  <a:cubicBezTo>
                    <a:pt x="10197" y="26787"/>
                    <a:pt x="9664" y="26863"/>
                    <a:pt x="9245" y="26901"/>
                  </a:cubicBezTo>
                  <a:cubicBezTo>
                    <a:pt x="8865" y="26901"/>
                    <a:pt x="8332" y="26939"/>
                    <a:pt x="7876" y="26939"/>
                  </a:cubicBezTo>
                  <a:cubicBezTo>
                    <a:pt x="7001" y="26939"/>
                    <a:pt x="6126" y="26901"/>
                    <a:pt x="5289" y="26748"/>
                  </a:cubicBezTo>
                  <a:cubicBezTo>
                    <a:pt x="3691" y="26444"/>
                    <a:pt x="1941" y="25797"/>
                    <a:pt x="1218" y="24238"/>
                  </a:cubicBezTo>
                  <a:cubicBezTo>
                    <a:pt x="495" y="22716"/>
                    <a:pt x="1066" y="20852"/>
                    <a:pt x="1789" y="19406"/>
                  </a:cubicBezTo>
                  <a:cubicBezTo>
                    <a:pt x="2588" y="17922"/>
                    <a:pt x="3577" y="16553"/>
                    <a:pt x="4718" y="15335"/>
                  </a:cubicBezTo>
                  <a:cubicBezTo>
                    <a:pt x="7077" y="12824"/>
                    <a:pt x="9740" y="10618"/>
                    <a:pt x="12631" y="8792"/>
                  </a:cubicBezTo>
                  <a:cubicBezTo>
                    <a:pt x="15523" y="6927"/>
                    <a:pt x="18566" y="5292"/>
                    <a:pt x="21762" y="3960"/>
                  </a:cubicBezTo>
                  <a:cubicBezTo>
                    <a:pt x="24958" y="2552"/>
                    <a:pt x="28306" y="1525"/>
                    <a:pt x="31730" y="916"/>
                  </a:cubicBezTo>
                  <a:cubicBezTo>
                    <a:pt x="32110" y="878"/>
                    <a:pt x="32529" y="802"/>
                    <a:pt x="32833" y="764"/>
                  </a:cubicBezTo>
                  <a:lnTo>
                    <a:pt x="33099" y="764"/>
                  </a:lnTo>
                  <a:lnTo>
                    <a:pt x="33442" y="726"/>
                  </a:lnTo>
                  <a:lnTo>
                    <a:pt x="34050" y="688"/>
                  </a:lnTo>
                  <a:cubicBezTo>
                    <a:pt x="34507" y="650"/>
                    <a:pt x="34925" y="612"/>
                    <a:pt x="35344" y="612"/>
                  </a:cubicBezTo>
                  <a:close/>
                  <a:moveTo>
                    <a:pt x="35624" y="0"/>
                  </a:moveTo>
                  <a:cubicBezTo>
                    <a:pt x="35109" y="0"/>
                    <a:pt x="34596" y="27"/>
                    <a:pt x="34088" y="80"/>
                  </a:cubicBezTo>
                  <a:cubicBezTo>
                    <a:pt x="30322" y="422"/>
                    <a:pt x="26670" y="1335"/>
                    <a:pt x="23170" y="2743"/>
                  </a:cubicBezTo>
                  <a:cubicBezTo>
                    <a:pt x="19708" y="4074"/>
                    <a:pt x="16398" y="5748"/>
                    <a:pt x="13240" y="7726"/>
                  </a:cubicBezTo>
                  <a:cubicBezTo>
                    <a:pt x="10159" y="9591"/>
                    <a:pt x="7343" y="11835"/>
                    <a:pt x="4832" y="14384"/>
                  </a:cubicBezTo>
                  <a:cubicBezTo>
                    <a:pt x="3577" y="15640"/>
                    <a:pt x="2474" y="17085"/>
                    <a:pt x="1561" y="18607"/>
                  </a:cubicBezTo>
                  <a:cubicBezTo>
                    <a:pt x="686" y="20129"/>
                    <a:pt x="1" y="21955"/>
                    <a:pt x="419" y="23743"/>
                  </a:cubicBezTo>
                  <a:cubicBezTo>
                    <a:pt x="800" y="25379"/>
                    <a:pt x="2169" y="26406"/>
                    <a:pt x="3691" y="26939"/>
                  </a:cubicBezTo>
                  <a:cubicBezTo>
                    <a:pt x="4985" y="27352"/>
                    <a:pt x="6319" y="27565"/>
                    <a:pt x="7664" y="27565"/>
                  </a:cubicBezTo>
                  <a:cubicBezTo>
                    <a:pt x="8178" y="27565"/>
                    <a:pt x="8693" y="27534"/>
                    <a:pt x="9207" y="27471"/>
                  </a:cubicBezTo>
                  <a:cubicBezTo>
                    <a:pt x="12936" y="27129"/>
                    <a:pt x="16626" y="26254"/>
                    <a:pt x="20126" y="24846"/>
                  </a:cubicBezTo>
                  <a:cubicBezTo>
                    <a:pt x="21838" y="24200"/>
                    <a:pt x="23512" y="23439"/>
                    <a:pt x="25186" y="22602"/>
                  </a:cubicBezTo>
                  <a:cubicBezTo>
                    <a:pt x="26023" y="22221"/>
                    <a:pt x="26822" y="21765"/>
                    <a:pt x="27659" y="21308"/>
                  </a:cubicBezTo>
                  <a:lnTo>
                    <a:pt x="27925" y="21156"/>
                  </a:lnTo>
                  <a:cubicBezTo>
                    <a:pt x="27963" y="21156"/>
                    <a:pt x="28039" y="21080"/>
                    <a:pt x="28077" y="21080"/>
                  </a:cubicBezTo>
                  <a:cubicBezTo>
                    <a:pt x="28100" y="21069"/>
                    <a:pt x="28115" y="21064"/>
                    <a:pt x="28127" y="21064"/>
                  </a:cubicBezTo>
                  <a:cubicBezTo>
                    <a:pt x="28157" y="21064"/>
                    <a:pt x="28165" y="21091"/>
                    <a:pt x="28191" y="21118"/>
                  </a:cubicBezTo>
                  <a:cubicBezTo>
                    <a:pt x="28306" y="21308"/>
                    <a:pt x="28496" y="21460"/>
                    <a:pt x="28648" y="21613"/>
                  </a:cubicBezTo>
                  <a:cubicBezTo>
                    <a:pt x="29045" y="21900"/>
                    <a:pt x="29500" y="22035"/>
                    <a:pt x="29952" y="22035"/>
                  </a:cubicBezTo>
                  <a:cubicBezTo>
                    <a:pt x="30755" y="22035"/>
                    <a:pt x="31544" y="21607"/>
                    <a:pt x="31958" y="20852"/>
                  </a:cubicBezTo>
                  <a:cubicBezTo>
                    <a:pt x="32148" y="20433"/>
                    <a:pt x="32262" y="19977"/>
                    <a:pt x="32186" y="19558"/>
                  </a:cubicBezTo>
                  <a:cubicBezTo>
                    <a:pt x="32186" y="19330"/>
                    <a:pt x="32110" y="19140"/>
                    <a:pt x="32034" y="18987"/>
                  </a:cubicBezTo>
                  <a:cubicBezTo>
                    <a:pt x="32034" y="18911"/>
                    <a:pt x="31882" y="18759"/>
                    <a:pt x="31920" y="18683"/>
                  </a:cubicBezTo>
                  <a:cubicBezTo>
                    <a:pt x="31920" y="18645"/>
                    <a:pt x="32186" y="18493"/>
                    <a:pt x="32224" y="18455"/>
                  </a:cubicBezTo>
                  <a:cubicBezTo>
                    <a:pt x="33746" y="17428"/>
                    <a:pt x="35192" y="16324"/>
                    <a:pt x="36561" y="15107"/>
                  </a:cubicBezTo>
                  <a:cubicBezTo>
                    <a:pt x="37893" y="13966"/>
                    <a:pt x="39110" y="12672"/>
                    <a:pt x="40213" y="11303"/>
                  </a:cubicBezTo>
                  <a:cubicBezTo>
                    <a:pt x="41393" y="9933"/>
                    <a:pt x="42268" y="8373"/>
                    <a:pt x="42838" y="6661"/>
                  </a:cubicBezTo>
                  <a:cubicBezTo>
                    <a:pt x="43105" y="5786"/>
                    <a:pt x="43181" y="4873"/>
                    <a:pt x="43029" y="3998"/>
                  </a:cubicBezTo>
                  <a:cubicBezTo>
                    <a:pt x="42686" y="2248"/>
                    <a:pt x="41203" y="1107"/>
                    <a:pt x="39605" y="536"/>
                  </a:cubicBezTo>
                  <a:cubicBezTo>
                    <a:pt x="38313" y="179"/>
                    <a:pt x="36962" y="0"/>
                    <a:pt x="35624"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4" name="Google Shape;1540;p46">
              <a:extLst>
                <a:ext uri="{FF2B5EF4-FFF2-40B4-BE49-F238E27FC236}">
                  <a16:creationId xmlns:a16="http://schemas.microsoft.com/office/drawing/2014/main" id="{D0E3326E-5107-48A3-BCDA-22B783CEAB1D}"/>
                </a:ext>
              </a:extLst>
            </p:cNvPr>
            <p:cNvSpPr/>
            <p:nvPr/>
          </p:nvSpPr>
          <p:spPr>
            <a:xfrm>
              <a:off x="1376575" y="3692550"/>
              <a:ext cx="25" cy="25"/>
            </a:xfrm>
            <a:custGeom>
              <a:avLst/>
              <a:gdLst/>
              <a:ahLst/>
              <a:cxnLst/>
              <a:rect l="l" t="t" r="r" b="b"/>
              <a:pathLst>
                <a:path w="1" h="1" extrusionOk="0">
                  <a:moveTo>
                    <a:pt x="1" y="0"/>
                  </a:move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5" name="Google Shape;1541;p46">
              <a:extLst>
                <a:ext uri="{FF2B5EF4-FFF2-40B4-BE49-F238E27FC236}">
                  <a16:creationId xmlns:a16="http://schemas.microsoft.com/office/drawing/2014/main" id="{242C3A71-29DD-4D36-A646-A4E1B9AAA79D}"/>
                </a:ext>
              </a:extLst>
            </p:cNvPr>
            <p:cNvSpPr/>
            <p:nvPr/>
          </p:nvSpPr>
          <p:spPr>
            <a:xfrm>
              <a:off x="820425" y="3817875"/>
              <a:ext cx="510525" cy="376600"/>
            </a:xfrm>
            <a:custGeom>
              <a:avLst/>
              <a:gdLst/>
              <a:ahLst/>
              <a:cxnLst/>
              <a:rect l="l" t="t" r="r" b="b"/>
              <a:pathLst>
                <a:path w="20421" h="15064" extrusionOk="0">
                  <a:moveTo>
                    <a:pt x="14904" y="1797"/>
                  </a:moveTo>
                  <a:cubicBezTo>
                    <a:pt x="15095" y="1797"/>
                    <a:pt x="15285" y="1797"/>
                    <a:pt x="15437" y="1835"/>
                  </a:cubicBezTo>
                  <a:cubicBezTo>
                    <a:pt x="15551" y="1835"/>
                    <a:pt x="15627" y="1835"/>
                    <a:pt x="15703" y="1873"/>
                  </a:cubicBezTo>
                  <a:lnTo>
                    <a:pt x="15817" y="1873"/>
                  </a:lnTo>
                  <a:cubicBezTo>
                    <a:pt x="15817" y="1911"/>
                    <a:pt x="15817" y="1987"/>
                    <a:pt x="15817" y="2064"/>
                  </a:cubicBezTo>
                  <a:cubicBezTo>
                    <a:pt x="15728" y="3406"/>
                    <a:pt x="16832" y="4445"/>
                    <a:pt x="18065" y="4445"/>
                  </a:cubicBezTo>
                  <a:cubicBezTo>
                    <a:pt x="18404" y="4445"/>
                    <a:pt x="18753" y="4366"/>
                    <a:pt x="19089" y="4194"/>
                  </a:cubicBezTo>
                  <a:cubicBezTo>
                    <a:pt x="19203" y="4651"/>
                    <a:pt x="19203" y="5145"/>
                    <a:pt x="19165" y="5640"/>
                  </a:cubicBezTo>
                  <a:cubicBezTo>
                    <a:pt x="18861" y="7466"/>
                    <a:pt x="17567" y="9064"/>
                    <a:pt x="16198" y="10281"/>
                  </a:cubicBezTo>
                  <a:cubicBezTo>
                    <a:pt x="14790" y="11498"/>
                    <a:pt x="13192" y="12450"/>
                    <a:pt x="11442" y="13134"/>
                  </a:cubicBezTo>
                  <a:cubicBezTo>
                    <a:pt x="10910" y="13287"/>
                    <a:pt x="10415" y="13477"/>
                    <a:pt x="9883" y="13591"/>
                  </a:cubicBezTo>
                  <a:cubicBezTo>
                    <a:pt x="9616" y="13667"/>
                    <a:pt x="9350" y="13743"/>
                    <a:pt x="9084" y="13781"/>
                  </a:cubicBezTo>
                  <a:lnTo>
                    <a:pt x="8703" y="13857"/>
                  </a:lnTo>
                  <a:lnTo>
                    <a:pt x="8513" y="13857"/>
                  </a:lnTo>
                  <a:cubicBezTo>
                    <a:pt x="8488" y="13857"/>
                    <a:pt x="8378" y="13874"/>
                    <a:pt x="8341" y="13874"/>
                  </a:cubicBezTo>
                  <a:cubicBezTo>
                    <a:pt x="8323" y="13874"/>
                    <a:pt x="8323" y="13870"/>
                    <a:pt x="8361" y="13857"/>
                  </a:cubicBezTo>
                  <a:lnTo>
                    <a:pt x="7980" y="13857"/>
                  </a:lnTo>
                  <a:lnTo>
                    <a:pt x="7562" y="13895"/>
                  </a:lnTo>
                  <a:lnTo>
                    <a:pt x="6725" y="13895"/>
                  </a:lnTo>
                  <a:cubicBezTo>
                    <a:pt x="6192" y="13895"/>
                    <a:pt x="5622" y="13819"/>
                    <a:pt x="5089" y="13667"/>
                  </a:cubicBezTo>
                  <a:cubicBezTo>
                    <a:pt x="5887" y="12138"/>
                    <a:pt x="4710" y="10435"/>
                    <a:pt x="3131" y="10435"/>
                  </a:cubicBezTo>
                  <a:cubicBezTo>
                    <a:pt x="2903" y="10435"/>
                    <a:pt x="2666" y="10470"/>
                    <a:pt x="2426" y="10547"/>
                  </a:cubicBezTo>
                  <a:cubicBezTo>
                    <a:pt x="2426" y="9064"/>
                    <a:pt x="3301" y="7694"/>
                    <a:pt x="4214" y="6629"/>
                  </a:cubicBezTo>
                  <a:cubicBezTo>
                    <a:pt x="5165" y="5526"/>
                    <a:pt x="6268" y="4612"/>
                    <a:pt x="7524" y="3852"/>
                  </a:cubicBezTo>
                  <a:cubicBezTo>
                    <a:pt x="8741" y="3167"/>
                    <a:pt x="10073" y="2596"/>
                    <a:pt x="11442" y="2254"/>
                  </a:cubicBezTo>
                  <a:cubicBezTo>
                    <a:pt x="12203" y="2025"/>
                    <a:pt x="12964" y="1911"/>
                    <a:pt x="13763" y="1835"/>
                  </a:cubicBezTo>
                  <a:cubicBezTo>
                    <a:pt x="14143" y="1797"/>
                    <a:pt x="14524" y="1797"/>
                    <a:pt x="14904" y="1797"/>
                  </a:cubicBezTo>
                  <a:close/>
                  <a:moveTo>
                    <a:pt x="18054" y="1"/>
                  </a:moveTo>
                  <a:cubicBezTo>
                    <a:pt x="17993" y="1"/>
                    <a:pt x="17933" y="4"/>
                    <a:pt x="17872" y="9"/>
                  </a:cubicBezTo>
                  <a:cubicBezTo>
                    <a:pt x="17453" y="9"/>
                    <a:pt x="17073" y="161"/>
                    <a:pt x="16769" y="390"/>
                  </a:cubicBezTo>
                  <a:cubicBezTo>
                    <a:pt x="16578" y="504"/>
                    <a:pt x="16426" y="618"/>
                    <a:pt x="16274" y="808"/>
                  </a:cubicBezTo>
                  <a:cubicBezTo>
                    <a:pt x="16198" y="884"/>
                    <a:pt x="16160" y="960"/>
                    <a:pt x="16084" y="1036"/>
                  </a:cubicBezTo>
                  <a:lnTo>
                    <a:pt x="16008" y="1188"/>
                  </a:lnTo>
                  <a:cubicBezTo>
                    <a:pt x="15970" y="1265"/>
                    <a:pt x="16008" y="1303"/>
                    <a:pt x="15894" y="1303"/>
                  </a:cubicBezTo>
                  <a:cubicBezTo>
                    <a:pt x="15665" y="1303"/>
                    <a:pt x="15399" y="1227"/>
                    <a:pt x="15171" y="1227"/>
                  </a:cubicBezTo>
                  <a:cubicBezTo>
                    <a:pt x="15057" y="1208"/>
                    <a:pt x="14942" y="1198"/>
                    <a:pt x="14824" y="1198"/>
                  </a:cubicBezTo>
                  <a:cubicBezTo>
                    <a:pt x="14705" y="1198"/>
                    <a:pt x="14581" y="1208"/>
                    <a:pt x="14448" y="1227"/>
                  </a:cubicBezTo>
                  <a:cubicBezTo>
                    <a:pt x="13953" y="1227"/>
                    <a:pt x="13497" y="1265"/>
                    <a:pt x="13002" y="1341"/>
                  </a:cubicBezTo>
                  <a:cubicBezTo>
                    <a:pt x="12089" y="1455"/>
                    <a:pt x="11176" y="1683"/>
                    <a:pt x="10263" y="2025"/>
                  </a:cubicBezTo>
                  <a:cubicBezTo>
                    <a:pt x="8551" y="2634"/>
                    <a:pt x="6915" y="3547"/>
                    <a:pt x="5469" y="4689"/>
                  </a:cubicBezTo>
                  <a:cubicBezTo>
                    <a:pt x="4024" y="5792"/>
                    <a:pt x="2882" y="7238"/>
                    <a:pt x="2198" y="8873"/>
                  </a:cubicBezTo>
                  <a:cubicBezTo>
                    <a:pt x="2007" y="9330"/>
                    <a:pt x="1893" y="9786"/>
                    <a:pt x="1855" y="10243"/>
                  </a:cubicBezTo>
                  <a:lnTo>
                    <a:pt x="1855" y="10547"/>
                  </a:lnTo>
                  <a:cubicBezTo>
                    <a:pt x="1855" y="10661"/>
                    <a:pt x="1855" y="10776"/>
                    <a:pt x="1855" y="10890"/>
                  </a:cubicBezTo>
                  <a:cubicBezTo>
                    <a:pt x="1855" y="10966"/>
                    <a:pt x="1703" y="11042"/>
                    <a:pt x="1627" y="11118"/>
                  </a:cubicBezTo>
                  <a:cubicBezTo>
                    <a:pt x="1513" y="11194"/>
                    <a:pt x="1437" y="11270"/>
                    <a:pt x="1361" y="11346"/>
                  </a:cubicBezTo>
                  <a:cubicBezTo>
                    <a:pt x="1" y="12954"/>
                    <a:pt x="1353" y="15063"/>
                    <a:pt x="3071" y="15063"/>
                  </a:cubicBezTo>
                  <a:cubicBezTo>
                    <a:pt x="3467" y="15063"/>
                    <a:pt x="3883" y="14951"/>
                    <a:pt x="4290" y="14694"/>
                  </a:cubicBezTo>
                  <a:cubicBezTo>
                    <a:pt x="4366" y="14618"/>
                    <a:pt x="4480" y="14542"/>
                    <a:pt x="4556" y="14466"/>
                  </a:cubicBezTo>
                  <a:cubicBezTo>
                    <a:pt x="4594" y="14428"/>
                    <a:pt x="4670" y="14314"/>
                    <a:pt x="4747" y="14314"/>
                  </a:cubicBezTo>
                  <a:cubicBezTo>
                    <a:pt x="4861" y="14314"/>
                    <a:pt x="4975" y="14352"/>
                    <a:pt x="5051" y="14390"/>
                  </a:cubicBezTo>
                  <a:lnTo>
                    <a:pt x="5469" y="14466"/>
                  </a:lnTo>
                  <a:cubicBezTo>
                    <a:pt x="6031" y="14556"/>
                    <a:pt x="6595" y="14599"/>
                    <a:pt x="7158" y="14599"/>
                  </a:cubicBezTo>
                  <a:cubicBezTo>
                    <a:pt x="8503" y="14599"/>
                    <a:pt x="9839" y="14351"/>
                    <a:pt x="11100" y="13895"/>
                  </a:cubicBezTo>
                  <a:cubicBezTo>
                    <a:pt x="12774" y="13325"/>
                    <a:pt x="14334" y="12488"/>
                    <a:pt x="15741" y="11422"/>
                  </a:cubicBezTo>
                  <a:cubicBezTo>
                    <a:pt x="17187" y="10357"/>
                    <a:pt x="18366" y="8988"/>
                    <a:pt x="19203" y="7390"/>
                  </a:cubicBezTo>
                  <a:cubicBezTo>
                    <a:pt x="19584" y="6591"/>
                    <a:pt x="19774" y="5716"/>
                    <a:pt x="19736" y="4803"/>
                  </a:cubicBezTo>
                  <a:cubicBezTo>
                    <a:pt x="19736" y="4574"/>
                    <a:pt x="19698" y="4346"/>
                    <a:pt x="19622" y="4156"/>
                  </a:cubicBezTo>
                  <a:cubicBezTo>
                    <a:pt x="19622" y="4080"/>
                    <a:pt x="19546" y="3928"/>
                    <a:pt x="19546" y="3852"/>
                  </a:cubicBezTo>
                  <a:cubicBezTo>
                    <a:pt x="19546" y="3814"/>
                    <a:pt x="19736" y="3699"/>
                    <a:pt x="19774" y="3623"/>
                  </a:cubicBezTo>
                  <a:cubicBezTo>
                    <a:pt x="20345" y="2900"/>
                    <a:pt x="20421" y="1911"/>
                    <a:pt x="19926" y="1112"/>
                  </a:cubicBezTo>
                  <a:cubicBezTo>
                    <a:pt x="19538" y="442"/>
                    <a:pt x="18823" y="1"/>
                    <a:pt x="18054"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6" name="Google Shape;1542;p46">
              <a:extLst>
                <a:ext uri="{FF2B5EF4-FFF2-40B4-BE49-F238E27FC236}">
                  <a16:creationId xmlns:a16="http://schemas.microsoft.com/office/drawing/2014/main" id="{CA386536-0D9E-4550-B763-81BBE6BA226D}"/>
                </a:ext>
              </a:extLst>
            </p:cNvPr>
            <p:cNvSpPr/>
            <p:nvPr/>
          </p:nvSpPr>
          <p:spPr>
            <a:xfrm>
              <a:off x="971425" y="3916550"/>
              <a:ext cx="242475" cy="187550"/>
            </a:xfrm>
            <a:custGeom>
              <a:avLst/>
              <a:gdLst/>
              <a:ahLst/>
              <a:cxnLst/>
              <a:rect l="l" t="t" r="r" b="b"/>
              <a:pathLst>
                <a:path w="9699" h="7502" extrusionOk="0">
                  <a:moveTo>
                    <a:pt x="4665" y="1"/>
                  </a:moveTo>
                  <a:cubicBezTo>
                    <a:pt x="4338" y="1"/>
                    <a:pt x="4010" y="44"/>
                    <a:pt x="3690" y="133"/>
                  </a:cubicBezTo>
                  <a:cubicBezTo>
                    <a:pt x="76" y="1122"/>
                    <a:pt x="0" y="6220"/>
                    <a:pt x="3576" y="7323"/>
                  </a:cubicBezTo>
                  <a:cubicBezTo>
                    <a:pt x="3972" y="7445"/>
                    <a:pt x="4358" y="7502"/>
                    <a:pt x="4728" y="7502"/>
                  </a:cubicBezTo>
                  <a:cubicBezTo>
                    <a:pt x="7711" y="7502"/>
                    <a:pt x="9698" y="3850"/>
                    <a:pt x="7533" y="1312"/>
                  </a:cubicBezTo>
                  <a:cubicBezTo>
                    <a:pt x="6804" y="467"/>
                    <a:pt x="5739" y="1"/>
                    <a:pt x="4665"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7" name="Google Shape;1543;p46">
              <a:extLst>
                <a:ext uri="{FF2B5EF4-FFF2-40B4-BE49-F238E27FC236}">
                  <a16:creationId xmlns:a16="http://schemas.microsoft.com/office/drawing/2014/main" id="{9E2D5468-0DD1-4CF9-BDB3-DD84BA732AF6}"/>
                </a:ext>
              </a:extLst>
            </p:cNvPr>
            <p:cNvSpPr/>
            <p:nvPr/>
          </p:nvSpPr>
          <p:spPr>
            <a:xfrm>
              <a:off x="1442200" y="3441450"/>
              <a:ext cx="87100" cy="60200"/>
            </a:xfrm>
            <a:custGeom>
              <a:avLst/>
              <a:gdLst/>
              <a:ahLst/>
              <a:cxnLst/>
              <a:rect l="l" t="t" r="r" b="b"/>
              <a:pathLst>
                <a:path w="3484" h="2408" extrusionOk="0">
                  <a:moveTo>
                    <a:pt x="1979" y="1"/>
                  </a:moveTo>
                  <a:cubicBezTo>
                    <a:pt x="572" y="1"/>
                    <a:pt x="1" y="2169"/>
                    <a:pt x="1561" y="2397"/>
                  </a:cubicBezTo>
                  <a:cubicBezTo>
                    <a:pt x="1616" y="2404"/>
                    <a:pt x="1670" y="2407"/>
                    <a:pt x="1722" y="2407"/>
                  </a:cubicBezTo>
                  <a:cubicBezTo>
                    <a:pt x="3148" y="2407"/>
                    <a:pt x="3484" y="1"/>
                    <a:pt x="1979"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8" name="Google Shape;1544;p46">
              <a:extLst>
                <a:ext uri="{FF2B5EF4-FFF2-40B4-BE49-F238E27FC236}">
                  <a16:creationId xmlns:a16="http://schemas.microsoft.com/office/drawing/2014/main" id="{18DEEEC2-7E29-46B6-B0BC-8EDD052FBFFA}"/>
                </a:ext>
              </a:extLst>
            </p:cNvPr>
            <p:cNvSpPr/>
            <p:nvPr/>
          </p:nvSpPr>
          <p:spPr>
            <a:xfrm>
              <a:off x="879500" y="3602200"/>
              <a:ext cx="73875" cy="54550"/>
            </a:xfrm>
            <a:custGeom>
              <a:avLst/>
              <a:gdLst/>
              <a:ahLst/>
              <a:cxnLst/>
              <a:rect l="l" t="t" r="r" b="b"/>
              <a:pathLst>
                <a:path w="2955" h="2182" extrusionOk="0">
                  <a:moveTo>
                    <a:pt x="976" y="0"/>
                  </a:moveTo>
                  <a:cubicBezTo>
                    <a:pt x="748" y="0"/>
                    <a:pt x="101" y="913"/>
                    <a:pt x="63" y="1179"/>
                  </a:cubicBezTo>
                  <a:cubicBezTo>
                    <a:pt x="1" y="1834"/>
                    <a:pt x="551" y="2182"/>
                    <a:pt x="1128" y="2182"/>
                  </a:cubicBezTo>
                  <a:cubicBezTo>
                    <a:pt x="1256" y="2182"/>
                    <a:pt x="1385" y="2165"/>
                    <a:pt x="1509" y="2131"/>
                  </a:cubicBezTo>
                  <a:cubicBezTo>
                    <a:pt x="2954" y="1674"/>
                    <a:pt x="2307" y="0"/>
                    <a:pt x="976"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9" name="Google Shape;1545;p46">
              <a:extLst>
                <a:ext uri="{FF2B5EF4-FFF2-40B4-BE49-F238E27FC236}">
                  <a16:creationId xmlns:a16="http://schemas.microsoft.com/office/drawing/2014/main" id="{4368C7DD-F8B6-4200-8BEF-1F2B50BEF6E4}"/>
                </a:ext>
              </a:extLst>
            </p:cNvPr>
            <p:cNvSpPr/>
            <p:nvPr/>
          </p:nvSpPr>
          <p:spPr>
            <a:xfrm>
              <a:off x="767500" y="3220625"/>
              <a:ext cx="99325" cy="76975"/>
            </a:xfrm>
            <a:custGeom>
              <a:avLst/>
              <a:gdLst/>
              <a:ahLst/>
              <a:cxnLst/>
              <a:rect l="l" t="t" r="r" b="b"/>
              <a:pathLst>
                <a:path w="3973" h="3079" extrusionOk="0">
                  <a:moveTo>
                    <a:pt x="2016" y="0"/>
                  </a:moveTo>
                  <a:cubicBezTo>
                    <a:pt x="0" y="0"/>
                    <a:pt x="19" y="3079"/>
                    <a:pt x="1878" y="3079"/>
                  </a:cubicBezTo>
                  <a:cubicBezTo>
                    <a:pt x="2031" y="3079"/>
                    <a:pt x="2196" y="3058"/>
                    <a:pt x="2374" y="3013"/>
                  </a:cubicBezTo>
                  <a:cubicBezTo>
                    <a:pt x="3934" y="2632"/>
                    <a:pt x="3972" y="7"/>
                    <a:pt x="2184" y="7"/>
                  </a:cubicBezTo>
                  <a:cubicBezTo>
                    <a:pt x="2126" y="3"/>
                    <a:pt x="2070" y="0"/>
                    <a:pt x="2016"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0" name="Google Shape;1546;p46">
              <a:extLst>
                <a:ext uri="{FF2B5EF4-FFF2-40B4-BE49-F238E27FC236}">
                  <a16:creationId xmlns:a16="http://schemas.microsoft.com/office/drawing/2014/main" id="{B3E9DEC7-5DB7-4AED-A4BA-3F9E42D12C65}"/>
                </a:ext>
              </a:extLst>
            </p:cNvPr>
            <p:cNvSpPr/>
            <p:nvPr/>
          </p:nvSpPr>
          <p:spPr>
            <a:xfrm>
              <a:off x="1213575" y="3144675"/>
              <a:ext cx="77425" cy="73300"/>
            </a:xfrm>
            <a:custGeom>
              <a:avLst/>
              <a:gdLst/>
              <a:ahLst/>
              <a:cxnLst/>
              <a:rect l="l" t="t" r="r" b="b"/>
              <a:pathLst>
                <a:path w="3097" h="2932" extrusionOk="0">
                  <a:moveTo>
                    <a:pt x="2190" y="0"/>
                  </a:moveTo>
                  <a:cubicBezTo>
                    <a:pt x="459" y="0"/>
                    <a:pt x="1" y="2781"/>
                    <a:pt x="1765" y="2931"/>
                  </a:cubicBezTo>
                  <a:cubicBezTo>
                    <a:pt x="2298" y="2931"/>
                    <a:pt x="2793" y="2551"/>
                    <a:pt x="2945" y="2018"/>
                  </a:cubicBezTo>
                  <a:cubicBezTo>
                    <a:pt x="3097" y="1600"/>
                    <a:pt x="2945" y="2"/>
                    <a:pt x="2260" y="2"/>
                  </a:cubicBezTo>
                  <a:cubicBezTo>
                    <a:pt x="2236" y="1"/>
                    <a:pt x="2213" y="0"/>
                    <a:pt x="2190"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1" name="Google Shape;1547;p46">
              <a:extLst>
                <a:ext uri="{FF2B5EF4-FFF2-40B4-BE49-F238E27FC236}">
                  <a16:creationId xmlns:a16="http://schemas.microsoft.com/office/drawing/2014/main" id="{956036EA-C247-47F7-83BF-49B7A7009B7F}"/>
                </a:ext>
              </a:extLst>
            </p:cNvPr>
            <p:cNvSpPr/>
            <p:nvPr/>
          </p:nvSpPr>
          <p:spPr>
            <a:xfrm>
              <a:off x="1052150" y="3373550"/>
              <a:ext cx="89900" cy="61100"/>
            </a:xfrm>
            <a:custGeom>
              <a:avLst/>
              <a:gdLst/>
              <a:ahLst/>
              <a:cxnLst/>
              <a:rect l="l" t="t" r="r" b="b"/>
              <a:pathLst>
                <a:path w="3596" h="2444" extrusionOk="0">
                  <a:moveTo>
                    <a:pt x="2184" y="0"/>
                  </a:moveTo>
                  <a:cubicBezTo>
                    <a:pt x="1136" y="0"/>
                    <a:pt x="1" y="938"/>
                    <a:pt x="1070" y="2032"/>
                  </a:cubicBezTo>
                  <a:cubicBezTo>
                    <a:pt x="1354" y="2316"/>
                    <a:pt x="1726" y="2444"/>
                    <a:pt x="2093" y="2444"/>
                  </a:cubicBezTo>
                  <a:cubicBezTo>
                    <a:pt x="2856" y="2444"/>
                    <a:pt x="3595" y="1891"/>
                    <a:pt x="3467" y="1043"/>
                  </a:cubicBezTo>
                  <a:cubicBezTo>
                    <a:pt x="3343" y="300"/>
                    <a:pt x="2777" y="0"/>
                    <a:pt x="2184"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2" name="Google Shape;1548;p46">
              <a:extLst>
                <a:ext uri="{FF2B5EF4-FFF2-40B4-BE49-F238E27FC236}">
                  <a16:creationId xmlns:a16="http://schemas.microsoft.com/office/drawing/2014/main" id="{FDBB1D4E-98E8-4993-B27B-4BA206712257}"/>
                </a:ext>
              </a:extLst>
            </p:cNvPr>
            <p:cNvSpPr/>
            <p:nvPr/>
          </p:nvSpPr>
          <p:spPr>
            <a:xfrm>
              <a:off x="603250" y="3434700"/>
              <a:ext cx="77150" cy="72475"/>
            </a:xfrm>
            <a:custGeom>
              <a:avLst/>
              <a:gdLst/>
              <a:ahLst/>
              <a:cxnLst/>
              <a:rect l="l" t="t" r="r" b="b"/>
              <a:pathLst>
                <a:path w="3086" h="2899" extrusionOk="0">
                  <a:moveTo>
                    <a:pt x="2143" y="1"/>
                  </a:moveTo>
                  <a:cubicBezTo>
                    <a:pt x="405" y="1"/>
                    <a:pt x="0" y="2746"/>
                    <a:pt x="1716" y="2896"/>
                  </a:cubicBezTo>
                  <a:cubicBezTo>
                    <a:pt x="1742" y="2897"/>
                    <a:pt x="1768" y="2898"/>
                    <a:pt x="1794" y="2898"/>
                  </a:cubicBezTo>
                  <a:cubicBezTo>
                    <a:pt x="2331" y="2898"/>
                    <a:pt x="2788" y="2527"/>
                    <a:pt x="2933" y="1983"/>
                  </a:cubicBezTo>
                  <a:cubicBezTo>
                    <a:pt x="3086" y="1564"/>
                    <a:pt x="2933" y="4"/>
                    <a:pt x="2249" y="4"/>
                  </a:cubicBezTo>
                  <a:cubicBezTo>
                    <a:pt x="2213" y="2"/>
                    <a:pt x="2178" y="1"/>
                    <a:pt x="2143"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3" name="Google Shape;1549;p46">
              <a:extLst>
                <a:ext uri="{FF2B5EF4-FFF2-40B4-BE49-F238E27FC236}">
                  <a16:creationId xmlns:a16="http://schemas.microsoft.com/office/drawing/2014/main" id="{C0539268-62C1-4532-A551-69029DD37917}"/>
                </a:ext>
              </a:extLst>
            </p:cNvPr>
            <p:cNvSpPr/>
            <p:nvPr/>
          </p:nvSpPr>
          <p:spPr>
            <a:xfrm>
              <a:off x="567050" y="3734050"/>
              <a:ext cx="89950" cy="61575"/>
            </a:xfrm>
            <a:custGeom>
              <a:avLst/>
              <a:gdLst/>
              <a:ahLst/>
              <a:cxnLst/>
              <a:rect l="l" t="t" r="r" b="b"/>
              <a:pathLst>
                <a:path w="3598" h="2463" extrusionOk="0">
                  <a:moveTo>
                    <a:pt x="2191" y="1"/>
                  </a:moveTo>
                  <a:cubicBezTo>
                    <a:pt x="1141" y="1"/>
                    <a:pt x="1" y="949"/>
                    <a:pt x="1072" y="2069"/>
                  </a:cubicBezTo>
                  <a:cubicBezTo>
                    <a:pt x="1354" y="2339"/>
                    <a:pt x="1723" y="2462"/>
                    <a:pt x="2088" y="2462"/>
                  </a:cubicBezTo>
                  <a:cubicBezTo>
                    <a:pt x="2853" y="2462"/>
                    <a:pt x="3597" y="1918"/>
                    <a:pt x="3468" y="1041"/>
                  </a:cubicBezTo>
                  <a:cubicBezTo>
                    <a:pt x="3345" y="301"/>
                    <a:pt x="2782" y="1"/>
                    <a:pt x="2191"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 name="Rectangle 1">
            <a:extLst>
              <a:ext uri="{FF2B5EF4-FFF2-40B4-BE49-F238E27FC236}">
                <a16:creationId xmlns:a16="http://schemas.microsoft.com/office/drawing/2014/main" id="{32772D3B-95B9-4285-9C14-73C3F16B8BA7}"/>
              </a:ext>
            </a:extLst>
          </p:cNvPr>
          <p:cNvSpPr/>
          <p:nvPr/>
        </p:nvSpPr>
        <p:spPr>
          <a:xfrm rot="1617761">
            <a:off x="6294276" y="1126849"/>
            <a:ext cx="1007006" cy="646331"/>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w="0"/>
                <a:solidFill>
                  <a:srgbClr val="E8E5C3"/>
                </a:solidFill>
                <a:effectLst>
                  <a:reflection blurRad="6350" stA="53000" endA="300" endPos="35500" dir="5400000" sy="-90000" algn="bl" rotWithShape="0"/>
                </a:effectLst>
                <a:uLnTx/>
                <a:uFillTx/>
                <a:latin typeface="Open Sans" panose="020B0604020202020204" charset="0"/>
                <a:ea typeface="Open Sans" panose="020B0604020202020204" charset="0"/>
                <a:cs typeface="Open Sans" panose="020B0604020202020204" charset="0"/>
                <a:sym typeface="Arial"/>
              </a:rPr>
              <a:t>A New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w="0"/>
                <a:solidFill>
                  <a:srgbClr val="E8E5C3"/>
                </a:solidFill>
                <a:effectLst>
                  <a:reflection blurRad="6350" stA="53000" endA="300" endPos="35500" dir="5400000" sy="-90000" algn="bl" rotWithShape="0"/>
                </a:effectLst>
                <a:uLnTx/>
                <a:uFillTx/>
                <a:latin typeface="Open Sans" panose="020B0604020202020204" charset="0"/>
                <a:ea typeface="Open Sans" panose="020B0604020202020204" charset="0"/>
                <a:cs typeface="Open Sans" panose="020B0604020202020204" charset="0"/>
                <a:sym typeface="Arial"/>
              </a:rPr>
              <a:t>Frontier</a:t>
            </a:r>
          </a:p>
        </p:txBody>
      </p:sp>
    </p:spTree>
    <p:extLst>
      <p:ext uri="{BB962C8B-B14F-4D97-AF65-F5344CB8AC3E}">
        <p14:creationId xmlns:p14="http://schemas.microsoft.com/office/powerpoint/2010/main" val="1461673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611">
                                            <p:txEl>
                                              <p:pRg st="0" end="0"/>
                                            </p:txEl>
                                          </p:spTgt>
                                        </p:tgtEl>
                                        <p:attrNameLst>
                                          <p:attrName>style.visibility</p:attrName>
                                        </p:attrNameLst>
                                      </p:cBhvr>
                                      <p:to>
                                        <p:strVal val="visible"/>
                                      </p:to>
                                    </p:set>
                                    <p:anim calcmode="lin" valueType="num">
                                      <p:cBhvr>
                                        <p:cTn id="7" dur="1000" fill="hold"/>
                                        <p:tgtEl>
                                          <p:spTgt spid="161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611">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611">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611">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1606"/>
                                        </p:tgtEl>
                                        <p:attrNameLst>
                                          <p:attrName>style.visibility</p:attrName>
                                        </p:attrNameLst>
                                      </p:cBhvr>
                                      <p:to>
                                        <p:strVal val="visible"/>
                                      </p:to>
                                    </p:set>
                                    <p:anim calcmode="lin" valueType="num">
                                      <p:cBhvr>
                                        <p:cTn id="13" dur="1000" fill="hold"/>
                                        <p:tgtEl>
                                          <p:spTgt spid="1606"/>
                                        </p:tgtEl>
                                        <p:attrNameLst>
                                          <p:attrName>ppt_w</p:attrName>
                                        </p:attrNameLst>
                                      </p:cBhvr>
                                      <p:tavLst>
                                        <p:tav tm="0">
                                          <p:val>
                                            <p:fltVal val="0"/>
                                          </p:val>
                                        </p:tav>
                                        <p:tav tm="100000">
                                          <p:val>
                                            <p:strVal val="#ppt_w"/>
                                          </p:val>
                                        </p:tav>
                                      </p:tavLst>
                                    </p:anim>
                                    <p:anim calcmode="lin" valueType="num">
                                      <p:cBhvr>
                                        <p:cTn id="14" dur="1000" fill="hold"/>
                                        <p:tgtEl>
                                          <p:spTgt spid="1606"/>
                                        </p:tgtEl>
                                        <p:attrNameLst>
                                          <p:attrName>ppt_h</p:attrName>
                                        </p:attrNameLst>
                                      </p:cBhvr>
                                      <p:tavLst>
                                        <p:tav tm="0">
                                          <p:val>
                                            <p:fltVal val="0"/>
                                          </p:val>
                                        </p:tav>
                                        <p:tav tm="100000">
                                          <p:val>
                                            <p:strVal val="#ppt_h"/>
                                          </p:val>
                                        </p:tav>
                                      </p:tavLst>
                                    </p:anim>
                                    <p:anim calcmode="lin" valueType="num">
                                      <p:cBhvr>
                                        <p:cTn id="15" dur="1000" fill="hold"/>
                                        <p:tgtEl>
                                          <p:spTgt spid="1606"/>
                                        </p:tgtEl>
                                        <p:attrNameLst>
                                          <p:attrName>style.rotation</p:attrName>
                                        </p:attrNameLst>
                                      </p:cBhvr>
                                      <p:tavLst>
                                        <p:tav tm="0">
                                          <p:val>
                                            <p:fltVal val="90"/>
                                          </p:val>
                                        </p:tav>
                                        <p:tav tm="100000">
                                          <p:val>
                                            <p:fltVal val="0"/>
                                          </p:val>
                                        </p:tav>
                                      </p:tavLst>
                                    </p:anim>
                                    <p:animEffect transition="in" filter="fade">
                                      <p:cBhvr>
                                        <p:cTn id="16" dur="1000"/>
                                        <p:tgtEl>
                                          <p:spTgt spid="1606"/>
                                        </p:tgtEl>
                                      </p:cBhvr>
                                    </p:animEffect>
                                  </p:childTnLst>
                                </p:cTn>
                              </p:par>
                              <p:par>
                                <p:cTn id="17" presetID="31" presetClass="entr" presetSubtype="0" fill="hold" nodeType="withEffect">
                                  <p:stCondLst>
                                    <p:cond delay="0"/>
                                  </p:stCondLst>
                                  <p:childTnLst>
                                    <p:set>
                                      <p:cBhvr>
                                        <p:cTn id="18" dur="1" fill="hold">
                                          <p:stCondLst>
                                            <p:cond delay="0"/>
                                          </p:stCondLst>
                                        </p:cTn>
                                        <p:tgtEl>
                                          <p:spTgt spid="92"/>
                                        </p:tgtEl>
                                        <p:attrNameLst>
                                          <p:attrName>style.visibility</p:attrName>
                                        </p:attrNameLst>
                                      </p:cBhvr>
                                      <p:to>
                                        <p:strVal val="visible"/>
                                      </p:to>
                                    </p:set>
                                    <p:anim calcmode="lin" valueType="num">
                                      <p:cBhvr>
                                        <p:cTn id="19" dur="1000" fill="hold"/>
                                        <p:tgtEl>
                                          <p:spTgt spid="92"/>
                                        </p:tgtEl>
                                        <p:attrNameLst>
                                          <p:attrName>ppt_w</p:attrName>
                                        </p:attrNameLst>
                                      </p:cBhvr>
                                      <p:tavLst>
                                        <p:tav tm="0">
                                          <p:val>
                                            <p:fltVal val="0"/>
                                          </p:val>
                                        </p:tav>
                                        <p:tav tm="100000">
                                          <p:val>
                                            <p:strVal val="#ppt_w"/>
                                          </p:val>
                                        </p:tav>
                                      </p:tavLst>
                                    </p:anim>
                                    <p:anim calcmode="lin" valueType="num">
                                      <p:cBhvr>
                                        <p:cTn id="20" dur="1000" fill="hold"/>
                                        <p:tgtEl>
                                          <p:spTgt spid="92"/>
                                        </p:tgtEl>
                                        <p:attrNameLst>
                                          <p:attrName>ppt_h</p:attrName>
                                        </p:attrNameLst>
                                      </p:cBhvr>
                                      <p:tavLst>
                                        <p:tav tm="0">
                                          <p:val>
                                            <p:fltVal val="0"/>
                                          </p:val>
                                        </p:tav>
                                        <p:tav tm="100000">
                                          <p:val>
                                            <p:strVal val="#ppt_h"/>
                                          </p:val>
                                        </p:tav>
                                      </p:tavLst>
                                    </p:anim>
                                    <p:anim calcmode="lin" valueType="num">
                                      <p:cBhvr>
                                        <p:cTn id="21" dur="1000" fill="hold"/>
                                        <p:tgtEl>
                                          <p:spTgt spid="92"/>
                                        </p:tgtEl>
                                        <p:attrNameLst>
                                          <p:attrName>style.rotation</p:attrName>
                                        </p:attrNameLst>
                                      </p:cBhvr>
                                      <p:tavLst>
                                        <p:tav tm="0">
                                          <p:val>
                                            <p:fltVal val="90"/>
                                          </p:val>
                                        </p:tav>
                                        <p:tav tm="100000">
                                          <p:val>
                                            <p:fltVal val="0"/>
                                          </p:val>
                                        </p:tav>
                                      </p:tavLst>
                                    </p:anim>
                                    <p:animEffect transition="in" filter="fade">
                                      <p:cBhvr>
                                        <p:cTn id="22" dur="1000"/>
                                        <p:tgtEl>
                                          <p:spTgt spid="92"/>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1612">
                                            <p:txEl>
                                              <p:pRg st="0" end="0"/>
                                            </p:txEl>
                                          </p:spTgt>
                                        </p:tgtEl>
                                        <p:attrNameLst>
                                          <p:attrName>style.visibility</p:attrName>
                                        </p:attrNameLst>
                                      </p:cBhvr>
                                      <p:to>
                                        <p:strVal val="visible"/>
                                      </p:to>
                                    </p:set>
                                    <p:anim calcmode="lin" valueType="num">
                                      <p:cBhvr>
                                        <p:cTn id="27" dur="1000" fill="hold"/>
                                        <p:tgtEl>
                                          <p:spTgt spid="1612">
                                            <p:txEl>
                                              <p:pRg st="0" end="0"/>
                                            </p:txEl>
                                          </p:spTgt>
                                        </p:tgtEl>
                                        <p:attrNameLst>
                                          <p:attrName>ppt_w</p:attrName>
                                        </p:attrNameLst>
                                      </p:cBhvr>
                                      <p:tavLst>
                                        <p:tav tm="0">
                                          <p:val>
                                            <p:fltVal val="0"/>
                                          </p:val>
                                        </p:tav>
                                        <p:tav tm="100000">
                                          <p:val>
                                            <p:strVal val="#ppt_w"/>
                                          </p:val>
                                        </p:tav>
                                      </p:tavLst>
                                    </p:anim>
                                    <p:anim calcmode="lin" valueType="num">
                                      <p:cBhvr>
                                        <p:cTn id="28" dur="1000" fill="hold"/>
                                        <p:tgtEl>
                                          <p:spTgt spid="1612">
                                            <p:txEl>
                                              <p:pRg st="0" end="0"/>
                                            </p:txEl>
                                          </p:spTgt>
                                        </p:tgtEl>
                                        <p:attrNameLst>
                                          <p:attrName>ppt_h</p:attrName>
                                        </p:attrNameLst>
                                      </p:cBhvr>
                                      <p:tavLst>
                                        <p:tav tm="0">
                                          <p:val>
                                            <p:fltVal val="0"/>
                                          </p:val>
                                        </p:tav>
                                        <p:tav tm="100000">
                                          <p:val>
                                            <p:strVal val="#ppt_h"/>
                                          </p:val>
                                        </p:tav>
                                      </p:tavLst>
                                    </p:anim>
                                    <p:anim calcmode="lin" valueType="num">
                                      <p:cBhvr>
                                        <p:cTn id="29" dur="1000" fill="hold"/>
                                        <p:tgtEl>
                                          <p:spTgt spid="1612">
                                            <p:txEl>
                                              <p:pRg st="0" end="0"/>
                                            </p:txEl>
                                          </p:spTgt>
                                        </p:tgtEl>
                                        <p:attrNameLst>
                                          <p:attrName>style.rotation</p:attrName>
                                        </p:attrNameLst>
                                      </p:cBhvr>
                                      <p:tavLst>
                                        <p:tav tm="0">
                                          <p:val>
                                            <p:fltVal val="90"/>
                                          </p:val>
                                        </p:tav>
                                        <p:tav tm="100000">
                                          <p:val>
                                            <p:fltVal val="0"/>
                                          </p:val>
                                        </p:tav>
                                      </p:tavLst>
                                    </p:anim>
                                    <p:animEffect transition="in" filter="fade">
                                      <p:cBhvr>
                                        <p:cTn id="30" dur="1000"/>
                                        <p:tgtEl>
                                          <p:spTgt spid="1612">
                                            <p:txEl>
                                              <p:pRg st="0" end="0"/>
                                            </p:txEl>
                                          </p:spTgt>
                                        </p:tgtEl>
                                      </p:cBhvr>
                                    </p:animEffect>
                                  </p:childTnLst>
                                </p:cTn>
                              </p:par>
                              <p:par>
                                <p:cTn id="31" presetID="31" presetClass="entr" presetSubtype="0" fill="hold" nodeType="withEffect">
                                  <p:stCondLst>
                                    <p:cond delay="0"/>
                                  </p:stCondLst>
                                  <p:childTnLst>
                                    <p:set>
                                      <p:cBhvr>
                                        <p:cTn id="32" dur="1" fill="hold">
                                          <p:stCondLst>
                                            <p:cond delay="0"/>
                                          </p:stCondLst>
                                        </p:cTn>
                                        <p:tgtEl>
                                          <p:spTgt spid="1600"/>
                                        </p:tgtEl>
                                        <p:attrNameLst>
                                          <p:attrName>style.visibility</p:attrName>
                                        </p:attrNameLst>
                                      </p:cBhvr>
                                      <p:to>
                                        <p:strVal val="visible"/>
                                      </p:to>
                                    </p:set>
                                    <p:anim calcmode="lin" valueType="num">
                                      <p:cBhvr>
                                        <p:cTn id="33" dur="1000" fill="hold"/>
                                        <p:tgtEl>
                                          <p:spTgt spid="1600"/>
                                        </p:tgtEl>
                                        <p:attrNameLst>
                                          <p:attrName>ppt_w</p:attrName>
                                        </p:attrNameLst>
                                      </p:cBhvr>
                                      <p:tavLst>
                                        <p:tav tm="0">
                                          <p:val>
                                            <p:fltVal val="0"/>
                                          </p:val>
                                        </p:tav>
                                        <p:tav tm="100000">
                                          <p:val>
                                            <p:strVal val="#ppt_w"/>
                                          </p:val>
                                        </p:tav>
                                      </p:tavLst>
                                    </p:anim>
                                    <p:anim calcmode="lin" valueType="num">
                                      <p:cBhvr>
                                        <p:cTn id="34" dur="1000" fill="hold"/>
                                        <p:tgtEl>
                                          <p:spTgt spid="1600"/>
                                        </p:tgtEl>
                                        <p:attrNameLst>
                                          <p:attrName>ppt_h</p:attrName>
                                        </p:attrNameLst>
                                      </p:cBhvr>
                                      <p:tavLst>
                                        <p:tav tm="0">
                                          <p:val>
                                            <p:fltVal val="0"/>
                                          </p:val>
                                        </p:tav>
                                        <p:tav tm="100000">
                                          <p:val>
                                            <p:strVal val="#ppt_h"/>
                                          </p:val>
                                        </p:tav>
                                      </p:tavLst>
                                    </p:anim>
                                    <p:anim calcmode="lin" valueType="num">
                                      <p:cBhvr>
                                        <p:cTn id="35" dur="1000" fill="hold"/>
                                        <p:tgtEl>
                                          <p:spTgt spid="1600"/>
                                        </p:tgtEl>
                                        <p:attrNameLst>
                                          <p:attrName>style.rotation</p:attrName>
                                        </p:attrNameLst>
                                      </p:cBhvr>
                                      <p:tavLst>
                                        <p:tav tm="0">
                                          <p:val>
                                            <p:fltVal val="90"/>
                                          </p:val>
                                        </p:tav>
                                        <p:tav tm="100000">
                                          <p:val>
                                            <p:fltVal val="0"/>
                                          </p:val>
                                        </p:tav>
                                      </p:tavLst>
                                    </p:anim>
                                    <p:animEffect transition="in" filter="fade">
                                      <p:cBhvr>
                                        <p:cTn id="36" dur="1000"/>
                                        <p:tgtEl>
                                          <p:spTgt spid="1600"/>
                                        </p:tgtEl>
                                      </p:cBhvr>
                                    </p:animEffect>
                                  </p:childTnLst>
                                </p:cTn>
                              </p:par>
                              <p:par>
                                <p:cTn id="37" presetID="31" presetClass="entr" presetSubtype="0" fill="hold" nodeType="withEffect">
                                  <p:stCondLst>
                                    <p:cond delay="0"/>
                                  </p:stCondLst>
                                  <p:childTnLst>
                                    <p:set>
                                      <p:cBhvr>
                                        <p:cTn id="38" dur="1" fill="hold">
                                          <p:stCondLst>
                                            <p:cond delay="0"/>
                                          </p:stCondLst>
                                        </p:cTn>
                                        <p:tgtEl>
                                          <p:spTgt spid="77"/>
                                        </p:tgtEl>
                                        <p:attrNameLst>
                                          <p:attrName>style.visibility</p:attrName>
                                        </p:attrNameLst>
                                      </p:cBhvr>
                                      <p:to>
                                        <p:strVal val="visible"/>
                                      </p:to>
                                    </p:set>
                                    <p:anim calcmode="lin" valueType="num">
                                      <p:cBhvr>
                                        <p:cTn id="39" dur="1000" fill="hold"/>
                                        <p:tgtEl>
                                          <p:spTgt spid="77"/>
                                        </p:tgtEl>
                                        <p:attrNameLst>
                                          <p:attrName>ppt_w</p:attrName>
                                        </p:attrNameLst>
                                      </p:cBhvr>
                                      <p:tavLst>
                                        <p:tav tm="0">
                                          <p:val>
                                            <p:fltVal val="0"/>
                                          </p:val>
                                        </p:tav>
                                        <p:tav tm="100000">
                                          <p:val>
                                            <p:strVal val="#ppt_w"/>
                                          </p:val>
                                        </p:tav>
                                      </p:tavLst>
                                    </p:anim>
                                    <p:anim calcmode="lin" valueType="num">
                                      <p:cBhvr>
                                        <p:cTn id="40" dur="1000" fill="hold"/>
                                        <p:tgtEl>
                                          <p:spTgt spid="77"/>
                                        </p:tgtEl>
                                        <p:attrNameLst>
                                          <p:attrName>ppt_h</p:attrName>
                                        </p:attrNameLst>
                                      </p:cBhvr>
                                      <p:tavLst>
                                        <p:tav tm="0">
                                          <p:val>
                                            <p:fltVal val="0"/>
                                          </p:val>
                                        </p:tav>
                                        <p:tav tm="100000">
                                          <p:val>
                                            <p:strVal val="#ppt_h"/>
                                          </p:val>
                                        </p:tav>
                                      </p:tavLst>
                                    </p:anim>
                                    <p:anim calcmode="lin" valueType="num">
                                      <p:cBhvr>
                                        <p:cTn id="41" dur="1000" fill="hold"/>
                                        <p:tgtEl>
                                          <p:spTgt spid="77"/>
                                        </p:tgtEl>
                                        <p:attrNameLst>
                                          <p:attrName>style.rotation</p:attrName>
                                        </p:attrNameLst>
                                      </p:cBhvr>
                                      <p:tavLst>
                                        <p:tav tm="0">
                                          <p:val>
                                            <p:fltVal val="90"/>
                                          </p:val>
                                        </p:tav>
                                        <p:tav tm="100000">
                                          <p:val>
                                            <p:fltVal val="0"/>
                                          </p:val>
                                        </p:tav>
                                      </p:tavLst>
                                    </p:anim>
                                    <p:animEffect transition="in" filter="fade">
                                      <p:cBhvr>
                                        <p:cTn id="42" dur="1000"/>
                                        <p:tgtEl>
                                          <p:spTgt spid="77"/>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1614">
                                            <p:txEl>
                                              <p:pRg st="0" end="0"/>
                                            </p:txEl>
                                          </p:spTgt>
                                        </p:tgtEl>
                                        <p:attrNameLst>
                                          <p:attrName>style.visibility</p:attrName>
                                        </p:attrNameLst>
                                      </p:cBhvr>
                                      <p:to>
                                        <p:strVal val="visible"/>
                                      </p:to>
                                    </p:set>
                                    <p:anim calcmode="lin" valueType="num">
                                      <p:cBhvr>
                                        <p:cTn id="47" dur="1000" fill="hold"/>
                                        <p:tgtEl>
                                          <p:spTgt spid="1614">
                                            <p:txEl>
                                              <p:pRg st="0" end="0"/>
                                            </p:txEl>
                                          </p:spTgt>
                                        </p:tgtEl>
                                        <p:attrNameLst>
                                          <p:attrName>ppt_w</p:attrName>
                                        </p:attrNameLst>
                                      </p:cBhvr>
                                      <p:tavLst>
                                        <p:tav tm="0">
                                          <p:val>
                                            <p:fltVal val="0"/>
                                          </p:val>
                                        </p:tav>
                                        <p:tav tm="100000">
                                          <p:val>
                                            <p:strVal val="#ppt_w"/>
                                          </p:val>
                                        </p:tav>
                                      </p:tavLst>
                                    </p:anim>
                                    <p:anim calcmode="lin" valueType="num">
                                      <p:cBhvr>
                                        <p:cTn id="48" dur="1000" fill="hold"/>
                                        <p:tgtEl>
                                          <p:spTgt spid="1614">
                                            <p:txEl>
                                              <p:pRg st="0" end="0"/>
                                            </p:txEl>
                                          </p:spTgt>
                                        </p:tgtEl>
                                        <p:attrNameLst>
                                          <p:attrName>ppt_h</p:attrName>
                                        </p:attrNameLst>
                                      </p:cBhvr>
                                      <p:tavLst>
                                        <p:tav tm="0">
                                          <p:val>
                                            <p:fltVal val="0"/>
                                          </p:val>
                                        </p:tav>
                                        <p:tav tm="100000">
                                          <p:val>
                                            <p:strVal val="#ppt_h"/>
                                          </p:val>
                                        </p:tav>
                                      </p:tavLst>
                                    </p:anim>
                                    <p:anim calcmode="lin" valueType="num">
                                      <p:cBhvr>
                                        <p:cTn id="49" dur="1000" fill="hold"/>
                                        <p:tgtEl>
                                          <p:spTgt spid="1614">
                                            <p:txEl>
                                              <p:pRg st="0" end="0"/>
                                            </p:txEl>
                                          </p:spTgt>
                                        </p:tgtEl>
                                        <p:attrNameLst>
                                          <p:attrName>style.rotation</p:attrName>
                                        </p:attrNameLst>
                                      </p:cBhvr>
                                      <p:tavLst>
                                        <p:tav tm="0">
                                          <p:val>
                                            <p:fltVal val="90"/>
                                          </p:val>
                                        </p:tav>
                                        <p:tav tm="100000">
                                          <p:val>
                                            <p:fltVal val="0"/>
                                          </p:val>
                                        </p:tav>
                                      </p:tavLst>
                                    </p:anim>
                                    <p:animEffect transition="in" filter="fade">
                                      <p:cBhvr>
                                        <p:cTn id="50" dur="1000"/>
                                        <p:tgtEl>
                                          <p:spTgt spid="1614">
                                            <p:txEl>
                                              <p:pRg st="0" end="0"/>
                                            </p:txEl>
                                          </p:spTgt>
                                        </p:tgtEl>
                                      </p:cBhvr>
                                    </p:animEffect>
                                  </p:childTnLst>
                                </p:cTn>
                              </p:par>
                              <p:par>
                                <p:cTn id="51" presetID="31" presetClass="entr" presetSubtype="0" fill="hold" nodeType="withEffect">
                                  <p:stCondLst>
                                    <p:cond delay="0"/>
                                  </p:stCondLst>
                                  <p:childTnLst>
                                    <p:set>
                                      <p:cBhvr>
                                        <p:cTn id="52" dur="1" fill="hold">
                                          <p:stCondLst>
                                            <p:cond delay="0"/>
                                          </p:stCondLst>
                                        </p:cTn>
                                        <p:tgtEl>
                                          <p:spTgt spid="1603"/>
                                        </p:tgtEl>
                                        <p:attrNameLst>
                                          <p:attrName>style.visibility</p:attrName>
                                        </p:attrNameLst>
                                      </p:cBhvr>
                                      <p:to>
                                        <p:strVal val="visible"/>
                                      </p:to>
                                    </p:set>
                                    <p:anim calcmode="lin" valueType="num">
                                      <p:cBhvr>
                                        <p:cTn id="53" dur="1000" fill="hold"/>
                                        <p:tgtEl>
                                          <p:spTgt spid="1603"/>
                                        </p:tgtEl>
                                        <p:attrNameLst>
                                          <p:attrName>ppt_w</p:attrName>
                                        </p:attrNameLst>
                                      </p:cBhvr>
                                      <p:tavLst>
                                        <p:tav tm="0">
                                          <p:val>
                                            <p:fltVal val="0"/>
                                          </p:val>
                                        </p:tav>
                                        <p:tav tm="100000">
                                          <p:val>
                                            <p:strVal val="#ppt_w"/>
                                          </p:val>
                                        </p:tav>
                                      </p:tavLst>
                                    </p:anim>
                                    <p:anim calcmode="lin" valueType="num">
                                      <p:cBhvr>
                                        <p:cTn id="54" dur="1000" fill="hold"/>
                                        <p:tgtEl>
                                          <p:spTgt spid="1603"/>
                                        </p:tgtEl>
                                        <p:attrNameLst>
                                          <p:attrName>ppt_h</p:attrName>
                                        </p:attrNameLst>
                                      </p:cBhvr>
                                      <p:tavLst>
                                        <p:tav tm="0">
                                          <p:val>
                                            <p:fltVal val="0"/>
                                          </p:val>
                                        </p:tav>
                                        <p:tav tm="100000">
                                          <p:val>
                                            <p:strVal val="#ppt_h"/>
                                          </p:val>
                                        </p:tav>
                                      </p:tavLst>
                                    </p:anim>
                                    <p:anim calcmode="lin" valueType="num">
                                      <p:cBhvr>
                                        <p:cTn id="55" dur="1000" fill="hold"/>
                                        <p:tgtEl>
                                          <p:spTgt spid="1603"/>
                                        </p:tgtEl>
                                        <p:attrNameLst>
                                          <p:attrName>style.rotation</p:attrName>
                                        </p:attrNameLst>
                                      </p:cBhvr>
                                      <p:tavLst>
                                        <p:tav tm="0">
                                          <p:val>
                                            <p:fltVal val="90"/>
                                          </p:val>
                                        </p:tav>
                                        <p:tav tm="100000">
                                          <p:val>
                                            <p:fltVal val="0"/>
                                          </p:val>
                                        </p:tav>
                                      </p:tavLst>
                                    </p:anim>
                                    <p:animEffect transition="in" filter="fade">
                                      <p:cBhvr>
                                        <p:cTn id="56" dur="1000"/>
                                        <p:tgtEl>
                                          <p:spTgt spid="1603"/>
                                        </p:tgtEl>
                                      </p:cBhvr>
                                    </p:animEffect>
                                  </p:childTnLst>
                                </p:cTn>
                              </p:par>
                              <p:par>
                                <p:cTn id="57" presetID="31" presetClass="entr" presetSubtype="0" fill="hold" nodeType="withEffect">
                                  <p:stCondLst>
                                    <p:cond delay="0"/>
                                  </p:stCondLst>
                                  <p:childTnLst>
                                    <p:set>
                                      <p:cBhvr>
                                        <p:cTn id="58" dur="1" fill="hold">
                                          <p:stCondLst>
                                            <p:cond delay="0"/>
                                          </p:stCondLst>
                                        </p:cTn>
                                        <p:tgtEl>
                                          <p:spTgt spid="149"/>
                                        </p:tgtEl>
                                        <p:attrNameLst>
                                          <p:attrName>style.visibility</p:attrName>
                                        </p:attrNameLst>
                                      </p:cBhvr>
                                      <p:to>
                                        <p:strVal val="visible"/>
                                      </p:to>
                                    </p:set>
                                    <p:anim calcmode="lin" valueType="num">
                                      <p:cBhvr>
                                        <p:cTn id="59" dur="1000" fill="hold"/>
                                        <p:tgtEl>
                                          <p:spTgt spid="149"/>
                                        </p:tgtEl>
                                        <p:attrNameLst>
                                          <p:attrName>ppt_w</p:attrName>
                                        </p:attrNameLst>
                                      </p:cBhvr>
                                      <p:tavLst>
                                        <p:tav tm="0">
                                          <p:val>
                                            <p:fltVal val="0"/>
                                          </p:val>
                                        </p:tav>
                                        <p:tav tm="100000">
                                          <p:val>
                                            <p:strVal val="#ppt_w"/>
                                          </p:val>
                                        </p:tav>
                                      </p:tavLst>
                                    </p:anim>
                                    <p:anim calcmode="lin" valueType="num">
                                      <p:cBhvr>
                                        <p:cTn id="60" dur="1000" fill="hold"/>
                                        <p:tgtEl>
                                          <p:spTgt spid="149"/>
                                        </p:tgtEl>
                                        <p:attrNameLst>
                                          <p:attrName>ppt_h</p:attrName>
                                        </p:attrNameLst>
                                      </p:cBhvr>
                                      <p:tavLst>
                                        <p:tav tm="0">
                                          <p:val>
                                            <p:fltVal val="0"/>
                                          </p:val>
                                        </p:tav>
                                        <p:tav tm="100000">
                                          <p:val>
                                            <p:strVal val="#ppt_h"/>
                                          </p:val>
                                        </p:tav>
                                      </p:tavLst>
                                    </p:anim>
                                    <p:anim calcmode="lin" valueType="num">
                                      <p:cBhvr>
                                        <p:cTn id="61" dur="1000" fill="hold"/>
                                        <p:tgtEl>
                                          <p:spTgt spid="149"/>
                                        </p:tgtEl>
                                        <p:attrNameLst>
                                          <p:attrName>style.rotation</p:attrName>
                                        </p:attrNameLst>
                                      </p:cBhvr>
                                      <p:tavLst>
                                        <p:tav tm="0">
                                          <p:val>
                                            <p:fltVal val="90"/>
                                          </p:val>
                                        </p:tav>
                                        <p:tav tm="100000">
                                          <p:val>
                                            <p:fltVal val="0"/>
                                          </p:val>
                                        </p:tav>
                                      </p:tavLst>
                                    </p:anim>
                                    <p:animEffect transition="in" filter="fade">
                                      <p:cBhvr>
                                        <p:cTn id="62" dur="10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1" grpId="0" build="p"/>
      <p:bldP spid="1612" grpId="0" build="p"/>
      <p:bldP spid="1614"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11"/>
        <p:cNvGrpSpPr/>
        <p:nvPr/>
      </p:nvGrpSpPr>
      <p:grpSpPr>
        <a:xfrm>
          <a:off x="0" y="0"/>
          <a:ext cx="0" cy="0"/>
          <a:chOff x="0" y="0"/>
          <a:chExt cx="0" cy="0"/>
        </a:xfrm>
      </p:grpSpPr>
      <p:sp>
        <p:nvSpPr>
          <p:cNvPr id="4" name="Rectangle 3">
            <a:extLst>
              <a:ext uri="{FF2B5EF4-FFF2-40B4-BE49-F238E27FC236}">
                <a16:creationId xmlns:a16="http://schemas.microsoft.com/office/drawing/2014/main" id="{F9177E43-96B9-4FBD-B7DF-9FDD6B2D09FE}"/>
              </a:ext>
            </a:extLst>
          </p:cNvPr>
          <p:cNvSpPr/>
          <p:nvPr/>
        </p:nvSpPr>
        <p:spPr>
          <a:xfrm>
            <a:off x="4556969" y="3061777"/>
            <a:ext cx="3654600" cy="7789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E8E5C3"/>
              </a:solidFill>
              <a:effectLst/>
              <a:uLnTx/>
              <a:uFillTx/>
              <a:latin typeface="Arial"/>
              <a:ea typeface="+mn-ea"/>
              <a:cs typeface="+mn-cs"/>
              <a:sym typeface="Arial"/>
            </a:endParaRPr>
          </a:p>
        </p:txBody>
      </p:sp>
      <p:sp>
        <p:nvSpPr>
          <p:cNvPr id="2313" name="Google Shape;2313;p73"/>
          <p:cNvSpPr txBox="1">
            <a:spLocks noGrp="1"/>
          </p:cNvSpPr>
          <p:nvPr>
            <p:ph type="title"/>
          </p:nvPr>
        </p:nvSpPr>
        <p:spPr>
          <a:xfrm>
            <a:off x="4243004" y="885151"/>
            <a:ext cx="3654600" cy="972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800" b="0" dirty="0"/>
              <a:t>Join my breakout if you’d like to continue our  orbit around this topic!</a:t>
            </a:r>
            <a:endParaRPr sz="4800" b="0" dirty="0"/>
          </a:p>
        </p:txBody>
      </p:sp>
      <p:grpSp>
        <p:nvGrpSpPr>
          <p:cNvPr id="2" name="Group 1">
            <a:extLst>
              <a:ext uri="{FF2B5EF4-FFF2-40B4-BE49-F238E27FC236}">
                <a16:creationId xmlns:a16="http://schemas.microsoft.com/office/drawing/2014/main" id="{409DBDAB-6C90-44AC-BBFB-D124A3995A40}"/>
              </a:ext>
            </a:extLst>
          </p:cNvPr>
          <p:cNvGrpSpPr/>
          <p:nvPr/>
        </p:nvGrpSpPr>
        <p:grpSpPr>
          <a:xfrm>
            <a:off x="146652" y="356139"/>
            <a:ext cx="4282942" cy="4991941"/>
            <a:chOff x="146652" y="356139"/>
            <a:chExt cx="4282942" cy="4991941"/>
          </a:xfrm>
        </p:grpSpPr>
        <p:grpSp>
          <p:nvGrpSpPr>
            <p:cNvPr id="46" name="Group 45">
              <a:extLst>
                <a:ext uri="{FF2B5EF4-FFF2-40B4-BE49-F238E27FC236}">
                  <a16:creationId xmlns:a16="http://schemas.microsoft.com/office/drawing/2014/main" id="{88815B7B-0E36-4930-9763-76A4F53CE6CA}"/>
                </a:ext>
              </a:extLst>
            </p:cNvPr>
            <p:cNvGrpSpPr/>
            <p:nvPr/>
          </p:nvGrpSpPr>
          <p:grpSpPr>
            <a:xfrm rot="21104058">
              <a:off x="146652" y="1185855"/>
              <a:ext cx="3288802" cy="4162225"/>
              <a:chOff x="5573567" y="2475744"/>
              <a:chExt cx="1435216" cy="1808289"/>
            </a:xfrm>
          </p:grpSpPr>
          <p:pic>
            <p:nvPicPr>
              <p:cNvPr id="48" name="Picture 47">
                <a:extLst>
                  <a:ext uri="{FF2B5EF4-FFF2-40B4-BE49-F238E27FC236}">
                    <a16:creationId xmlns:a16="http://schemas.microsoft.com/office/drawing/2014/main" id="{6533A07D-4619-489D-8798-CC34C03AFAD1}"/>
                  </a:ext>
                </a:extLst>
              </p:cNvPr>
              <p:cNvPicPr>
                <a:picLocks noChangeAspect="1"/>
              </p:cNvPicPr>
              <p:nvPr/>
            </p:nvPicPr>
            <p:blipFill rotWithShape="1">
              <a:blip r:embed="rId3"/>
              <a:srcRect l="19265" t="10712" r="31510" b="49939"/>
              <a:stretch/>
            </p:blipFill>
            <p:spPr>
              <a:xfrm flipH="1">
                <a:off x="6170116" y="2485611"/>
                <a:ext cx="398010" cy="490015"/>
              </a:xfrm>
              <a:prstGeom prst="ellipse">
                <a:avLst/>
              </a:prstGeom>
              <a:ln>
                <a:noFill/>
              </a:ln>
              <a:effectLst>
                <a:softEdge rad="31750"/>
              </a:effectLst>
            </p:spPr>
          </p:pic>
          <p:pic>
            <p:nvPicPr>
              <p:cNvPr id="49" name="Picture 48">
                <a:extLst>
                  <a:ext uri="{FF2B5EF4-FFF2-40B4-BE49-F238E27FC236}">
                    <a16:creationId xmlns:a16="http://schemas.microsoft.com/office/drawing/2014/main" id="{655A5EE0-6809-4D59-A20C-284CFD15174C}"/>
                  </a:ext>
                </a:extLst>
              </p:cNvPr>
              <p:cNvPicPr>
                <a:picLocks noChangeAspect="1"/>
              </p:cNvPicPr>
              <p:nvPr/>
            </p:nvPicPr>
            <p:blipFill>
              <a:blip r:embed="rId4"/>
              <a:stretch>
                <a:fillRect/>
              </a:stretch>
            </p:blipFill>
            <p:spPr>
              <a:xfrm>
                <a:off x="5573567" y="2475744"/>
                <a:ext cx="1435216" cy="1808289"/>
              </a:xfrm>
              <a:prstGeom prst="rect">
                <a:avLst/>
              </a:prstGeom>
            </p:spPr>
          </p:pic>
        </p:grpSp>
        <p:sp>
          <p:nvSpPr>
            <p:cNvPr id="50" name="Speech Bubble: Rectangle with Corners Rounded 49">
              <a:extLst>
                <a:ext uri="{FF2B5EF4-FFF2-40B4-BE49-F238E27FC236}">
                  <a16:creationId xmlns:a16="http://schemas.microsoft.com/office/drawing/2014/main" id="{7A9E29E9-2360-4E44-8837-DC42B85BEFB4}"/>
                </a:ext>
              </a:extLst>
            </p:cNvPr>
            <p:cNvSpPr/>
            <p:nvPr/>
          </p:nvSpPr>
          <p:spPr>
            <a:xfrm>
              <a:off x="1544098" y="356139"/>
              <a:ext cx="2885496" cy="455753"/>
            </a:xfrm>
            <a:prstGeom prst="wedgeRoundRectCallout">
              <a:avLst>
                <a:gd name="adj1" fmla="val -37672"/>
                <a:gd name="adj2" fmla="val 161713"/>
                <a:gd name="adj3" fmla="val 16667"/>
              </a:avLst>
            </a:prstGeom>
            <a:solidFill>
              <a:schemeClr val="accent6"/>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BD1717"/>
                  </a:solidFill>
                  <a:effectLst/>
                  <a:uLnTx/>
                  <a:uFillTx/>
                  <a:latin typeface="Pathway Gothic One" panose="020B0604020202020204" charset="0"/>
                  <a:ea typeface="Open Sans" panose="020B0604020202020204" charset="0"/>
                  <a:cs typeface="Open Sans" panose="020B0604020202020204" charset="0"/>
                  <a:sym typeface="Arial"/>
                </a:rPr>
                <a:t>Why yes, I did go to Space Camp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7" presetClass="exit" presetSubtype="0" fill="hold" nodeType="clickEffect">
                                  <p:stCondLst>
                                    <p:cond delay="0"/>
                                  </p:stCondLst>
                                  <p:childTnLst>
                                    <p:animEffect transition="out" filter="fade">
                                      <p:cBhvr>
                                        <p:cTn id="24" dur="1000"/>
                                        <p:tgtEl>
                                          <p:spTgt spid="2"/>
                                        </p:tgtEl>
                                      </p:cBhvr>
                                    </p:animEffect>
                                    <p:anim calcmode="lin" valueType="num">
                                      <p:cBhvr>
                                        <p:cTn id="25" dur="1000"/>
                                        <p:tgtEl>
                                          <p:spTgt spid="2"/>
                                        </p:tgtEl>
                                        <p:attrNameLst>
                                          <p:attrName>ppt_x</p:attrName>
                                        </p:attrNameLst>
                                      </p:cBhvr>
                                      <p:tavLst>
                                        <p:tav tm="0">
                                          <p:val>
                                            <p:strVal val="ppt_x"/>
                                          </p:val>
                                        </p:tav>
                                        <p:tav tm="100000">
                                          <p:val>
                                            <p:strVal val="ppt_x"/>
                                          </p:val>
                                        </p:tav>
                                      </p:tavLst>
                                    </p:anim>
                                    <p:anim calcmode="lin" valueType="num">
                                      <p:cBhvr>
                                        <p:cTn id="26" dur="1000"/>
                                        <p:tgtEl>
                                          <p:spTgt spid="2"/>
                                        </p:tgtEl>
                                        <p:attrNameLst>
                                          <p:attrName>ppt_y</p:attrName>
                                        </p:attrNameLst>
                                      </p:cBhvr>
                                      <p:tavLst>
                                        <p:tav tm="0">
                                          <p:val>
                                            <p:strVal val="ppt_y"/>
                                          </p:val>
                                        </p:tav>
                                        <p:tav tm="100000">
                                          <p:val>
                                            <p:strVal val="ppt_y-.1"/>
                                          </p:val>
                                        </p:tav>
                                      </p:tavLst>
                                    </p:anim>
                                    <p:set>
                                      <p:cBhvr>
                                        <p:cTn id="27"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156"/>
        <p:cNvGrpSpPr/>
        <p:nvPr/>
      </p:nvGrpSpPr>
      <p:grpSpPr>
        <a:xfrm>
          <a:off x="0" y="0"/>
          <a:ext cx="0" cy="0"/>
          <a:chOff x="0" y="0"/>
          <a:chExt cx="0" cy="0"/>
        </a:xfrm>
      </p:grpSpPr>
      <p:sp>
        <p:nvSpPr>
          <p:cNvPr id="8" name="Google Shape;2313;p73">
            <a:extLst>
              <a:ext uri="{FF2B5EF4-FFF2-40B4-BE49-F238E27FC236}">
                <a16:creationId xmlns:a16="http://schemas.microsoft.com/office/drawing/2014/main" id="{418F7B2B-AF6F-4E24-9383-2DDDE0A1B187}"/>
              </a:ext>
            </a:extLst>
          </p:cNvPr>
          <p:cNvSpPr txBox="1">
            <a:spLocks noGrp="1"/>
          </p:cNvSpPr>
          <p:nvPr>
            <p:ph type="title"/>
          </p:nvPr>
        </p:nvSpPr>
        <p:spPr>
          <a:xfrm>
            <a:off x="2742658" y="520003"/>
            <a:ext cx="3654600" cy="972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6600" dirty="0"/>
              <a:t>THANKS!</a:t>
            </a:r>
            <a:endParaRPr sz="6600" dirty="0"/>
          </a:p>
        </p:txBody>
      </p:sp>
      <p:sp>
        <p:nvSpPr>
          <p:cNvPr id="9" name="Google Shape;2314;p73">
            <a:extLst>
              <a:ext uri="{FF2B5EF4-FFF2-40B4-BE49-F238E27FC236}">
                <a16:creationId xmlns:a16="http://schemas.microsoft.com/office/drawing/2014/main" id="{123A9E15-2221-428B-97B8-3DFE0A5A5C8E}"/>
              </a:ext>
            </a:extLst>
          </p:cNvPr>
          <p:cNvSpPr txBox="1">
            <a:spLocks noGrp="1"/>
          </p:cNvSpPr>
          <p:nvPr>
            <p:ph type="subTitle" idx="1"/>
          </p:nvPr>
        </p:nvSpPr>
        <p:spPr>
          <a:xfrm>
            <a:off x="2007176" y="1379597"/>
            <a:ext cx="5129648" cy="3357206"/>
          </a:xfrm>
          <a:prstGeom prst="rect">
            <a:avLst/>
          </a:prstGeom>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 sz="2000" b="1" dirty="0"/>
              <a:t>If you need to reach a SET astronaut on Earth, send us an email!</a:t>
            </a:r>
          </a:p>
          <a:p>
            <a:pPr lvl="0" indent="-457200" algn="l" rtl="0">
              <a:lnSpc>
                <a:spcPct val="150000"/>
              </a:lnSpc>
              <a:spcBef>
                <a:spcPts val="600"/>
              </a:spcBef>
              <a:spcAft>
                <a:spcPts val="0"/>
              </a:spcAft>
              <a:buSzPct val="100000"/>
              <a:buBlip>
                <a:blip r:embed="rId3">
                  <a:extLst>
                    <a:ext uri="{837473B0-CC2E-450A-ABE3-18F120FF3D39}">
                      <a1611:picAttrSrcUrl xmlns:a1611="http://schemas.microsoft.com/office/drawing/2016/11/main" r:id="rId4"/>
                    </a:ext>
                  </a:extLst>
                </a:blip>
              </a:buBlip>
            </a:pPr>
            <a:r>
              <a:rPr lang="en-US" sz="2000" dirty="0"/>
              <a:t>Juanita Trejo, jtrejo525@arizona.edu</a:t>
            </a:r>
          </a:p>
          <a:p>
            <a:pPr lvl="0" indent="-457200" algn="l" rtl="0">
              <a:lnSpc>
                <a:spcPct val="150000"/>
              </a:lnSpc>
              <a:spcBef>
                <a:spcPts val="600"/>
              </a:spcBef>
              <a:spcAft>
                <a:spcPts val="0"/>
              </a:spcAft>
              <a:buSzPct val="100000"/>
              <a:buBlip>
                <a:blip r:embed="rId3">
                  <a:extLst>
                    <a:ext uri="{837473B0-CC2E-450A-ABE3-18F120FF3D39}">
                      <a1611:picAttrSrcUrl xmlns:a1611="http://schemas.microsoft.com/office/drawing/2016/11/main" r:id="rId4"/>
                    </a:ext>
                  </a:extLst>
                </a:blip>
              </a:buBlip>
            </a:pPr>
            <a:r>
              <a:rPr lang="en-US" sz="2000" dirty="0"/>
              <a:t>Kay Orzech, kmcelvee@arizona.edu</a:t>
            </a:r>
          </a:p>
          <a:p>
            <a:pPr lvl="0" indent="-457200" algn="l" rtl="0">
              <a:lnSpc>
                <a:spcPct val="150000"/>
              </a:lnSpc>
              <a:spcBef>
                <a:spcPts val="600"/>
              </a:spcBef>
              <a:spcAft>
                <a:spcPts val="0"/>
              </a:spcAft>
              <a:buSzPct val="100000"/>
              <a:buBlip>
                <a:blip r:embed="rId3">
                  <a:extLst>
                    <a:ext uri="{837473B0-CC2E-450A-ABE3-18F120FF3D39}">
                      <a1611:picAttrSrcUrl xmlns:a1611="http://schemas.microsoft.com/office/drawing/2016/11/main" r:id="rId4"/>
                    </a:ext>
                  </a:extLst>
                </a:blip>
              </a:buBlip>
            </a:pPr>
            <a:r>
              <a:rPr lang="en-US" sz="2000" dirty="0"/>
              <a:t>Laurel Jacobs, jacobsl@arizona.edu</a:t>
            </a:r>
          </a:p>
          <a:p>
            <a:pPr lvl="0" indent="-457200" algn="l" rtl="0">
              <a:lnSpc>
                <a:spcPct val="150000"/>
              </a:lnSpc>
              <a:spcBef>
                <a:spcPts val="600"/>
              </a:spcBef>
              <a:spcAft>
                <a:spcPts val="0"/>
              </a:spcAft>
              <a:buSzPct val="100000"/>
              <a:buBlip>
                <a:blip r:embed="rId3">
                  <a:extLst>
                    <a:ext uri="{837473B0-CC2E-450A-ABE3-18F120FF3D39}">
                      <a1611:picAttrSrcUrl xmlns:a1611="http://schemas.microsoft.com/office/drawing/2016/11/main" r:id="rId4"/>
                    </a:ext>
                  </a:extLst>
                </a:blip>
              </a:buBlip>
            </a:pPr>
            <a:r>
              <a:rPr lang="en-US" sz="2000" dirty="0"/>
              <a:t>Theresa LeGros, drejza@arizona.edu</a:t>
            </a:r>
            <a:endParaRPr sz="2000" dirty="0"/>
          </a:p>
        </p:txBody>
      </p:sp>
      <p:pic>
        <p:nvPicPr>
          <p:cNvPr id="10" name="Picture 9">
            <a:extLst>
              <a:ext uri="{FF2B5EF4-FFF2-40B4-BE49-F238E27FC236}">
                <a16:creationId xmlns:a16="http://schemas.microsoft.com/office/drawing/2014/main" id="{3D3A5AF2-967F-44F1-B241-73BCAD5B2F03}"/>
              </a:ext>
            </a:extLst>
          </p:cNvPr>
          <p:cNvPicPr>
            <a:picLocks noChangeAspect="1"/>
          </p:cNvPicPr>
          <p:nvPr/>
        </p:nvPicPr>
        <p:blipFill>
          <a:blip r:embed="rId5"/>
          <a:stretch>
            <a:fillRect/>
          </a:stretch>
        </p:blipFill>
        <p:spPr>
          <a:xfrm>
            <a:off x="7136824" y="4559871"/>
            <a:ext cx="1843035" cy="353863"/>
          </a:xfrm>
          <a:prstGeom prst="rect">
            <a:avLst/>
          </a:prstGeom>
        </p:spPr>
      </p:pic>
      <p:grpSp>
        <p:nvGrpSpPr>
          <p:cNvPr id="19" name="Group 18">
            <a:extLst>
              <a:ext uri="{FF2B5EF4-FFF2-40B4-BE49-F238E27FC236}">
                <a16:creationId xmlns:a16="http://schemas.microsoft.com/office/drawing/2014/main" id="{31C8202C-4BA1-4980-9475-F620C647BF89}"/>
              </a:ext>
            </a:extLst>
          </p:cNvPr>
          <p:cNvGrpSpPr/>
          <p:nvPr/>
        </p:nvGrpSpPr>
        <p:grpSpPr>
          <a:xfrm rot="19907601">
            <a:off x="1037779" y="2072430"/>
            <a:ext cx="969397" cy="832179"/>
            <a:chOff x="7383411" y="267693"/>
            <a:chExt cx="969397" cy="832179"/>
          </a:xfrm>
        </p:grpSpPr>
        <p:grpSp>
          <p:nvGrpSpPr>
            <p:cNvPr id="6" name="Group 5">
              <a:extLst>
                <a:ext uri="{FF2B5EF4-FFF2-40B4-BE49-F238E27FC236}">
                  <a16:creationId xmlns:a16="http://schemas.microsoft.com/office/drawing/2014/main" id="{4DA6F8DF-6422-4D02-BEE4-7DEEFB40A2ED}"/>
                </a:ext>
              </a:extLst>
            </p:cNvPr>
            <p:cNvGrpSpPr/>
            <p:nvPr/>
          </p:nvGrpSpPr>
          <p:grpSpPr>
            <a:xfrm rot="1830143">
              <a:off x="7383411" y="267693"/>
              <a:ext cx="969397" cy="832179"/>
              <a:chOff x="8126513" y="2082856"/>
              <a:chExt cx="969397" cy="832179"/>
            </a:xfrm>
            <a:solidFill>
              <a:schemeClr val="tx1">
                <a:lumMod val="65000"/>
              </a:schemeClr>
            </a:solidFill>
          </p:grpSpPr>
          <p:sp>
            <p:nvSpPr>
              <p:cNvPr id="13" name="Google Shape;2515;p74">
                <a:extLst>
                  <a:ext uri="{FF2B5EF4-FFF2-40B4-BE49-F238E27FC236}">
                    <a16:creationId xmlns:a16="http://schemas.microsoft.com/office/drawing/2014/main" id="{6C43BF15-D370-45B0-A438-B6E248FDA3DB}"/>
                  </a:ext>
                </a:extLst>
              </p:cNvPr>
              <p:cNvSpPr/>
              <p:nvPr/>
            </p:nvSpPr>
            <p:spPr>
              <a:xfrm>
                <a:off x="8126513" y="2082856"/>
                <a:ext cx="969397" cy="832179"/>
              </a:xfrm>
              <a:custGeom>
                <a:avLst/>
                <a:gdLst/>
                <a:ahLst/>
                <a:cxnLst/>
                <a:rect l="l" t="t" r="r" b="b"/>
                <a:pathLst>
                  <a:path w="45104" h="38715" extrusionOk="0">
                    <a:moveTo>
                      <a:pt x="40125" y="2348"/>
                    </a:moveTo>
                    <a:lnTo>
                      <a:pt x="40125" y="2348"/>
                    </a:lnTo>
                    <a:cubicBezTo>
                      <a:pt x="37581" y="5032"/>
                      <a:pt x="33767" y="9327"/>
                      <a:pt x="33965" y="10853"/>
                    </a:cubicBezTo>
                    <a:cubicBezTo>
                      <a:pt x="33965" y="11108"/>
                      <a:pt x="34106" y="11334"/>
                      <a:pt x="34332" y="11475"/>
                    </a:cubicBezTo>
                    <a:cubicBezTo>
                      <a:pt x="34586" y="11616"/>
                      <a:pt x="34897" y="11701"/>
                      <a:pt x="35208" y="11701"/>
                    </a:cubicBezTo>
                    <a:cubicBezTo>
                      <a:pt x="36875" y="11701"/>
                      <a:pt x="39983" y="10006"/>
                      <a:pt x="41989" y="8791"/>
                    </a:cubicBezTo>
                    <a:lnTo>
                      <a:pt x="41989" y="8791"/>
                    </a:lnTo>
                    <a:cubicBezTo>
                      <a:pt x="39983" y="11249"/>
                      <a:pt x="36790" y="15487"/>
                      <a:pt x="37045" y="17098"/>
                    </a:cubicBezTo>
                    <a:cubicBezTo>
                      <a:pt x="37073" y="17352"/>
                      <a:pt x="37214" y="17607"/>
                      <a:pt x="37468" y="17748"/>
                    </a:cubicBezTo>
                    <a:cubicBezTo>
                      <a:pt x="37723" y="17889"/>
                      <a:pt x="38034" y="17974"/>
                      <a:pt x="38344" y="17974"/>
                    </a:cubicBezTo>
                    <a:cubicBezTo>
                      <a:pt x="39051" y="17974"/>
                      <a:pt x="39955" y="17607"/>
                      <a:pt x="40831" y="17126"/>
                    </a:cubicBezTo>
                    <a:lnTo>
                      <a:pt x="40831" y="17126"/>
                    </a:lnTo>
                    <a:cubicBezTo>
                      <a:pt x="36451" y="21308"/>
                      <a:pt x="28991" y="28316"/>
                      <a:pt x="24612" y="31537"/>
                    </a:cubicBezTo>
                    <a:cubicBezTo>
                      <a:pt x="24188" y="31848"/>
                      <a:pt x="23708" y="32187"/>
                      <a:pt x="23227" y="32498"/>
                    </a:cubicBezTo>
                    <a:cubicBezTo>
                      <a:pt x="23255" y="32441"/>
                      <a:pt x="23284" y="32385"/>
                      <a:pt x="23312" y="32300"/>
                    </a:cubicBezTo>
                    <a:cubicBezTo>
                      <a:pt x="23510" y="31820"/>
                      <a:pt x="23736" y="31368"/>
                      <a:pt x="23990" y="30887"/>
                    </a:cubicBezTo>
                    <a:cubicBezTo>
                      <a:pt x="24357" y="30322"/>
                      <a:pt x="24753" y="29785"/>
                      <a:pt x="25205" y="29277"/>
                    </a:cubicBezTo>
                    <a:cubicBezTo>
                      <a:pt x="25855" y="28570"/>
                      <a:pt x="26392" y="27751"/>
                      <a:pt x="26816" y="26875"/>
                    </a:cubicBezTo>
                    <a:cubicBezTo>
                      <a:pt x="27127" y="25914"/>
                      <a:pt x="27324" y="24925"/>
                      <a:pt x="27324" y="23936"/>
                    </a:cubicBezTo>
                    <a:lnTo>
                      <a:pt x="27607" y="20263"/>
                    </a:lnTo>
                    <a:cubicBezTo>
                      <a:pt x="27720" y="19330"/>
                      <a:pt x="27692" y="18398"/>
                      <a:pt x="27522" y="17465"/>
                    </a:cubicBezTo>
                    <a:cubicBezTo>
                      <a:pt x="27014" y="15261"/>
                      <a:pt x="25092" y="13707"/>
                      <a:pt x="23679" y="12746"/>
                    </a:cubicBezTo>
                    <a:cubicBezTo>
                      <a:pt x="22408" y="11871"/>
                      <a:pt x="21080" y="11079"/>
                      <a:pt x="19695" y="10401"/>
                    </a:cubicBezTo>
                    <a:cubicBezTo>
                      <a:pt x="18904" y="9977"/>
                      <a:pt x="18085" y="9667"/>
                      <a:pt x="17237" y="9440"/>
                    </a:cubicBezTo>
                    <a:cubicBezTo>
                      <a:pt x="22266" y="6728"/>
                      <a:pt x="27494" y="4185"/>
                      <a:pt x="30348" y="2828"/>
                    </a:cubicBezTo>
                    <a:lnTo>
                      <a:pt x="30348" y="2828"/>
                    </a:lnTo>
                    <a:cubicBezTo>
                      <a:pt x="29387" y="3817"/>
                      <a:pt x="28426" y="5032"/>
                      <a:pt x="28511" y="5965"/>
                    </a:cubicBezTo>
                    <a:cubicBezTo>
                      <a:pt x="28539" y="6389"/>
                      <a:pt x="28822" y="6756"/>
                      <a:pt x="29218" y="6954"/>
                    </a:cubicBezTo>
                    <a:cubicBezTo>
                      <a:pt x="29444" y="7067"/>
                      <a:pt x="29698" y="7095"/>
                      <a:pt x="29952" y="7095"/>
                    </a:cubicBezTo>
                    <a:cubicBezTo>
                      <a:pt x="32071" y="7095"/>
                      <a:pt x="37045" y="4241"/>
                      <a:pt x="40125" y="2348"/>
                    </a:cubicBezTo>
                    <a:close/>
                    <a:moveTo>
                      <a:pt x="15598" y="9921"/>
                    </a:moveTo>
                    <a:cubicBezTo>
                      <a:pt x="16983" y="9921"/>
                      <a:pt x="18339" y="10514"/>
                      <a:pt x="19384" y="11023"/>
                    </a:cubicBezTo>
                    <a:cubicBezTo>
                      <a:pt x="20741" y="11701"/>
                      <a:pt x="22040" y="12464"/>
                      <a:pt x="23284" y="13312"/>
                    </a:cubicBezTo>
                    <a:cubicBezTo>
                      <a:pt x="24583" y="14216"/>
                      <a:pt x="26364" y="15657"/>
                      <a:pt x="26816" y="17607"/>
                    </a:cubicBezTo>
                    <a:cubicBezTo>
                      <a:pt x="26957" y="18483"/>
                      <a:pt x="26957" y="19359"/>
                      <a:pt x="26872" y="20206"/>
                    </a:cubicBezTo>
                    <a:lnTo>
                      <a:pt x="26618" y="23880"/>
                    </a:lnTo>
                    <a:cubicBezTo>
                      <a:pt x="26590" y="24812"/>
                      <a:pt x="26448" y="25716"/>
                      <a:pt x="26138" y="26592"/>
                    </a:cubicBezTo>
                    <a:cubicBezTo>
                      <a:pt x="25742" y="27412"/>
                      <a:pt x="25233" y="28175"/>
                      <a:pt x="24640" y="28853"/>
                    </a:cubicBezTo>
                    <a:cubicBezTo>
                      <a:pt x="24160" y="29361"/>
                      <a:pt x="23736" y="29955"/>
                      <a:pt x="23368" y="30548"/>
                    </a:cubicBezTo>
                    <a:cubicBezTo>
                      <a:pt x="23086" y="31028"/>
                      <a:pt x="22860" y="31537"/>
                      <a:pt x="22662" y="32046"/>
                    </a:cubicBezTo>
                    <a:cubicBezTo>
                      <a:pt x="22464" y="32470"/>
                      <a:pt x="22295" y="32893"/>
                      <a:pt x="22069" y="33289"/>
                    </a:cubicBezTo>
                    <a:cubicBezTo>
                      <a:pt x="20628" y="35917"/>
                      <a:pt x="17745" y="37075"/>
                      <a:pt x="16135" y="37527"/>
                    </a:cubicBezTo>
                    <a:cubicBezTo>
                      <a:pt x="15089" y="37838"/>
                      <a:pt x="13987" y="38008"/>
                      <a:pt x="12885" y="38008"/>
                    </a:cubicBezTo>
                    <a:lnTo>
                      <a:pt x="12942" y="38008"/>
                    </a:lnTo>
                    <a:cubicBezTo>
                      <a:pt x="12871" y="38010"/>
                      <a:pt x="12800" y="38011"/>
                      <a:pt x="12729" y="38011"/>
                    </a:cubicBezTo>
                    <a:cubicBezTo>
                      <a:pt x="11811" y="38011"/>
                      <a:pt x="10899" y="37842"/>
                      <a:pt x="10060" y="37527"/>
                    </a:cubicBezTo>
                    <a:cubicBezTo>
                      <a:pt x="7940" y="36764"/>
                      <a:pt x="6273" y="35069"/>
                      <a:pt x="4804" y="33515"/>
                    </a:cubicBezTo>
                    <a:cubicBezTo>
                      <a:pt x="3928" y="32696"/>
                      <a:pt x="3165" y="31763"/>
                      <a:pt x="2515" y="30774"/>
                    </a:cubicBezTo>
                    <a:cubicBezTo>
                      <a:pt x="1950" y="29785"/>
                      <a:pt x="1555" y="28711"/>
                      <a:pt x="1328" y="27609"/>
                    </a:cubicBezTo>
                    <a:cubicBezTo>
                      <a:pt x="707" y="24755"/>
                      <a:pt x="763" y="21817"/>
                      <a:pt x="1526" y="18991"/>
                    </a:cubicBezTo>
                    <a:cubicBezTo>
                      <a:pt x="2007" y="17098"/>
                      <a:pt x="2741" y="15770"/>
                      <a:pt x="3730" y="14894"/>
                    </a:cubicBezTo>
                    <a:cubicBezTo>
                      <a:pt x="4889" y="13877"/>
                      <a:pt x="6330" y="13481"/>
                      <a:pt x="7884" y="13029"/>
                    </a:cubicBezTo>
                    <a:cubicBezTo>
                      <a:pt x="8929" y="12746"/>
                      <a:pt x="9947" y="12407"/>
                      <a:pt x="10936" y="11955"/>
                    </a:cubicBezTo>
                    <a:cubicBezTo>
                      <a:pt x="11388" y="11729"/>
                      <a:pt x="11812" y="11447"/>
                      <a:pt x="12235" y="11192"/>
                    </a:cubicBezTo>
                    <a:cubicBezTo>
                      <a:pt x="12942" y="10684"/>
                      <a:pt x="13761" y="10288"/>
                      <a:pt x="14637" y="10034"/>
                    </a:cubicBezTo>
                    <a:cubicBezTo>
                      <a:pt x="14948" y="9949"/>
                      <a:pt x="15287" y="9921"/>
                      <a:pt x="15598" y="9921"/>
                    </a:cubicBezTo>
                    <a:close/>
                    <a:moveTo>
                      <a:pt x="42541" y="1"/>
                    </a:moveTo>
                    <a:cubicBezTo>
                      <a:pt x="42481" y="1"/>
                      <a:pt x="42418" y="19"/>
                      <a:pt x="42357" y="59"/>
                    </a:cubicBezTo>
                    <a:cubicBezTo>
                      <a:pt x="42272" y="144"/>
                      <a:pt x="32891" y="6389"/>
                      <a:pt x="29952" y="6389"/>
                    </a:cubicBezTo>
                    <a:cubicBezTo>
                      <a:pt x="29811" y="6389"/>
                      <a:pt x="29670" y="6361"/>
                      <a:pt x="29557" y="6304"/>
                    </a:cubicBezTo>
                    <a:cubicBezTo>
                      <a:pt x="29359" y="6247"/>
                      <a:pt x="29246" y="6078"/>
                      <a:pt x="29218" y="5880"/>
                    </a:cubicBezTo>
                    <a:cubicBezTo>
                      <a:pt x="29133" y="4891"/>
                      <a:pt x="31252" y="2828"/>
                      <a:pt x="32608" y="1755"/>
                    </a:cubicBezTo>
                    <a:cubicBezTo>
                      <a:pt x="32750" y="1642"/>
                      <a:pt x="32778" y="1444"/>
                      <a:pt x="32693" y="1274"/>
                    </a:cubicBezTo>
                    <a:cubicBezTo>
                      <a:pt x="32609" y="1170"/>
                      <a:pt x="32494" y="1111"/>
                      <a:pt x="32371" y="1111"/>
                    </a:cubicBezTo>
                    <a:cubicBezTo>
                      <a:pt x="32329" y="1111"/>
                      <a:pt x="32285" y="1118"/>
                      <a:pt x="32241" y="1133"/>
                    </a:cubicBezTo>
                    <a:cubicBezTo>
                      <a:pt x="31676" y="1416"/>
                      <a:pt x="23510" y="5202"/>
                      <a:pt x="16078" y="9243"/>
                    </a:cubicBezTo>
                    <a:cubicBezTo>
                      <a:pt x="15937" y="9243"/>
                      <a:pt x="15767" y="9214"/>
                      <a:pt x="15626" y="9214"/>
                    </a:cubicBezTo>
                    <a:cubicBezTo>
                      <a:pt x="15231" y="9214"/>
                      <a:pt x="14863" y="9271"/>
                      <a:pt x="14468" y="9356"/>
                    </a:cubicBezTo>
                    <a:cubicBezTo>
                      <a:pt x="13535" y="9610"/>
                      <a:pt x="12659" y="10034"/>
                      <a:pt x="11868" y="10599"/>
                    </a:cubicBezTo>
                    <a:cubicBezTo>
                      <a:pt x="11473" y="10825"/>
                      <a:pt x="11049" y="11108"/>
                      <a:pt x="10625" y="11305"/>
                    </a:cubicBezTo>
                    <a:cubicBezTo>
                      <a:pt x="9692" y="11729"/>
                      <a:pt x="8703" y="12068"/>
                      <a:pt x="7714" y="12323"/>
                    </a:cubicBezTo>
                    <a:cubicBezTo>
                      <a:pt x="6160" y="12775"/>
                      <a:pt x="4521" y="13227"/>
                      <a:pt x="3278" y="14329"/>
                    </a:cubicBezTo>
                    <a:cubicBezTo>
                      <a:pt x="2176" y="15318"/>
                      <a:pt x="1385" y="16759"/>
                      <a:pt x="848" y="18793"/>
                    </a:cubicBezTo>
                    <a:cubicBezTo>
                      <a:pt x="57" y="21732"/>
                      <a:pt x="0" y="24784"/>
                      <a:pt x="650" y="27751"/>
                    </a:cubicBezTo>
                    <a:cubicBezTo>
                      <a:pt x="905" y="28937"/>
                      <a:pt x="1300" y="30068"/>
                      <a:pt x="1894" y="31113"/>
                    </a:cubicBezTo>
                    <a:cubicBezTo>
                      <a:pt x="2600" y="32159"/>
                      <a:pt x="3391" y="33148"/>
                      <a:pt x="4295" y="33995"/>
                    </a:cubicBezTo>
                    <a:cubicBezTo>
                      <a:pt x="5821" y="35578"/>
                      <a:pt x="7573" y="37358"/>
                      <a:pt x="9805" y="38177"/>
                    </a:cubicBezTo>
                    <a:cubicBezTo>
                      <a:pt x="10823" y="38545"/>
                      <a:pt x="11868" y="38714"/>
                      <a:pt x="12942" y="38714"/>
                    </a:cubicBezTo>
                    <a:cubicBezTo>
                      <a:pt x="14100" y="38714"/>
                      <a:pt x="15259" y="38545"/>
                      <a:pt x="16389" y="38206"/>
                    </a:cubicBezTo>
                    <a:cubicBezTo>
                      <a:pt x="19243" y="37386"/>
                      <a:pt x="21475" y="35804"/>
                      <a:pt x="22662" y="33713"/>
                    </a:cubicBezTo>
                    <a:cubicBezTo>
                      <a:pt x="23510" y="33176"/>
                      <a:pt x="24329" y="32611"/>
                      <a:pt x="25064" y="32074"/>
                    </a:cubicBezTo>
                    <a:cubicBezTo>
                      <a:pt x="31506" y="27327"/>
                      <a:pt x="44702" y="14357"/>
                      <a:pt x="44843" y="14244"/>
                    </a:cubicBezTo>
                    <a:cubicBezTo>
                      <a:pt x="45104" y="13984"/>
                      <a:pt x="44881" y="13624"/>
                      <a:pt x="44610" y="13624"/>
                    </a:cubicBezTo>
                    <a:cubicBezTo>
                      <a:pt x="44528" y="13624"/>
                      <a:pt x="44442" y="13657"/>
                      <a:pt x="44363" y="13735"/>
                    </a:cubicBezTo>
                    <a:cubicBezTo>
                      <a:pt x="43233" y="14696"/>
                      <a:pt x="40011" y="17268"/>
                      <a:pt x="38344" y="17268"/>
                    </a:cubicBezTo>
                    <a:cubicBezTo>
                      <a:pt x="38175" y="17268"/>
                      <a:pt x="38005" y="17211"/>
                      <a:pt x="37836" y="17126"/>
                    </a:cubicBezTo>
                    <a:cubicBezTo>
                      <a:pt x="37807" y="17126"/>
                      <a:pt x="37779" y="17098"/>
                      <a:pt x="37751" y="16957"/>
                    </a:cubicBezTo>
                    <a:cubicBezTo>
                      <a:pt x="37525" y="15572"/>
                      <a:pt x="41453" y="10401"/>
                      <a:pt x="44024" y="7491"/>
                    </a:cubicBezTo>
                    <a:cubicBezTo>
                      <a:pt x="44249" y="7221"/>
                      <a:pt x="44026" y="6880"/>
                      <a:pt x="43755" y="6880"/>
                    </a:cubicBezTo>
                    <a:cubicBezTo>
                      <a:pt x="43686" y="6880"/>
                      <a:pt x="43613" y="6902"/>
                      <a:pt x="43544" y="6954"/>
                    </a:cubicBezTo>
                    <a:cubicBezTo>
                      <a:pt x="43487" y="6982"/>
                      <a:pt x="37581" y="10995"/>
                      <a:pt x="35208" y="10995"/>
                    </a:cubicBezTo>
                    <a:cubicBezTo>
                      <a:pt x="35038" y="10995"/>
                      <a:pt x="34869" y="10966"/>
                      <a:pt x="34728" y="10882"/>
                    </a:cubicBezTo>
                    <a:cubicBezTo>
                      <a:pt x="34728" y="10882"/>
                      <a:pt x="34671" y="10853"/>
                      <a:pt x="34671" y="10769"/>
                    </a:cubicBezTo>
                    <a:cubicBezTo>
                      <a:pt x="34501" y="9384"/>
                      <a:pt x="39559" y="3817"/>
                      <a:pt x="42809" y="624"/>
                    </a:cubicBezTo>
                    <a:cubicBezTo>
                      <a:pt x="43041" y="370"/>
                      <a:pt x="42816" y="1"/>
                      <a:pt x="42541" y="1"/>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2516;p74">
                <a:extLst>
                  <a:ext uri="{FF2B5EF4-FFF2-40B4-BE49-F238E27FC236}">
                    <a16:creationId xmlns:a16="http://schemas.microsoft.com/office/drawing/2014/main" id="{F3A8C69D-9271-436B-94D4-3685C0AB89C8}"/>
                  </a:ext>
                </a:extLst>
              </p:cNvPr>
              <p:cNvSpPr/>
              <p:nvPr/>
            </p:nvSpPr>
            <p:spPr>
              <a:xfrm>
                <a:off x="8186627" y="2423552"/>
                <a:ext cx="125731" cy="138643"/>
              </a:xfrm>
              <a:custGeom>
                <a:avLst/>
                <a:gdLst/>
                <a:ahLst/>
                <a:cxnLst/>
                <a:rect l="l" t="t" r="r" b="b"/>
                <a:pathLst>
                  <a:path w="5850" h="6450" extrusionOk="0">
                    <a:moveTo>
                      <a:pt x="3802" y="709"/>
                    </a:moveTo>
                    <a:cubicBezTo>
                      <a:pt x="4338" y="709"/>
                      <a:pt x="4814" y="1015"/>
                      <a:pt x="5030" y="1502"/>
                    </a:cubicBezTo>
                    <a:cubicBezTo>
                      <a:pt x="5115" y="1700"/>
                      <a:pt x="5115" y="1926"/>
                      <a:pt x="5115" y="2152"/>
                    </a:cubicBezTo>
                    <a:cubicBezTo>
                      <a:pt x="5030" y="3565"/>
                      <a:pt x="4183" y="4837"/>
                      <a:pt x="2939" y="5486"/>
                    </a:cubicBezTo>
                    <a:cubicBezTo>
                      <a:pt x="2600" y="5628"/>
                      <a:pt x="2261" y="5713"/>
                      <a:pt x="1922" y="5713"/>
                    </a:cubicBezTo>
                    <a:cubicBezTo>
                      <a:pt x="1888" y="5715"/>
                      <a:pt x="1854" y="5717"/>
                      <a:pt x="1821" y="5717"/>
                    </a:cubicBezTo>
                    <a:cubicBezTo>
                      <a:pt x="1517" y="5717"/>
                      <a:pt x="1224" y="5602"/>
                      <a:pt x="1046" y="5373"/>
                    </a:cubicBezTo>
                    <a:cubicBezTo>
                      <a:pt x="820" y="5006"/>
                      <a:pt x="735" y="4582"/>
                      <a:pt x="848" y="4158"/>
                    </a:cubicBezTo>
                    <a:cubicBezTo>
                      <a:pt x="962" y="3480"/>
                      <a:pt x="1216" y="2830"/>
                      <a:pt x="1583" y="2237"/>
                    </a:cubicBezTo>
                    <a:cubicBezTo>
                      <a:pt x="2092" y="1446"/>
                      <a:pt x="2685" y="937"/>
                      <a:pt x="3307" y="768"/>
                    </a:cubicBezTo>
                    <a:cubicBezTo>
                      <a:pt x="3448" y="739"/>
                      <a:pt x="3589" y="711"/>
                      <a:pt x="3731" y="711"/>
                    </a:cubicBezTo>
                    <a:cubicBezTo>
                      <a:pt x="3754" y="710"/>
                      <a:pt x="3778" y="709"/>
                      <a:pt x="3802" y="709"/>
                    </a:cubicBezTo>
                    <a:close/>
                    <a:moveTo>
                      <a:pt x="3859" y="0"/>
                    </a:moveTo>
                    <a:cubicBezTo>
                      <a:pt x="3816" y="0"/>
                      <a:pt x="3774" y="2"/>
                      <a:pt x="3731" y="5"/>
                    </a:cubicBezTo>
                    <a:cubicBezTo>
                      <a:pt x="3533" y="5"/>
                      <a:pt x="3335" y="5"/>
                      <a:pt x="3137" y="61"/>
                    </a:cubicBezTo>
                    <a:cubicBezTo>
                      <a:pt x="2318" y="316"/>
                      <a:pt x="1611" y="909"/>
                      <a:pt x="990" y="1870"/>
                    </a:cubicBezTo>
                    <a:cubicBezTo>
                      <a:pt x="566" y="2520"/>
                      <a:pt x="255" y="3282"/>
                      <a:pt x="142" y="4074"/>
                    </a:cubicBezTo>
                    <a:cubicBezTo>
                      <a:pt x="1" y="4667"/>
                      <a:pt x="114" y="5317"/>
                      <a:pt x="481" y="5826"/>
                    </a:cubicBezTo>
                    <a:cubicBezTo>
                      <a:pt x="828" y="6226"/>
                      <a:pt x="1301" y="6450"/>
                      <a:pt x="1804" y="6450"/>
                    </a:cubicBezTo>
                    <a:cubicBezTo>
                      <a:pt x="1834" y="6450"/>
                      <a:pt x="1864" y="6449"/>
                      <a:pt x="1894" y="6447"/>
                    </a:cubicBezTo>
                    <a:cubicBezTo>
                      <a:pt x="2374" y="6447"/>
                      <a:pt x="2826" y="6334"/>
                      <a:pt x="3222" y="6136"/>
                    </a:cubicBezTo>
                    <a:cubicBezTo>
                      <a:pt x="4748" y="5373"/>
                      <a:pt x="5709" y="3876"/>
                      <a:pt x="5822" y="2180"/>
                    </a:cubicBezTo>
                    <a:cubicBezTo>
                      <a:pt x="5850" y="1870"/>
                      <a:pt x="5793" y="1531"/>
                      <a:pt x="5709" y="1248"/>
                    </a:cubicBezTo>
                    <a:cubicBezTo>
                      <a:pt x="5387" y="497"/>
                      <a:pt x="4657" y="0"/>
                      <a:pt x="3859" y="0"/>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 name="Google Shape;2517;p74">
                <a:extLst>
                  <a:ext uri="{FF2B5EF4-FFF2-40B4-BE49-F238E27FC236}">
                    <a16:creationId xmlns:a16="http://schemas.microsoft.com/office/drawing/2014/main" id="{5D2F11F7-4CA4-4BF9-8689-D2D82F16F5A4}"/>
                  </a:ext>
                </a:extLst>
              </p:cNvPr>
              <p:cNvSpPr/>
              <p:nvPr/>
            </p:nvSpPr>
            <p:spPr>
              <a:xfrm>
                <a:off x="8416791" y="2324847"/>
                <a:ext cx="150039" cy="121898"/>
              </a:xfrm>
              <a:custGeom>
                <a:avLst/>
                <a:gdLst/>
                <a:ahLst/>
                <a:cxnLst/>
                <a:rect l="l" t="t" r="r" b="b"/>
                <a:pathLst>
                  <a:path w="6981" h="5671" extrusionOk="0">
                    <a:moveTo>
                      <a:pt x="2521" y="694"/>
                    </a:moveTo>
                    <a:cubicBezTo>
                      <a:pt x="2557" y="694"/>
                      <a:pt x="2593" y="695"/>
                      <a:pt x="2629" y="697"/>
                    </a:cubicBezTo>
                    <a:cubicBezTo>
                      <a:pt x="3109" y="697"/>
                      <a:pt x="3618" y="782"/>
                      <a:pt x="4070" y="952"/>
                    </a:cubicBezTo>
                    <a:cubicBezTo>
                      <a:pt x="4494" y="1065"/>
                      <a:pt x="4918" y="1262"/>
                      <a:pt x="5257" y="1545"/>
                    </a:cubicBezTo>
                    <a:cubicBezTo>
                      <a:pt x="5681" y="1969"/>
                      <a:pt x="5963" y="2506"/>
                      <a:pt x="6076" y="3099"/>
                    </a:cubicBezTo>
                    <a:cubicBezTo>
                      <a:pt x="6217" y="3466"/>
                      <a:pt x="6246" y="3862"/>
                      <a:pt x="6189" y="4258"/>
                    </a:cubicBezTo>
                    <a:cubicBezTo>
                      <a:pt x="6104" y="4597"/>
                      <a:pt x="5878" y="4851"/>
                      <a:pt x="5567" y="4964"/>
                    </a:cubicBezTo>
                    <a:cubicBezTo>
                      <a:pt x="5341" y="4964"/>
                      <a:pt x="5115" y="4936"/>
                      <a:pt x="4918" y="4879"/>
                    </a:cubicBezTo>
                    <a:cubicBezTo>
                      <a:pt x="4268" y="4681"/>
                      <a:pt x="3590" y="4455"/>
                      <a:pt x="2968" y="4229"/>
                    </a:cubicBezTo>
                    <a:cubicBezTo>
                      <a:pt x="2148" y="3919"/>
                      <a:pt x="1301" y="3523"/>
                      <a:pt x="990" y="2760"/>
                    </a:cubicBezTo>
                    <a:cubicBezTo>
                      <a:pt x="764" y="2138"/>
                      <a:pt x="962" y="1460"/>
                      <a:pt x="1470" y="1036"/>
                    </a:cubicBezTo>
                    <a:cubicBezTo>
                      <a:pt x="1781" y="830"/>
                      <a:pt x="2138" y="694"/>
                      <a:pt x="2521" y="694"/>
                    </a:cubicBezTo>
                    <a:close/>
                    <a:moveTo>
                      <a:pt x="2617" y="0"/>
                    </a:moveTo>
                    <a:cubicBezTo>
                      <a:pt x="1999" y="0"/>
                      <a:pt x="1470" y="157"/>
                      <a:pt x="1046" y="471"/>
                    </a:cubicBezTo>
                    <a:cubicBezTo>
                      <a:pt x="284" y="1065"/>
                      <a:pt x="1" y="2110"/>
                      <a:pt x="340" y="3043"/>
                    </a:cubicBezTo>
                    <a:cubicBezTo>
                      <a:pt x="736" y="4032"/>
                      <a:pt x="1753" y="4540"/>
                      <a:pt x="2714" y="4879"/>
                    </a:cubicBezTo>
                    <a:cubicBezTo>
                      <a:pt x="3363" y="5134"/>
                      <a:pt x="4070" y="5360"/>
                      <a:pt x="4748" y="5557"/>
                    </a:cubicBezTo>
                    <a:cubicBezTo>
                      <a:pt x="4974" y="5614"/>
                      <a:pt x="5200" y="5670"/>
                      <a:pt x="5454" y="5670"/>
                    </a:cubicBezTo>
                    <a:cubicBezTo>
                      <a:pt x="5539" y="5670"/>
                      <a:pt x="5624" y="5670"/>
                      <a:pt x="5709" y="5642"/>
                    </a:cubicBezTo>
                    <a:cubicBezTo>
                      <a:pt x="6302" y="5501"/>
                      <a:pt x="6754" y="5021"/>
                      <a:pt x="6867" y="4427"/>
                    </a:cubicBezTo>
                    <a:cubicBezTo>
                      <a:pt x="6980" y="3919"/>
                      <a:pt x="6924" y="3410"/>
                      <a:pt x="6783" y="2901"/>
                    </a:cubicBezTo>
                    <a:cubicBezTo>
                      <a:pt x="6613" y="2195"/>
                      <a:pt x="6246" y="1545"/>
                      <a:pt x="5709" y="1036"/>
                    </a:cubicBezTo>
                    <a:cubicBezTo>
                      <a:pt x="5285" y="697"/>
                      <a:pt x="4805" y="443"/>
                      <a:pt x="4268" y="302"/>
                    </a:cubicBezTo>
                    <a:cubicBezTo>
                      <a:pt x="3665" y="101"/>
                      <a:pt x="3112" y="0"/>
                      <a:pt x="2617" y="0"/>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 name="Google Shape;2518;p74">
                <a:extLst>
                  <a:ext uri="{FF2B5EF4-FFF2-40B4-BE49-F238E27FC236}">
                    <a16:creationId xmlns:a16="http://schemas.microsoft.com/office/drawing/2014/main" id="{6C50D789-9191-4002-AC32-529D44EB3B07}"/>
                  </a:ext>
                </a:extLst>
              </p:cNvPr>
              <p:cNvSpPr/>
              <p:nvPr/>
            </p:nvSpPr>
            <p:spPr>
              <a:xfrm>
                <a:off x="8255876" y="2559551"/>
                <a:ext cx="95964" cy="78607"/>
              </a:xfrm>
              <a:custGeom>
                <a:avLst/>
                <a:gdLst/>
                <a:ahLst/>
                <a:cxnLst/>
                <a:rect l="l" t="t" r="r" b="b"/>
                <a:pathLst>
                  <a:path w="4465" h="3657" extrusionOk="0">
                    <a:moveTo>
                      <a:pt x="2472" y="711"/>
                    </a:moveTo>
                    <a:cubicBezTo>
                      <a:pt x="2505" y="711"/>
                      <a:pt x="2538" y="712"/>
                      <a:pt x="2571" y="714"/>
                    </a:cubicBezTo>
                    <a:lnTo>
                      <a:pt x="2684" y="714"/>
                    </a:lnTo>
                    <a:cubicBezTo>
                      <a:pt x="2939" y="714"/>
                      <a:pt x="3221" y="770"/>
                      <a:pt x="3447" y="911"/>
                    </a:cubicBezTo>
                    <a:cubicBezTo>
                      <a:pt x="3617" y="1024"/>
                      <a:pt x="3730" y="1222"/>
                      <a:pt x="3702" y="1420"/>
                    </a:cubicBezTo>
                    <a:cubicBezTo>
                      <a:pt x="3645" y="1618"/>
                      <a:pt x="3504" y="1787"/>
                      <a:pt x="3363" y="1929"/>
                    </a:cubicBezTo>
                    <a:cubicBezTo>
                      <a:pt x="3023" y="2268"/>
                      <a:pt x="2656" y="2578"/>
                      <a:pt x="2232" y="2805"/>
                    </a:cubicBezTo>
                    <a:cubicBezTo>
                      <a:pt x="2049" y="2903"/>
                      <a:pt x="1851" y="2953"/>
                      <a:pt x="1657" y="2953"/>
                    </a:cubicBezTo>
                    <a:cubicBezTo>
                      <a:pt x="1462" y="2953"/>
                      <a:pt x="1272" y="2903"/>
                      <a:pt x="1102" y="2805"/>
                    </a:cubicBezTo>
                    <a:cubicBezTo>
                      <a:pt x="904" y="2663"/>
                      <a:pt x="791" y="2465"/>
                      <a:pt x="763" y="2239"/>
                    </a:cubicBezTo>
                    <a:cubicBezTo>
                      <a:pt x="706" y="1929"/>
                      <a:pt x="791" y="1618"/>
                      <a:pt x="989" y="1363"/>
                    </a:cubicBezTo>
                    <a:cubicBezTo>
                      <a:pt x="1363" y="937"/>
                      <a:pt x="1912" y="711"/>
                      <a:pt x="2472" y="711"/>
                    </a:cubicBezTo>
                    <a:close/>
                    <a:moveTo>
                      <a:pt x="2488" y="1"/>
                    </a:moveTo>
                    <a:cubicBezTo>
                      <a:pt x="1708" y="1"/>
                      <a:pt x="945" y="312"/>
                      <a:pt x="424" y="911"/>
                    </a:cubicBezTo>
                    <a:cubicBezTo>
                      <a:pt x="141" y="1307"/>
                      <a:pt x="0" y="1816"/>
                      <a:pt x="85" y="2324"/>
                    </a:cubicBezTo>
                    <a:cubicBezTo>
                      <a:pt x="113" y="2748"/>
                      <a:pt x="339" y="3144"/>
                      <a:pt x="678" y="3398"/>
                    </a:cubicBezTo>
                    <a:cubicBezTo>
                      <a:pt x="932" y="3550"/>
                      <a:pt x="1208" y="3657"/>
                      <a:pt x="1507" y="3657"/>
                    </a:cubicBezTo>
                    <a:cubicBezTo>
                      <a:pt x="1541" y="3657"/>
                      <a:pt x="1576" y="3655"/>
                      <a:pt x="1611" y="3652"/>
                    </a:cubicBezTo>
                    <a:cubicBezTo>
                      <a:pt x="1921" y="3652"/>
                      <a:pt x="2232" y="3596"/>
                      <a:pt x="2515" y="3454"/>
                    </a:cubicBezTo>
                    <a:cubicBezTo>
                      <a:pt x="3023" y="3200"/>
                      <a:pt x="3476" y="2833"/>
                      <a:pt x="3843" y="2409"/>
                    </a:cubicBezTo>
                    <a:cubicBezTo>
                      <a:pt x="4097" y="2183"/>
                      <a:pt x="4295" y="1900"/>
                      <a:pt x="4380" y="1561"/>
                    </a:cubicBezTo>
                    <a:cubicBezTo>
                      <a:pt x="4465" y="1081"/>
                      <a:pt x="4238" y="601"/>
                      <a:pt x="3843" y="346"/>
                    </a:cubicBezTo>
                    <a:cubicBezTo>
                      <a:pt x="3504" y="120"/>
                      <a:pt x="3080" y="7"/>
                      <a:pt x="2684" y="7"/>
                    </a:cubicBezTo>
                    <a:cubicBezTo>
                      <a:pt x="2619" y="3"/>
                      <a:pt x="2554" y="1"/>
                      <a:pt x="2488" y="1"/>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7" name="Google Shape;2519;p74">
                <a:extLst>
                  <a:ext uri="{FF2B5EF4-FFF2-40B4-BE49-F238E27FC236}">
                    <a16:creationId xmlns:a16="http://schemas.microsoft.com/office/drawing/2014/main" id="{C56951BC-240D-4793-BE77-20045E56269A}"/>
                  </a:ext>
                </a:extLst>
              </p:cNvPr>
              <p:cNvSpPr/>
              <p:nvPr/>
            </p:nvSpPr>
            <p:spPr>
              <a:xfrm>
                <a:off x="8285622" y="2692498"/>
                <a:ext cx="191928" cy="152679"/>
              </a:xfrm>
              <a:custGeom>
                <a:avLst/>
                <a:gdLst/>
                <a:ahLst/>
                <a:cxnLst/>
                <a:rect l="l" t="t" r="r" b="b"/>
                <a:pathLst>
                  <a:path w="8930" h="7103" extrusionOk="0">
                    <a:moveTo>
                      <a:pt x="2143" y="713"/>
                    </a:moveTo>
                    <a:cubicBezTo>
                      <a:pt x="2182" y="713"/>
                      <a:pt x="2222" y="714"/>
                      <a:pt x="2261" y="717"/>
                    </a:cubicBezTo>
                    <a:cubicBezTo>
                      <a:pt x="2459" y="717"/>
                      <a:pt x="2685" y="745"/>
                      <a:pt x="2883" y="773"/>
                    </a:cubicBezTo>
                    <a:cubicBezTo>
                      <a:pt x="4126" y="943"/>
                      <a:pt x="5341" y="1338"/>
                      <a:pt x="6443" y="1932"/>
                    </a:cubicBezTo>
                    <a:cubicBezTo>
                      <a:pt x="6923" y="2158"/>
                      <a:pt x="7319" y="2469"/>
                      <a:pt x="7658" y="2864"/>
                    </a:cubicBezTo>
                    <a:cubicBezTo>
                      <a:pt x="8054" y="3429"/>
                      <a:pt x="8195" y="4136"/>
                      <a:pt x="8110" y="4842"/>
                    </a:cubicBezTo>
                    <a:cubicBezTo>
                      <a:pt x="8082" y="5210"/>
                      <a:pt x="7969" y="5577"/>
                      <a:pt x="7743" y="5888"/>
                    </a:cubicBezTo>
                    <a:cubicBezTo>
                      <a:pt x="7460" y="6142"/>
                      <a:pt x="7093" y="6340"/>
                      <a:pt x="6697" y="6368"/>
                    </a:cubicBezTo>
                    <a:cubicBezTo>
                      <a:pt x="6500" y="6396"/>
                      <a:pt x="6302" y="6425"/>
                      <a:pt x="6132" y="6425"/>
                    </a:cubicBezTo>
                    <a:cubicBezTo>
                      <a:pt x="5313" y="6396"/>
                      <a:pt x="4522" y="6170"/>
                      <a:pt x="3843" y="5775"/>
                    </a:cubicBezTo>
                    <a:cubicBezTo>
                      <a:pt x="2968" y="5238"/>
                      <a:pt x="2205" y="4531"/>
                      <a:pt x="1611" y="3712"/>
                    </a:cubicBezTo>
                    <a:cubicBezTo>
                      <a:pt x="1272" y="3316"/>
                      <a:pt x="1018" y="2836"/>
                      <a:pt x="848" y="2356"/>
                    </a:cubicBezTo>
                    <a:cubicBezTo>
                      <a:pt x="735" y="1904"/>
                      <a:pt x="848" y="1423"/>
                      <a:pt x="1131" y="1084"/>
                    </a:cubicBezTo>
                    <a:cubicBezTo>
                      <a:pt x="1411" y="829"/>
                      <a:pt x="1783" y="713"/>
                      <a:pt x="2143" y="713"/>
                    </a:cubicBezTo>
                    <a:close/>
                    <a:moveTo>
                      <a:pt x="2110" y="1"/>
                    </a:moveTo>
                    <a:cubicBezTo>
                      <a:pt x="1565" y="1"/>
                      <a:pt x="1052" y="199"/>
                      <a:pt x="650" y="575"/>
                    </a:cubicBezTo>
                    <a:cubicBezTo>
                      <a:pt x="170" y="1084"/>
                      <a:pt x="1" y="1819"/>
                      <a:pt x="198" y="2497"/>
                    </a:cubicBezTo>
                    <a:cubicBezTo>
                      <a:pt x="368" y="3090"/>
                      <a:pt x="650" y="3655"/>
                      <a:pt x="1046" y="4136"/>
                    </a:cubicBezTo>
                    <a:cubicBezTo>
                      <a:pt x="1724" y="5040"/>
                      <a:pt x="2572" y="5803"/>
                      <a:pt x="3533" y="6368"/>
                    </a:cubicBezTo>
                    <a:cubicBezTo>
                      <a:pt x="4324" y="6848"/>
                      <a:pt x="5228" y="7103"/>
                      <a:pt x="6160" y="7103"/>
                    </a:cubicBezTo>
                    <a:cubicBezTo>
                      <a:pt x="6387" y="7103"/>
                      <a:pt x="6613" y="7103"/>
                      <a:pt x="6839" y="7046"/>
                    </a:cubicBezTo>
                    <a:cubicBezTo>
                      <a:pt x="7404" y="6990"/>
                      <a:pt x="7912" y="6735"/>
                      <a:pt x="8308" y="6312"/>
                    </a:cubicBezTo>
                    <a:cubicBezTo>
                      <a:pt x="8619" y="5916"/>
                      <a:pt x="8788" y="5436"/>
                      <a:pt x="8817" y="4899"/>
                    </a:cubicBezTo>
                    <a:cubicBezTo>
                      <a:pt x="8930" y="4051"/>
                      <a:pt x="8732" y="3175"/>
                      <a:pt x="8251" y="2440"/>
                    </a:cubicBezTo>
                    <a:cubicBezTo>
                      <a:pt x="7856" y="1960"/>
                      <a:pt x="7376" y="1593"/>
                      <a:pt x="6839" y="1310"/>
                    </a:cubicBezTo>
                    <a:cubicBezTo>
                      <a:pt x="5652" y="688"/>
                      <a:pt x="4352" y="265"/>
                      <a:pt x="3052" y="67"/>
                    </a:cubicBezTo>
                    <a:cubicBezTo>
                      <a:pt x="2798" y="39"/>
                      <a:pt x="2544" y="10"/>
                      <a:pt x="2318" y="10"/>
                    </a:cubicBezTo>
                    <a:cubicBezTo>
                      <a:pt x="2248" y="4"/>
                      <a:pt x="2179" y="1"/>
                      <a:pt x="2110" y="1"/>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8" name="Google Shape;2520;p74">
                <a:extLst>
                  <a:ext uri="{FF2B5EF4-FFF2-40B4-BE49-F238E27FC236}">
                    <a16:creationId xmlns:a16="http://schemas.microsoft.com/office/drawing/2014/main" id="{5B9C0E13-97EA-4FA4-BEBD-9A4D39500C66}"/>
                  </a:ext>
                </a:extLst>
              </p:cNvPr>
              <p:cNvSpPr/>
              <p:nvPr/>
            </p:nvSpPr>
            <p:spPr>
              <a:xfrm>
                <a:off x="8540093" y="2624036"/>
                <a:ext cx="100219" cy="96642"/>
              </a:xfrm>
              <a:custGeom>
                <a:avLst/>
                <a:gdLst/>
                <a:ahLst/>
                <a:cxnLst/>
                <a:rect l="l" t="t" r="r" b="b"/>
                <a:pathLst>
                  <a:path w="4663" h="4496" extrusionOk="0">
                    <a:moveTo>
                      <a:pt x="3221" y="709"/>
                    </a:moveTo>
                    <a:cubicBezTo>
                      <a:pt x="3391" y="709"/>
                      <a:pt x="3560" y="737"/>
                      <a:pt x="3702" y="794"/>
                    </a:cubicBezTo>
                    <a:cubicBezTo>
                      <a:pt x="3984" y="1274"/>
                      <a:pt x="3617" y="2009"/>
                      <a:pt x="3447" y="2319"/>
                    </a:cubicBezTo>
                    <a:cubicBezTo>
                      <a:pt x="3231" y="2644"/>
                      <a:pt x="2497" y="3796"/>
                      <a:pt x="1469" y="3796"/>
                    </a:cubicBezTo>
                    <a:cubicBezTo>
                      <a:pt x="1423" y="3796"/>
                      <a:pt x="1376" y="3794"/>
                      <a:pt x="1328" y="3789"/>
                    </a:cubicBezTo>
                    <a:cubicBezTo>
                      <a:pt x="1130" y="3760"/>
                      <a:pt x="961" y="3676"/>
                      <a:pt x="819" y="3534"/>
                    </a:cubicBezTo>
                    <a:cubicBezTo>
                      <a:pt x="763" y="3421"/>
                      <a:pt x="735" y="3280"/>
                      <a:pt x="735" y="3139"/>
                    </a:cubicBezTo>
                    <a:cubicBezTo>
                      <a:pt x="706" y="2658"/>
                      <a:pt x="848" y="2235"/>
                      <a:pt x="1102" y="1867"/>
                    </a:cubicBezTo>
                    <a:cubicBezTo>
                      <a:pt x="1243" y="1669"/>
                      <a:pt x="1413" y="1500"/>
                      <a:pt x="1582" y="1359"/>
                    </a:cubicBezTo>
                    <a:cubicBezTo>
                      <a:pt x="2034" y="963"/>
                      <a:pt x="2628" y="737"/>
                      <a:pt x="3221" y="709"/>
                    </a:cubicBezTo>
                    <a:close/>
                    <a:moveTo>
                      <a:pt x="3244" y="1"/>
                    </a:moveTo>
                    <a:cubicBezTo>
                      <a:pt x="2526" y="1"/>
                      <a:pt x="1756" y="289"/>
                      <a:pt x="1130" y="794"/>
                    </a:cubicBezTo>
                    <a:cubicBezTo>
                      <a:pt x="904" y="991"/>
                      <a:pt x="706" y="1217"/>
                      <a:pt x="537" y="1443"/>
                    </a:cubicBezTo>
                    <a:cubicBezTo>
                      <a:pt x="170" y="1952"/>
                      <a:pt x="0" y="2545"/>
                      <a:pt x="0" y="3139"/>
                    </a:cubicBezTo>
                    <a:cubicBezTo>
                      <a:pt x="0" y="3421"/>
                      <a:pt x="85" y="3704"/>
                      <a:pt x="226" y="3930"/>
                    </a:cubicBezTo>
                    <a:cubicBezTo>
                      <a:pt x="480" y="4269"/>
                      <a:pt x="848" y="4467"/>
                      <a:pt x="1243" y="4495"/>
                    </a:cubicBezTo>
                    <a:lnTo>
                      <a:pt x="1469" y="4495"/>
                    </a:lnTo>
                    <a:cubicBezTo>
                      <a:pt x="2402" y="4495"/>
                      <a:pt x="3391" y="3817"/>
                      <a:pt x="4041" y="2658"/>
                    </a:cubicBezTo>
                    <a:cubicBezTo>
                      <a:pt x="4606" y="1726"/>
                      <a:pt x="4662" y="850"/>
                      <a:pt x="4238" y="257"/>
                    </a:cubicBezTo>
                    <a:cubicBezTo>
                      <a:pt x="4182" y="200"/>
                      <a:pt x="4125" y="172"/>
                      <a:pt x="4069" y="144"/>
                    </a:cubicBezTo>
                    <a:cubicBezTo>
                      <a:pt x="3811" y="47"/>
                      <a:pt x="3532" y="1"/>
                      <a:pt x="3244" y="1"/>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21" name="Google Shape;14293;p91">
              <a:extLst>
                <a:ext uri="{FF2B5EF4-FFF2-40B4-BE49-F238E27FC236}">
                  <a16:creationId xmlns:a16="http://schemas.microsoft.com/office/drawing/2014/main" id="{7B557FC5-CFC8-4BC6-9C17-7AF7118B8DC2}"/>
                </a:ext>
              </a:extLst>
            </p:cNvPr>
            <p:cNvGrpSpPr/>
            <p:nvPr/>
          </p:nvGrpSpPr>
          <p:grpSpPr>
            <a:xfrm>
              <a:off x="7603938" y="505393"/>
              <a:ext cx="261929" cy="280550"/>
              <a:chOff x="5170480" y="2934639"/>
              <a:chExt cx="261929" cy="280550"/>
            </a:xfrm>
            <a:solidFill>
              <a:schemeClr val="tx1"/>
            </a:solidFill>
          </p:grpSpPr>
          <p:sp>
            <p:nvSpPr>
              <p:cNvPr id="22" name="Google Shape;14294;p91">
                <a:extLst>
                  <a:ext uri="{FF2B5EF4-FFF2-40B4-BE49-F238E27FC236}">
                    <a16:creationId xmlns:a16="http://schemas.microsoft.com/office/drawing/2014/main" id="{06B1E773-7018-441D-9E74-25FDA26ABB8D}"/>
                  </a:ext>
                </a:extLst>
              </p:cNvPr>
              <p:cNvSpPr/>
              <p:nvPr/>
            </p:nvSpPr>
            <p:spPr>
              <a:xfrm>
                <a:off x="5170480" y="2934639"/>
                <a:ext cx="243340" cy="280550"/>
              </a:xfrm>
              <a:custGeom>
                <a:avLst/>
                <a:gdLst/>
                <a:ahLst/>
                <a:cxnLst/>
                <a:rect l="l" t="t" r="r" b="b"/>
                <a:pathLst>
                  <a:path w="7645" h="8814" extrusionOk="0">
                    <a:moveTo>
                      <a:pt x="4192" y="301"/>
                    </a:moveTo>
                    <a:lnTo>
                      <a:pt x="5228" y="1337"/>
                    </a:lnTo>
                    <a:lnTo>
                      <a:pt x="3144" y="1337"/>
                    </a:lnTo>
                    <a:lnTo>
                      <a:pt x="4192" y="301"/>
                    </a:lnTo>
                    <a:close/>
                    <a:moveTo>
                      <a:pt x="4190" y="0"/>
                    </a:moveTo>
                    <a:cubicBezTo>
                      <a:pt x="4156" y="0"/>
                      <a:pt x="4120" y="9"/>
                      <a:pt x="4097" y="27"/>
                    </a:cubicBezTo>
                    <a:lnTo>
                      <a:pt x="2787" y="1337"/>
                    </a:lnTo>
                    <a:lnTo>
                      <a:pt x="703" y="1337"/>
                    </a:lnTo>
                    <a:cubicBezTo>
                      <a:pt x="632" y="1337"/>
                      <a:pt x="572" y="1396"/>
                      <a:pt x="572" y="1480"/>
                    </a:cubicBezTo>
                    <a:lnTo>
                      <a:pt x="572" y="3623"/>
                    </a:lnTo>
                    <a:lnTo>
                      <a:pt x="144" y="3623"/>
                    </a:lnTo>
                    <a:cubicBezTo>
                      <a:pt x="60" y="3623"/>
                      <a:pt x="1" y="3682"/>
                      <a:pt x="1" y="3754"/>
                    </a:cubicBezTo>
                    <a:lnTo>
                      <a:pt x="1" y="8683"/>
                    </a:lnTo>
                    <a:cubicBezTo>
                      <a:pt x="1" y="8754"/>
                      <a:pt x="60" y="8814"/>
                      <a:pt x="144" y="8814"/>
                    </a:cubicBezTo>
                    <a:lnTo>
                      <a:pt x="1489" y="8814"/>
                    </a:lnTo>
                    <a:cubicBezTo>
                      <a:pt x="1572" y="8814"/>
                      <a:pt x="1632" y="8754"/>
                      <a:pt x="1632" y="8683"/>
                    </a:cubicBezTo>
                    <a:cubicBezTo>
                      <a:pt x="1632" y="8599"/>
                      <a:pt x="1572" y="8540"/>
                      <a:pt x="1489" y="8540"/>
                    </a:cubicBezTo>
                    <a:lnTo>
                      <a:pt x="275" y="8540"/>
                    </a:lnTo>
                    <a:lnTo>
                      <a:pt x="275" y="4004"/>
                    </a:lnTo>
                    <a:lnTo>
                      <a:pt x="882" y="4456"/>
                    </a:lnTo>
                    <a:cubicBezTo>
                      <a:pt x="904" y="4469"/>
                      <a:pt x="928" y="4476"/>
                      <a:pt x="952" y="4476"/>
                    </a:cubicBezTo>
                    <a:cubicBezTo>
                      <a:pt x="992" y="4476"/>
                      <a:pt x="1031" y="4458"/>
                      <a:pt x="1061" y="4420"/>
                    </a:cubicBezTo>
                    <a:cubicBezTo>
                      <a:pt x="1108" y="4361"/>
                      <a:pt x="1096" y="4289"/>
                      <a:pt x="1037" y="4242"/>
                    </a:cubicBezTo>
                    <a:lnTo>
                      <a:pt x="834" y="4087"/>
                    </a:lnTo>
                    <a:lnTo>
                      <a:pt x="834" y="3766"/>
                    </a:lnTo>
                    <a:lnTo>
                      <a:pt x="834" y="3754"/>
                    </a:lnTo>
                    <a:lnTo>
                      <a:pt x="834" y="3730"/>
                    </a:lnTo>
                    <a:lnTo>
                      <a:pt x="834" y="1610"/>
                    </a:lnTo>
                    <a:lnTo>
                      <a:pt x="7371" y="1610"/>
                    </a:lnTo>
                    <a:lnTo>
                      <a:pt x="7371" y="2099"/>
                    </a:lnTo>
                    <a:cubicBezTo>
                      <a:pt x="7371" y="2170"/>
                      <a:pt x="7430" y="2230"/>
                      <a:pt x="7502" y="2230"/>
                    </a:cubicBezTo>
                    <a:cubicBezTo>
                      <a:pt x="7585" y="2230"/>
                      <a:pt x="7645" y="2170"/>
                      <a:pt x="7645" y="2099"/>
                    </a:cubicBezTo>
                    <a:lnTo>
                      <a:pt x="7645" y="1468"/>
                    </a:lnTo>
                    <a:cubicBezTo>
                      <a:pt x="7633" y="1396"/>
                      <a:pt x="7573" y="1337"/>
                      <a:pt x="7490" y="1337"/>
                    </a:cubicBezTo>
                    <a:lnTo>
                      <a:pt x="5585" y="1337"/>
                    </a:lnTo>
                    <a:lnTo>
                      <a:pt x="4275" y="27"/>
                    </a:lnTo>
                    <a:cubicBezTo>
                      <a:pt x="4257" y="9"/>
                      <a:pt x="4225" y="0"/>
                      <a:pt x="4190" y="0"/>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14295;p91">
                <a:extLst>
                  <a:ext uri="{FF2B5EF4-FFF2-40B4-BE49-F238E27FC236}">
                    <a16:creationId xmlns:a16="http://schemas.microsoft.com/office/drawing/2014/main" id="{953C899B-0F6C-484B-B646-7A65DE06584E}"/>
                  </a:ext>
                </a:extLst>
              </p:cNvPr>
              <p:cNvSpPr/>
              <p:nvPr/>
            </p:nvSpPr>
            <p:spPr>
              <a:xfrm>
                <a:off x="5217493" y="3007116"/>
                <a:ext cx="34122" cy="34122"/>
              </a:xfrm>
              <a:custGeom>
                <a:avLst/>
                <a:gdLst/>
                <a:ahLst/>
                <a:cxnLst/>
                <a:rect l="l" t="t" r="r" b="b"/>
                <a:pathLst>
                  <a:path w="1072" h="1072" extrusionOk="0">
                    <a:moveTo>
                      <a:pt x="810" y="262"/>
                    </a:moveTo>
                    <a:lnTo>
                      <a:pt x="810" y="810"/>
                    </a:lnTo>
                    <a:lnTo>
                      <a:pt x="274" y="810"/>
                    </a:lnTo>
                    <a:lnTo>
                      <a:pt x="274" y="262"/>
                    </a:lnTo>
                    <a:close/>
                    <a:moveTo>
                      <a:pt x="143" y="0"/>
                    </a:moveTo>
                    <a:cubicBezTo>
                      <a:pt x="60" y="0"/>
                      <a:pt x="0" y="60"/>
                      <a:pt x="0" y="131"/>
                    </a:cubicBezTo>
                    <a:lnTo>
                      <a:pt x="0" y="941"/>
                    </a:lnTo>
                    <a:cubicBezTo>
                      <a:pt x="0" y="1012"/>
                      <a:pt x="60" y="1072"/>
                      <a:pt x="143" y="1072"/>
                    </a:cubicBezTo>
                    <a:lnTo>
                      <a:pt x="941" y="1072"/>
                    </a:lnTo>
                    <a:cubicBezTo>
                      <a:pt x="1012" y="1072"/>
                      <a:pt x="1072" y="1012"/>
                      <a:pt x="1072" y="941"/>
                    </a:cubicBezTo>
                    <a:lnTo>
                      <a:pt x="1072" y="131"/>
                    </a:lnTo>
                    <a:cubicBezTo>
                      <a:pt x="1060" y="60"/>
                      <a:pt x="1000" y="0"/>
                      <a:pt x="941" y="0"/>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14296;p91">
                <a:extLst>
                  <a:ext uri="{FF2B5EF4-FFF2-40B4-BE49-F238E27FC236}">
                    <a16:creationId xmlns:a16="http://schemas.microsoft.com/office/drawing/2014/main" id="{BFA48C4E-5911-4A97-B871-37CE0F4B7AFC}"/>
                  </a:ext>
                </a:extLst>
              </p:cNvPr>
              <p:cNvSpPr/>
              <p:nvPr/>
            </p:nvSpPr>
            <p:spPr>
              <a:xfrm>
                <a:off x="5264474" y="3007116"/>
                <a:ext cx="26196" cy="8371"/>
              </a:xfrm>
              <a:custGeom>
                <a:avLst/>
                <a:gdLst/>
                <a:ahLst/>
                <a:cxnLst/>
                <a:rect l="l" t="t" r="r" b="b"/>
                <a:pathLst>
                  <a:path w="823" h="263" extrusionOk="0">
                    <a:moveTo>
                      <a:pt x="132" y="0"/>
                    </a:moveTo>
                    <a:cubicBezTo>
                      <a:pt x="60" y="0"/>
                      <a:pt x="1" y="60"/>
                      <a:pt x="1" y="131"/>
                    </a:cubicBezTo>
                    <a:cubicBezTo>
                      <a:pt x="1" y="215"/>
                      <a:pt x="60" y="262"/>
                      <a:pt x="132" y="262"/>
                    </a:cubicBezTo>
                    <a:lnTo>
                      <a:pt x="679" y="262"/>
                    </a:lnTo>
                    <a:cubicBezTo>
                      <a:pt x="763" y="262"/>
                      <a:pt x="822" y="215"/>
                      <a:pt x="822" y="131"/>
                    </a:cubicBezTo>
                    <a:cubicBezTo>
                      <a:pt x="822" y="60"/>
                      <a:pt x="763" y="0"/>
                      <a:pt x="679" y="0"/>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5" name="Google Shape;14297;p91">
                <a:extLst>
                  <a:ext uri="{FF2B5EF4-FFF2-40B4-BE49-F238E27FC236}">
                    <a16:creationId xmlns:a16="http://schemas.microsoft.com/office/drawing/2014/main" id="{FA98E101-6A11-4C30-BCE2-7B026E4B2427}"/>
                  </a:ext>
                </a:extLst>
              </p:cNvPr>
              <p:cNvSpPr/>
              <p:nvPr/>
            </p:nvSpPr>
            <p:spPr>
              <a:xfrm>
                <a:off x="5264856" y="3029079"/>
                <a:ext cx="86068" cy="8371"/>
              </a:xfrm>
              <a:custGeom>
                <a:avLst/>
                <a:gdLst/>
                <a:ahLst/>
                <a:cxnLst/>
                <a:rect l="l" t="t" r="r" b="b"/>
                <a:pathLst>
                  <a:path w="2704" h="263" extrusionOk="0">
                    <a:moveTo>
                      <a:pt x="143" y="1"/>
                    </a:moveTo>
                    <a:cubicBezTo>
                      <a:pt x="60" y="1"/>
                      <a:pt x="1" y="60"/>
                      <a:pt x="1" y="132"/>
                    </a:cubicBezTo>
                    <a:cubicBezTo>
                      <a:pt x="1" y="203"/>
                      <a:pt x="60" y="263"/>
                      <a:pt x="143" y="263"/>
                    </a:cubicBezTo>
                    <a:lnTo>
                      <a:pt x="2560" y="263"/>
                    </a:lnTo>
                    <a:cubicBezTo>
                      <a:pt x="2644" y="263"/>
                      <a:pt x="2703" y="203"/>
                      <a:pt x="2703" y="132"/>
                    </a:cubicBezTo>
                    <a:cubicBezTo>
                      <a:pt x="2679" y="60"/>
                      <a:pt x="2620" y="1"/>
                      <a:pt x="2548" y="1"/>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6" name="Google Shape;14298;p91">
                <a:extLst>
                  <a:ext uri="{FF2B5EF4-FFF2-40B4-BE49-F238E27FC236}">
                    <a16:creationId xmlns:a16="http://schemas.microsoft.com/office/drawing/2014/main" id="{2AF7E56E-AB85-4475-9269-D0E1F0395A2D}"/>
                  </a:ext>
                </a:extLst>
              </p:cNvPr>
              <p:cNvSpPr/>
              <p:nvPr/>
            </p:nvSpPr>
            <p:spPr>
              <a:xfrm>
                <a:off x="5227710" y="3062819"/>
                <a:ext cx="51565" cy="8753"/>
              </a:xfrm>
              <a:custGeom>
                <a:avLst/>
                <a:gdLst/>
                <a:ahLst/>
                <a:cxnLst/>
                <a:rect l="l" t="t" r="r" b="b"/>
                <a:pathLst>
                  <a:path w="1620" h="275" extrusionOk="0">
                    <a:moveTo>
                      <a:pt x="132" y="0"/>
                    </a:moveTo>
                    <a:cubicBezTo>
                      <a:pt x="60" y="0"/>
                      <a:pt x="1" y="60"/>
                      <a:pt x="1" y="143"/>
                    </a:cubicBezTo>
                    <a:cubicBezTo>
                      <a:pt x="1" y="215"/>
                      <a:pt x="60" y="274"/>
                      <a:pt x="132" y="274"/>
                    </a:cubicBezTo>
                    <a:lnTo>
                      <a:pt x="1489" y="274"/>
                    </a:lnTo>
                    <a:cubicBezTo>
                      <a:pt x="1560" y="274"/>
                      <a:pt x="1620" y="215"/>
                      <a:pt x="1620" y="143"/>
                    </a:cubicBezTo>
                    <a:cubicBezTo>
                      <a:pt x="1620" y="72"/>
                      <a:pt x="1560" y="0"/>
                      <a:pt x="1489" y="0"/>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7" name="Google Shape;14299;p91">
                <a:extLst>
                  <a:ext uri="{FF2B5EF4-FFF2-40B4-BE49-F238E27FC236}">
                    <a16:creationId xmlns:a16="http://schemas.microsoft.com/office/drawing/2014/main" id="{C3C4CF49-C44B-4888-98D5-E0C0CB44D7C9}"/>
                  </a:ext>
                </a:extLst>
              </p:cNvPr>
              <p:cNvSpPr/>
              <p:nvPr/>
            </p:nvSpPr>
            <p:spPr>
              <a:xfrm>
                <a:off x="5196644" y="3182945"/>
                <a:ext cx="42461" cy="8371"/>
              </a:xfrm>
              <a:custGeom>
                <a:avLst/>
                <a:gdLst/>
                <a:ahLst/>
                <a:cxnLst/>
                <a:rect l="l" t="t" r="r" b="b"/>
                <a:pathLst>
                  <a:path w="1334" h="263" extrusionOk="0">
                    <a:moveTo>
                      <a:pt x="143" y="1"/>
                    </a:moveTo>
                    <a:cubicBezTo>
                      <a:pt x="60" y="1"/>
                      <a:pt x="0" y="60"/>
                      <a:pt x="0" y="132"/>
                    </a:cubicBezTo>
                    <a:cubicBezTo>
                      <a:pt x="0" y="203"/>
                      <a:pt x="60" y="263"/>
                      <a:pt x="143" y="263"/>
                    </a:cubicBezTo>
                    <a:lnTo>
                      <a:pt x="1191" y="263"/>
                    </a:lnTo>
                    <a:cubicBezTo>
                      <a:pt x="1274" y="263"/>
                      <a:pt x="1334" y="203"/>
                      <a:pt x="1334" y="132"/>
                    </a:cubicBezTo>
                    <a:cubicBezTo>
                      <a:pt x="1310" y="60"/>
                      <a:pt x="1274" y="1"/>
                      <a:pt x="1191" y="1"/>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8" name="Google Shape;14300;p91">
                <a:extLst>
                  <a:ext uri="{FF2B5EF4-FFF2-40B4-BE49-F238E27FC236}">
                    <a16:creationId xmlns:a16="http://schemas.microsoft.com/office/drawing/2014/main" id="{52452745-2465-46A5-BD4C-241333AB2E56}"/>
                  </a:ext>
                </a:extLst>
              </p:cNvPr>
              <p:cNvSpPr/>
              <p:nvPr/>
            </p:nvSpPr>
            <p:spPr>
              <a:xfrm>
                <a:off x="5210299" y="3013928"/>
                <a:ext cx="222110" cy="201261"/>
              </a:xfrm>
              <a:custGeom>
                <a:avLst/>
                <a:gdLst/>
                <a:ahLst/>
                <a:cxnLst/>
                <a:rect l="l" t="t" r="r" b="b"/>
                <a:pathLst>
                  <a:path w="6978" h="6323" extrusionOk="0">
                    <a:moveTo>
                      <a:pt x="4679" y="2632"/>
                    </a:moveTo>
                    <a:lnTo>
                      <a:pt x="4274" y="2929"/>
                    </a:lnTo>
                    <a:lnTo>
                      <a:pt x="1441" y="2929"/>
                    </a:lnTo>
                    <a:lnTo>
                      <a:pt x="1024" y="2632"/>
                    </a:lnTo>
                    <a:close/>
                    <a:moveTo>
                      <a:pt x="3905" y="3168"/>
                    </a:moveTo>
                    <a:lnTo>
                      <a:pt x="3500" y="3465"/>
                    </a:lnTo>
                    <a:lnTo>
                      <a:pt x="2179" y="3465"/>
                    </a:lnTo>
                    <a:lnTo>
                      <a:pt x="1774" y="3168"/>
                    </a:lnTo>
                    <a:close/>
                    <a:moveTo>
                      <a:pt x="3143" y="3727"/>
                    </a:moveTo>
                    <a:lnTo>
                      <a:pt x="2846" y="3942"/>
                    </a:lnTo>
                    <a:lnTo>
                      <a:pt x="2548" y="3727"/>
                    </a:lnTo>
                    <a:close/>
                    <a:moveTo>
                      <a:pt x="6239" y="1"/>
                    </a:moveTo>
                    <a:cubicBezTo>
                      <a:pt x="6167" y="1"/>
                      <a:pt x="6108" y="48"/>
                      <a:pt x="6108" y="132"/>
                    </a:cubicBezTo>
                    <a:lnTo>
                      <a:pt x="6108" y="1263"/>
                    </a:lnTo>
                    <a:lnTo>
                      <a:pt x="6108" y="1596"/>
                    </a:lnTo>
                    <a:lnTo>
                      <a:pt x="5036" y="2382"/>
                    </a:lnTo>
                    <a:lnTo>
                      <a:pt x="667" y="2382"/>
                    </a:lnTo>
                    <a:lnTo>
                      <a:pt x="226" y="2060"/>
                    </a:lnTo>
                    <a:cubicBezTo>
                      <a:pt x="204" y="2047"/>
                      <a:pt x="180" y="2040"/>
                      <a:pt x="156" y="2040"/>
                    </a:cubicBezTo>
                    <a:cubicBezTo>
                      <a:pt x="116" y="2040"/>
                      <a:pt x="77" y="2059"/>
                      <a:pt x="48" y="2096"/>
                    </a:cubicBezTo>
                    <a:cubicBezTo>
                      <a:pt x="0" y="2156"/>
                      <a:pt x="24" y="2227"/>
                      <a:pt x="83" y="2275"/>
                    </a:cubicBezTo>
                    <a:lnTo>
                      <a:pt x="2786" y="4203"/>
                    </a:lnTo>
                    <a:cubicBezTo>
                      <a:pt x="2810" y="4221"/>
                      <a:pt x="2837" y="4230"/>
                      <a:pt x="2863" y="4230"/>
                    </a:cubicBezTo>
                    <a:cubicBezTo>
                      <a:pt x="2890" y="4230"/>
                      <a:pt x="2917" y="4221"/>
                      <a:pt x="2941" y="4203"/>
                    </a:cubicBezTo>
                    <a:lnTo>
                      <a:pt x="6703" y="1513"/>
                    </a:lnTo>
                    <a:lnTo>
                      <a:pt x="6703" y="6049"/>
                    </a:lnTo>
                    <a:lnTo>
                      <a:pt x="786" y="6049"/>
                    </a:lnTo>
                    <a:cubicBezTo>
                      <a:pt x="702" y="6049"/>
                      <a:pt x="643" y="6108"/>
                      <a:pt x="643" y="6192"/>
                    </a:cubicBezTo>
                    <a:cubicBezTo>
                      <a:pt x="643" y="6263"/>
                      <a:pt x="702" y="6323"/>
                      <a:pt x="786" y="6323"/>
                    </a:cubicBezTo>
                    <a:lnTo>
                      <a:pt x="6834" y="6323"/>
                    </a:lnTo>
                    <a:cubicBezTo>
                      <a:pt x="6918" y="6323"/>
                      <a:pt x="6977" y="6263"/>
                      <a:pt x="6977" y="6192"/>
                    </a:cubicBezTo>
                    <a:lnTo>
                      <a:pt x="6977" y="1263"/>
                    </a:lnTo>
                    <a:cubicBezTo>
                      <a:pt x="6941" y="1263"/>
                      <a:pt x="6941" y="1239"/>
                      <a:pt x="6941" y="1239"/>
                    </a:cubicBezTo>
                    <a:cubicBezTo>
                      <a:pt x="6929" y="1191"/>
                      <a:pt x="6882" y="1132"/>
                      <a:pt x="6810" y="1132"/>
                    </a:cubicBezTo>
                    <a:lnTo>
                      <a:pt x="6370" y="1132"/>
                    </a:lnTo>
                    <a:lnTo>
                      <a:pt x="6370" y="132"/>
                    </a:lnTo>
                    <a:cubicBezTo>
                      <a:pt x="6370" y="48"/>
                      <a:pt x="6310" y="1"/>
                      <a:pt x="6239" y="1"/>
                    </a:cubicBezTo>
                    <a:close/>
                  </a:path>
                </a:pathLst>
              </a:custGeom>
              <a:grp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100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1+#ppt_w/2"/>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285"/>
        <p:cNvGrpSpPr/>
        <p:nvPr/>
      </p:nvGrpSpPr>
      <p:grpSpPr>
        <a:xfrm>
          <a:off x="0" y="0"/>
          <a:ext cx="0" cy="0"/>
          <a:chOff x="0" y="0"/>
          <a:chExt cx="0" cy="0"/>
        </a:xfrm>
      </p:grpSpPr>
      <p:grpSp>
        <p:nvGrpSpPr>
          <p:cNvPr id="2286" name="Google Shape;2286;p72"/>
          <p:cNvGrpSpPr/>
          <p:nvPr/>
        </p:nvGrpSpPr>
        <p:grpSpPr>
          <a:xfrm>
            <a:off x="854736" y="1327155"/>
            <a:ext cx="1740385" cy="1740385"/>
            <a:chOff x="843940" y="1306300"/>
            <a:chExt cx="3134700" cy="3134700"/>
          </a:xfrm>
        </p:grpSpPr>
        <p:sp>
          <p:nvSpPr>
            <p:cNvPr id="2287" name="Google Shape;2287;p72"/>
            <p:cNvSpPr/>
            <p:nvPr/>
          </p:nvSpPr>
          <p:spPr>
            <a:xfrm>
              <a:off x="843940" y="1306300"/>
              <a:ext cx="3134700" cy="31347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88" name="Google Shape;2288;p72"/>
            <p:cNvSpPr/>
            <p:nvPr/>
          </p:nvSpPr>
          <p:spPr>
            <a:xfrm>
              <a:off x="960340" y="1422700"/>
              <a:ext cx="2901900" cy="2901900"/>
            </a:xfrm>
            <a:prstGeom prst="ellipse">
              <a:avLst/>
            </a:prstGeom>
            <a:solidFill>
              <a:schemeClr val="lt2"/>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2289" name="Google Shape;2289;p72"/>
          <p:cNvGrpSpPr/>
          <p:nvPr/>
        </p:nvGrpSpPr>
        <p:grpSpPr>
          <a:xfrm>
            <a:off x="6433731" y="1327861"/>
            <a:ext cx="1740385" cy="1740385"/>
            <a:chOff x="843940" y="1306300"/>
            <a:chExt cx="3134700" cy="3134700"/>
          </a:xfrm>
        </p:grpSpPr>
        <p:sp>
          <p:nvSpPr>
            <p:cNvPr id="2290" name="Google Shape;2290;p72"/>
            <p:cNvSpPr/>
            <p:nvPr/>
          </p:nvSpPr>
          <p:spPr>
            <a:xfrm>
              <a:off x="843940" y="1306300"/>
              <a:ext cx="3134700" cy="31347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91" name="Google Shape;2291;p72"/>
            <p:cNvSpPr/>
            <p:nvPr/>
          </p:nvSpPr>
          <p:spPr>
            <a:xfrm>
              <a:off x="960340" y="1422700"/>
              <a:ext cx="2901900" cy="2901900"/>
            </a:xfrm>
            <a:prstGeom prst="ellipse">
              <a:avLst/>
            </a:prstGeom>
            <a:solidFill>
              <a:schemeClr val="lt2"/>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298" name="Google Shape;2298;p72"/>
          <p:cNvSpPr txBox="1">
            <a:spLocks noGrp="1"/>
          </p:cNvSpPr>
          <p:nvPr>
            <p:ph type="title"/>
          </p:nvPr>
        </p:nvSpPr>
        <p:spPr>
          <a:xfrm>
            <a:off x="549592" y="298878"/>
            <a:ext cx="7704000"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Select Your Data Dimension Breakout</a:t>
            </a:r>
            <a:endParaRPr dirty="0"/>
          </a:p>
        </p:txBody>
      </p:sp>
      <p:sp>
        <p:nvSpPr>
          <p:cNvPr id="2301" name="Google Shape;2301;p72"/>
          <p:cNvSpPr txBox="1">
            <a:spLocks noGrp="1"/>
          </p:cNvSpPr>
          <p:nvPr>
            <p:ph type="subTitle" idx="4"/>
          </p:nvPr>
        </p:nvSpPr>
        <p:spPr>
          <a:xfrm>
            <a:off x="683197" y="3913090"/>
            <a:ext cx="2095626" cy="53389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dirty="0"/>
              <a:t>Theresa LeGros</a:t>
            </a:r>
            <a:endParaRPr sz="2000" dirty="0"/>
          </a:p>
        </p:txBody>
      </p:sp>
      <p:sp>
        <p:nvSpPr>
          <p:cNvPr id="2302" name="Google Shape;2302;p72"/>
          <p:cNvSpPr txBox="1">
            <a:spLocks noGrp="1"/>
          </p:cNvSpPr>
          <p:nvPr>
            <p:ph type="subTitle" idx="3"/>
          </p:nvPr>
        </p:nvSpPr>
        <p:spPr>
          <a:xfrm>
            <a:off x="545837" y="3187245"/>
            <a:ext cx="2369957" cy="63911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Go NAPSACC</a:t>
            </a:r>
          </a:p>
          <a:p>
            <a:pPr marL="0" lvl="0" indent="0" algn="ctr" rtl="0">
              <a:spcBef>
                <a:spcPts val="0"/>
              </a:spcBef>
              <a:spcAft>
                <a:spcPts val="0"/>
              </a:spcAft>
              <a:buNone/>
            </a:pPr>
            <a:r>
              <a:rPr lang="en" dirty="0"/>
              <a:t>Dimension</a:t>
            </a:r>
            <a:endParaRPr dirty="0"/>
          </a:p>
        </p:txBody>
      </p:sp>
      <p:sp>
        <p:nvSpPr>
          <p:cNvPr id="2303" name="Google Shape;2303;p72"/>
          <p:cNvSpPr txBox="1">
            <a:spLocks noGrp="1"/>
          </p:cNvSpPr>
          <p:nvPr>
            <p:ph type="subTitle" idx="5"/>
          </p:nvPr>
        </p:nvSpPr>
        <p:spPr>
          <a:xfrm>
            <a:off x="6116999" y="3203978"/>
            <a:ext cx="2369957" cy="547974"/>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Trauma Informed Dimension</a:t>
            </a:r>
            <a:endParaRPr dirty="0"/>
          </a:p>
        </p:txBody>
      </p:sp>
      <p:sp>
        <p:nvSpPr>
          <p:cNvPr id="2304" name="Google Shape;2304;p72"/>
          <p:cNvSpPr txBox="1">
            <a:spLocks noGrp="1"/>
          </p:cNvSpPr>
          <p:nvPr>
            <p:ph type="subTitle" idx="6"/>
          </p:nvPr>
        </p:nvSpPr>
        <p:spPr>
          <a:xfrm>
            <a:off x="6215903" y="3884979"/>
            <a:ext cx="2244900" cy="5051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dirty="0"/>
              <a:t>L</a:t>
            </a:r>
            <a:r>
              <a:rPr lang="en-US" sz="2000" dirty="0"/>
              <a:t>a</a:t>
            </a:r>
            <a:r>
              <a:rPr lang="en" sz="2000" dirty="0"/>
              <a:t>urel Jacobs</a:t>
            </a:r>
            <a:endParaRPr sz="2000" dirty="0"/>
          </a:p>
        </p:txBody>
      </p:sp>
      <p:pic>
        <p:nvPicPr>
          <p:cNvPr id="2307" name="Google Shape;2307;p72"/>
          <p:cNvPicPr preferRelativeResize="0"/>
          <p:nvPr/>
        </p:nvPicPr>
        <p:blipFill rotWithShape="1">
          <a:blip r:embed="rId3"/>
          <a:srcRect t="10902" r="15434" b="36249"/>
          <a:stretch/>
        </p:blipFill>
        <p:spPr>
          <a:xfrm>
            <a:off x="6512485" y="1474456"/>
            <a:ext cx="1582873" cy="1442352"/>
          </a:xfrm>
          <a:prstGeom prst="ellipse">
            <a:avLst/>
          </a:prstGeom>
          <a:noFill/>
          <a:ln>
            <a:noFill/>
          </a:ln>
        </p:spPr>
      </p:pic>
      <p:pic>
        <p:nvPicPr>
          <p:cNvPr id="3" name="Picture 2">
            <a:extLst>
              <a:ext uri="{FF2B5EF4-FFF2-40B4-BE49-F238E27FC236}">
                <a16:creationId xmlns:a16="http://schemas.microsoft.com/office/drawing/2014/main" id="{3AEE967D-D606-47E3-8064-136892D380D8}"/>
              </a:ext>
            </a:extLst>
          </p:cNvPr>
          <p:cNvPicPr>
            <a:picLocks noChangeAspect="1"/>
          </p:cNvPicPr>
          <p:nvPr/>
        </p:nvPicPr>
        <p:blipFill rotWithShape="1">
          <a:blip r:embed="rId4"/>
          <a:srcRect l="9324" t="9489" r="11619" b="19333"/>
          <a:stretch/>
        </p:blipFill>
        <p:spPr>
          <a:xfrm>
            <a:off x="1037723" y="1418714"/>
            <a:ext cx="1384663" cy="1552424"/>
          </a:xfrm>
          <a:prstGeom prst="ellipse">
            <a:avLst/>
          </a:prstGeom>
          <a:ln>
            <a:noFill/>
          </a:ln>
          <a:effectLst/>
        </p:spPr>
      </p:pic>
      <p:grpSp>
        <p:nvGrpSpPr>
          <p:cNvPr id="53" name="Google Shape;686;p28">
            <a:extLst>
              <a:ext uri="{FF2B5EF4-FFF2-40B4-BE49-F238E27FC236}">
                <a16:creationId xmlns:a16="http://schemas.microsoft.com/office/drawing/2014/main" id="{DF55FD5E-7A51-41FD-8DD5-C77C911E29AD}"/>
              </a:ext>
            </a:extLst>
          </p:cNvPr>
          <p:cNvGrpSpPr/>
          <p:nvPr/>
        </p:nvGrpSpPr>
        <p:grpSpPr>
          <a:xfrm>
            <a:off x="268641" y="1052892"/>
            <a:ext cx="980768" cy="1464077"/>
            <a:chOff x="1524875" y="1457426"/>
            <a:chExt cx="1866751" cy="2781328"/>
          </a:xfrm>
        </p:grpSpPr>
        <p:sp>
          <p:nvSpPr>
            <p:cNvPr id="54" name="Google Shape;687;p28">
              <a:extLst>
                <a:ext uri="{FF2B5EF4-FFF2-40B4-BE49-F238E27FC236}">
                  <a16:creationId xmlns:a16="http://schemas.microsoft.com/office/drawing/2014/main" id="{E8338993-78F0-4BE3-B77C-FEF02A9AE76E}"/>
                </a:ext>
              </a:extLst>
            </p:cNvPr>
            <p:cNvSpPr/>
            <p:nvPr/>
          </p:nvSpPr>
          <p:spPr>
            <a:xfrm>
              <a:off x="2854527" y="2613189"/>
              <a:ext cx="537099" cy="1065745"/>
            </a:xfrm>
            <a:custGeom>
              <a:avLst/>
              <a:gdLst/>
              <a:ahLst/>
              <a:cxnLst/>
              <a:rect l="l" t="t" r="r" b="b"/>
              <a:pathLst>
                <a:path w="29422" h="58381" extrusionOk="0">
                  <a:moveTo>
                    <a:pt x="15092" y="0"/>
                  </a:moveTo>
                  <a:cubicBezTo>
                    <a:pt x="12868" y="0"/>
                    <a:pt x="11026" y="998"/>
                    <a:pt x="11026" y="998"/>
                  </a:cubicBezTo>
                  <a:lnTo>
                    <a:pt x="1" y="31704"/>
                  </a:lnTo>
                  <a:cubicBezTo>
                    <a:pt x="1" y="31704"/>
                    <a:pt x="3283" y="28318"/>
                    <a:pt x="6909" y="28318"/>
                  </a:cubicBezTo>
                  <a:cubicBezTo>
                    <a:pt x="7546" y="28318"/>
                    <a:pt x="8193" y="28423"/>
                    <a:pt x="8835" y="28668"/>
                  </a:cubicBezTo>
                  <a:cubicBezTo>
                    <a:pt x="14512" y="30840"/>
                    <a:pt x="27486" y="58381"/>
                    <a:pt x="28539" y="58381"/>
                  </a:cubicBezTo>
                  <a:cubicBezTo>
                    <a:pt x="28548" y="58381"/>
                    <a:pt x="28556" y="58379"/>
                    <a:pt x="28564" y="58374"/>
                  </a:cubicBezTo>
                  <a:cubicBezTo>
                    <a:pt x="29421" y="57874"/>
                    <a:pt x="23099" y="5630"/>
                    <a:pt x="19622" y="1927"/>
                  </a:cubicBezTo>
                  <a:cubicBezTo>
                    <a:pt x="18231" y="445"/>
                    <a:pt x="16576" y="0"/>
                    <a:pt x="15092" y="0"/>
                  </a:cubicBezTo>
                  <a:close/>
                </a:path>
              </a:pathLst>
            </a:custGeom>
            <a:solidFill>
              <a:srgbClr val="23295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55" name="Google Shape;688;p28">
              <a:extLst>
                <a:ext uri="{FF2B5EF4-FFF2-40B4-BE49-F238E27FC236}">
                  <a16:creationId xmlns:a16="http://schemas.microsoft.com/office/drawing/2014/main" id="{FAE79D9F-30CC-4D07-B50B-21AAE5EF5656}"/>
                </a:ext>
              </a:extLst>
            </p:cNvPr>
            <p:cNvSpPr/>
            <p:nvPr/>
          </p:nvSpPr>
          <p:spPr>
            <a:xfrm>
              <a:off x="2006785" y="3113096"/>
              <a:ext cx="955923" cy="1125658"/>
            </a:xfrm>
            <a:custGeom>
              <a:avLst/>
              <a:gdLst/>
              <a:ahLst/>
              <a:cxnLst/>
              <a:rect l="l" t="t" r="r" b="b"/>
              <a:pathLst>
                <a:path w="52365" h="61663" extrusionOk="0">
                  <a:moveTo>
                    <a:pt x="41863" y="6882"/>
                  </a:moveTo>
                  <a:lnTo>
                    <a:pt x="14705" y="0"/>
                  </a:lnTo>
                  <a:cubicBezTo>
                    <a:pt x="14705" y="0"/>
                    <a:pt x="0" y="5096"/>
                    <a:pt x="4823" y="19384"/>
                  </a:cubicBezTo>
                  <a:cubicBezTo>
                    <a:pt x="5311" y="20824"/>
                    <a:pt x="6989" y="15597"/>
                    <a:pt x="12264" y="17669"/>
                  </a:cubicBezTo>
                  <a:cubicBezTo>
                    <a:pt x="17526" y="19729"/>
                    <a:pt x="16622" y="25765"/>
                    <a:pt x="10287" y="31635"/>
                  </a:cubicBezTo>
                  <a:cubicBezTo>
                    <a:pt x="3953" y="37517"/>
                    <a:pt x="3453" y="43994"/>
                    <a:pt x="5061" y="46685"/>
                  </a:cubicBezTo>
                  <a:cubicBezTo>
                    <a:pt x="5573" y="47542"/>
                    <a:pt x="6335" y="39565"/>
                    <a:pt x="12526" y="40648"/>
                  </a:cubicBezTo>
                  <a:cubicBezTo>
                    <a:pt x="16050" y="41267"/>
                    <a:pt x="15657" y="46006"/>
                    <a:pt x="13514" y="48661"/>
                  </a:cubicBezTo>
                  <a:cubicBezTo>
                    <a:pt x="9311" y="53852"/>
                    <a:pt x="11169" y="60270"/>
                    <a:pt x="13526" y="61651"/>
                  </a:cubicBezTo>
                  <a:cubicBezTo>
                    <a:pt x="16133" y="61663"/>
                    <a:pt x="21444" y="56686"/>
                    <a:pt x="19729" y="50233"/>
                  </a:cubicBezTo>
                  <a:cubicBezTo>
                    <a:pt x="18777" y="46661"/>
                    <a:pt x="21265" y="42482"/>
                    <a:pt x="24944" y="43791"/>
                  </a:cubicBezTo>
                  <a:cubicBezTo>
                    <a:pt x="30873" y="45899"/>
                    <a:pt x="27242" y="53043"/>
                    <a:pt x="28099" y="52531"/>
                  </a:cubicBezTo>
                  <a:cubicBezTo>
                    <a:pt x="30790" y="50923"/>
                    <a:pt x="33433" y="44982"/>
                    <a:pt x="30671" y="36802"/>
                  </a:cubicBezTo>
                  <a:cubicBezTo>
                    <a:pt x="27909" y="28623"/>
                    <a:pt x="29980" y="22884"/>
                    <a:pt x="35600" y="23587"/>
                  </a:cubicBezTo>
                  <a:cubicBezTo>
                    <a:pt x="41208" y="24277"/>
                    <a:pt x="40196" y="29671"/>
                    <a:pt x="41303" y="28635"/>
                  </a:cubicBezTo>
                  <a:cubicBezTo>
                    <a:pt x="52364" y="18372"/>
                    <a:pt x="41863" y="6882"/>
                    <a:pt x="41863" y="6882"/>
                  </a:cubicBezTo>
                  <a:close/>
                </a:path>
              </a:pathLst>
            </a:custGeom>
            <a:gradFill>
              <a:gsLst>
                <a:gs pos="0">
                  <a:srgbClr val="FCBD24"/>
                </a:gs>
                <a:gs pos="100000">
                  <a:srgbClr val="FFFFFF"/>
                </a:gs>
              </a:gsLst>
              <a:lin ang="5400700" scaled="0"/>
            </a:gra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56" name="Google Shape;689;p28">
              <a:extLst>
                <a:ext uri="{FF2B5EF4-FFF2-40B4-BE49-F238E27FC236}">
                  <a16:creationId xmlns:a16="http://schemas.microsoft.com/office/drawing/2014/main" id="{9503C2A6-1672-4F10-9360-84FF3E347D51}"/>
                </a:ext>
              </a:extLst>
            </p:cNvPr>
            <p:cNvSpPr/>
            <p:nvPr/>
          </p:nvSpPr>
          <p:spPr>
            <a:xfrm>
              <a:off x="1524875" y="2377896"/>
              <a:ext cx="789857" cy="834546"/>
            </a:xfrm>
            <a:custGeom>
              <a:avLst/>
              <a:gdLst/>
              <a:ahLst/>
              <a:cxnLst/>
              <a:rect l="l" t="t" r="r" b="b"/>
              <a:pathLst>
                <a:path w="43268" h="45716" extrusionOk="0">
                  <a:moveTo>
                    <a:pt x="37197" y="0"/>
                  </a:moveTo>
                  <a:cubicBezTo>
                    <a:pt x="36585" y="0"/>
                    <a:pt x="35936" y="98"/>
                    <a:pt x="35255" y="325"/>
                  </a:cubicBezTo>
                  <a:cubicBezTo>
                    <a:pt x="30445" y="1920"/>
                    <a:pt x="0" y="44830"/>
                    <a:pt x="500" y="45688"/>
                  </a:cubicBezTo>
                  <a:cubicBezTo>
                    <a:pt x="512" y="45707"/>
                    <a:pt x="536" y="45716"/>
                    <a:pt x="571" y="45716"/>
                  </a:cubicBezTo>
                  <a:cubicBezTo>
                    <a:pt x="2089" y="45716"/>
                    <a:pt x="25012" y="28945"/>
                    <a:pt x="31585" y="28945"/>
                  </a:cubicBezTo>
                  <a:cubicBezTo>
                    <a:pt x="31733" y="28945"/>
                    <a:pt x="31873" y="28954"/>
                    <a:pt x="32004" y="28971"/>
                  </a:cubicBezTo>
                  <a:cubicBezTo>
                    <a:pt x="36564" y="29567"/>
                    <a:pt x="38327" y="35841"/>
                    <a:pt x="38327" y="35841"/>
                  </a:cubicBezTo>
                  <a:lnTo>
                    <a:pt x="43268" y="3599"/>
                  </a:lnTo>
                  <a:cubicBezTo>
                    <a:pt x="43268" y="3599"/>
                    <a:pt x="40915" y="0"/>
                    <a:pt x="37197" y="0"/>
                  </a:cubicBezTo>
                  <a:close/>
                </a:path>
              </a:pathLst>
            </a:custGeom>
            <a:solidFill>
              <a:srgbClr val="23295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57" name="Google Shape;690;p28">
              <a:extLst>
                <a:ext uri="{FF2B5EF4-FFF2-40B4-BE49-F238E27FC236}">
                  <a16:creationId xmlns:a16="http://schemas.microsoft.com/office/drawing/2014/main" id="{6A26D396-AC83-4254-9FCA-D8823BB9FC5E}"/>
                </a:ext>
              </a:extLst>
            </p:cNvPr>
            <p:cNvSpPr/>
            <p:nvPr/>
          </p:nvSpPr>
          <p:spPr>
            <a:xfrm>
              <a:off x="2178071" y="1457426"/>
              <a:ext cx="1020035" cy="1828476"/>
            </a:xfrm>
            <a:custGeom>
              <a:avLst/>
              <a:gdLst/>
              <a:ahLst/>
              <a:cxnLst/>
              <a:rect l="l" t="t" r="r" b="b"/>
              <a:pathLst>
                <a:path w="55877" h="100163" extrusionOk="0">
                  <a:moveTo>
                    <a:pt x="42613" y="1"/>
                  </a:moveTo>
                  <a:cubicBezTo>
                    <a:pt x="42505" y="1"/>
                    <a:pt x="42402" y="25"/>
                    <a:pt x="42327" y="70"/>
                  </a:cubicBezTo>
                  <a:cubicBezTo>
                    <a:pt x="42327" y="70"/>
                    <a:pt x="26373" y="10762"/>
                    <a:pt x="14514" y="28657"/>
                  </a:cubicBezTo>
                  <a:cubicBezTo>
                    <a:pt x="2656" y="46540"/>
                    <a:pt x="1" y="89331"/>
                    <a:pt x="1" y="89331"/>
                  </a:cubicBezTo>
                  <a:cubicBezTo>
                    <a:pt x="1" y="89331"/>
                    <a:pt x="5430" y="95594"/>
                    <a:pt x="17765" y="98713"/>
                  </a:cubicBezTo>
                  <a:cubicBezTo>
                    <a:pt x="22073" y="99807"/>
                    <a:pt x="25819" y="100163"/>
                    <a:pt x="28870" y="100163"/>
                  </a:cubicBezTo>
                  <a:cubicBezTo>
                    <a:pt x="34555" y="100163"/>
                    <a:pt x="37827" y="98927"/>
                    <a:pt x="37827" y="98927"/>
                  </a:cubicBezTo>
                  <a:cubicBezTo>
                    <a:pt x="37827" y="98927"/>
                    <a:pt x="55877" y="60042"/>
                    <a:pt x="53972" y="38658"/>
                  </a:cubicBezTo>
                  <a:cubicBezTo>
                    <a:pt x="52067" y="17275"/>
                    <a:pt x="43137" y="272"/>
                    <a:pt x="43137" y="272"/>
                  </a:cubicBezTo>
                  <a:cubicBezTo>
                    <a:pt x="43044" y="86"/>
                    <a:pt x="42818" y="1"/>
                    <a:pt x="42613" y="1"/>
                  </a:cubicBezTo>
                  <a:close/>
                </a:path>
              </a:pathLst>
            </a:custGeom>
            <a:solidFill>
              <a:srgbClr val="EEEEE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58" name="Google Shape;691;p28">
              <a:extLst>
                <a:ext uri="{FF2B5EF4-FFF2-40B4-BE49-F238E27FC236}">
                  <a16:creationId xmlns:a16="http://schemas.microsoft.com/office/drawing/2014/main" id="{35E48AAC-F0FB-40D2-AEC7-3AFA1980568A}"/>
                </a:ext>
              </a:extLst>
            </p:cNvPr>
            <p:cNvSpPr/>
            <p:nvPr/>
          </p:nvSpPr>
          <p:spPr>
            <a:xfrm>
              <a:off x="2234595" y="2508815"/>
              <a:ext cx="841811" cy="322548"/>
            </a:xfrm>
            <a:custGeom>
              <a:avLst/>
              <a:gdLst/>
              <a:ahLst/>
              <a:cxnLst/>
              <a:rect l="l" t="t" r="r" b="b"/>
              <a:pathLst>
                <a:path w="46114" h="17669" extrusionOk="0">
                  <a:moveTo>
                    <a:pt x="1215" y="0"/>
                  </a:moveTo>
                  <a:cubicBezTo>
                    <a:pt x="774" y="2167"/>
                    <a:pt x="369" y="4322"/>
                    <a:pt x="0" y="6429"/>
                  </a:cubicBezTo>
                  <a:cubicBezTo>
                    <a:pt x="14133" y="12013"/>
                    <a:pt x="29028" y="15300"/>
                    <a:pt x="44053" y="17669"/>
                  </a:cubicBezTo>
                  <a:cubicBezTo>
                    <a:pt x="44756" y="15561"/>
                    <a:pt x="45446" y="13395"/>
                    <a:pt x="46113" y="11192"/>
                  </a:cubicBezTo>
                  <a:cubicBezTo>
                    <a:pt x="41672" y="10620"/>
                    <a:pt x="37243" y="9846"/>
                    <a:pt x="32861" y="8870"/>
                  </a:cubicBezTo>
                  <a:cubicBezTo>
                    <a:pt x="22146" y="6489"/>
                    <a:pt x="11502" y="3810"/>
                    <a:pt x="1215" y="0"/>
                  </a:cubicBezTo>
                  <a:close/>
                </a:path>
              </a:pathLst>
            </a:custGeom>
            <a:solidFill>
              <a:srgbClr val="4F7CAA"/>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59" name="Google Shape;692;p28">
              <a:extLst>
                <a:ext uri="{FF2B5EF4-FFF2-40B4-BE49-F238E27FC236}">
                  <a16:creationId xmlns:a16="http://schemas.microsoft.com/office/drawing/2014/main" id="{20280726-E83F-4900-A65B-129E82F46E14}"/>
                </a:ext>
              </a:extLst>
            </p:cNvPr>
            <p:cNvSpPr/>
            <p:nvPr/>
          </p:nvSpPr>
          <p:spPr>
            <a:xfrm>
              <a:off x="2507390" y="1989519"/>
              <a:ext cx="504057" cy="504039"/>
            </a:xfrm>
            <a:custGeom>
              <a:avLst/>
              <a:gdLst/>
              <a:ahLst/>
              <a:cxnLst/>
              <a:rect l="l" t="t" r="r" b="b"/>
              <a:pathLst>
                <a:path w="27612" h="27611" extrusionOk="0">
                  <a:moveTo>
                    <a:pt x="13800" y="0"/>
                  </a:moveTo>
                  <a:cubicBezTo>
                    <a:pt x="6180" y="0"/>
                    <a:pt x="1" y="6191"/>
                    <a:pt x="1" y="13811"/>
                  </a:cubicBezTo>
                  <a:cubicBezTo>
                    <a:pt x="1" y="21431"/>
                    <a:pt x="6180" y="27611"/>
                    <a:pt x="13800" y="27611"/>
                  </a:cubicBezTo>
                  <a:cubicBezTo>
                    <a:pt x="21432" y="27611"/>
                    <a:pt x="27611" y="21431"/>
                    <a:pt x="27611" y="13811"/>
                  </a:cubicBezTo>
                  <a:cubicBezTo>
                    <a:pt x="27611" y="6191"/>
                    <a:pt x="21432" y="0"/>
                    <a:pt x="13800"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60" name="Google Shape;693;p28">
              <a:extLst>
                <a:ext uri="{FF2B5EF4-FFF2-40B4-BE49-F238E27FC236}">
                  <a16:creationId xmlns:a16="http://schemas.microsoft.com/office/drawing/2014/main" id="{55C91A71-7D66-4886-9A20-B2F218AD0DF8}"/>
                </a:ext>
              </a:extLst>
            </p:cNvPr>
            <p:cNvSpPr/>
            <p:nvPr/>
          </p:nvSpPr>
          <p:spPr>
            <a:xfrm>
              <a:off x="2468524" y="1943393"/>
              <a:ext cx="579446" cy="504038"/>
            </a:xfrm>
            <a:custGeom>
              <a:avLst/>
              <a:gdLst/>
              <a:ahLst/>
              <a:cxnLst/>
              <a:rect l="l" t="t" r="r" b="b"/>
              <a:pathLst>
                <a:path w="22396" h="22385" extrusionOk="0">
                  <a:moveTo>
                    <a:pt x="11192" y="0"/>
                  </a:moveTo>
                  <a:cubicBezTo>
                    <a:pt x="5013" y="0"/>
                    <a:pt x="0" y="5013"/>
                    <a:pt x="0" y="11192"/>
                  </a:cubicBezTo>
                  <a:cubicBezTo>
                    <a:pt x="0" y="17372"/>
                    <a:pt x="5013" y="22384"/>
                    <a:pt x="11192" y="22384"/>
                  </a:cubicBezTo>
                  <a:cubicBezTo>
                    <a:pt x="17383" y="22384"/>
                    <a:pt x="22396" y="17372"/>
                    <a:pt x="22396" y="11192"/>
                  </a:cubicBezTo>
                  <a:cubicBezTo>
                    <a:pt x="22396" y="5013"/>
                    <a:pt x="17383" y="0"/>
                    <a:pt x="11192" y="0"/>
                  </a:cubicBezTo>
                  <a:close/>
                </a:path>
              </a:pathLst>
            </a:custGeom>
            <a:solidFill>
              <a:srgbClr val="14A0C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000" b="0" i="0" u="none" strike="noStrike" kern="0" cap="none" spc="0" normalizeH="0" baseline="0" noProof="0" dirty="0">
                <a:ln>
                  <a:noFill/>
                </a:ln>
                <a:solidFill>
                  <a:sysClr val="windowText" lastClr="000000"/>
                </a:solidFill>
                <a:effectLst/>
                <a:uLnTx/>
                <a:uFillTx/>
                <a:latin typeface="Arial"/>
                <a:cs typeface="Arial"/>
                <a:sym typeface="Arial"/>
              </a:endParaRPr>
            </a:p>
          </p:txBody>
        </p:sp>
      </p:grpSp>
      <p:grpSp>
        <p:nvGrpSpPr>
          <p:cNvPr id="61" name="Google Shape;686;p28">
            <a:extLst>
              <a:ext uri="{FF2B5EF4-FFF2-40B4-BE49-F238E27FC236}">
                <a16:creationId xmlns:a16="http://schemas.microsoft.com/office/drawing/2014/main" id="{88EFA351-E853-4025-B13D-1ADD1B097C83}"/>
              </a:ext>
            </a:extLst>
          </p:cNvPr>
          <p:cNvGrpSpPr/>
          <p:nvPr/>
        </p:nvGrpSpPr>
        <p:grpSpPr>
          <a:xfrm>
            <a:off x="5773818" y="1047064"/>
            <a:ext cx="980768" cy="1464077"/>
            <a:chOff x="1524875" y="1457426"/>
            <a:chExt cx="1866751" cy="2781328"/>
          </a:xfrm>
        </p:grpSpPr>
        <p:sp>
          <p:nvSpPr>
            <p:cNvPr id="62" name="Google Shape;687;p28">
              <a:extLst>
                <a:ext uri="{FF2B5EF4-FFF2-40B4-BE49-F238E27FC236}">
                  <a16:creationId xmlns:a16="http://schemas.microsoft.com/office/drawing/2014/main" id="{F67EF420-D953-4AAE-8176-BE55E0AEF531}"/>
                </a:ext>
              </a:extLst>
            </p:cNvPr>
            <p:cNvSpPr/>
            <p:nvPr/>
          </p:nvSpPr>
          <p:spPr>
            <a:xfrm>
              <a:off x="2854527" y="2613189"/>
              <a:ext cx="537099" cy="1065745"/>
            </a:xfrm>
            <a:custGeom>
              <a:avLst/>
              <a:gdLst/>
              <a:ahLst/>
              <a:cxnLst/>
              <a:rect l="l" t="t" r="r" b="b"/>
              <a:pathLst>
                <a:path w="29422" h="58381" extrusionOk="0">
                  <a:moveTo>
                    <a:pt x="15092" y="0"/>
                  </a:moveTo>
                  <a:cubicBezTo>
                    <a:pt x="12868" y="0"/>
                    <a:pt x="11026" y="998"/>
                    <a:pt x="11026" y="998"/>
                  </a:cubicBezTo>
                  <a:lnTo>
                    <a:pt x="1" y="31704"/>
                  </a:lnTo>
                  <a:cubicBezTo>
                    <a:pt x="1" y="31704"/>
                    <a:pt x="3283" y="28318"/>
                    <a:pt x="6909" y="28318"/>
                  </a:cubicBezTo>
                  <a:cubicBezTo>
                    <a:pt x="7546" y="28318"/>
                    <a:pt x="8193" y="28423"/>
                    <a:pt x="8835" y="28668"/>
                  </a:cubicBezTo>
                  <a:cubicBezTo>
                    <a:pt x="14512" y="30840"/>
                    <a:pt x="27486" y="58381"/>
                    <a:pt x="28539" y="58381"/>
                  </a:cubicBezTo>
                  <a:cubicBezTo>
                    <a:pt x="28548" y="58381"/>
                    <a:pt x="28556" y="58379"/>
                    <a:pt x="28564" y="58374"/>
                  </a:cubicBezTo>
                  <a:cubicBezTo>
                    <a:pt x="29421" y="57874"/>
                    <a:pt x="23099" y="5630"/>
                    <a:pt x="19622" y="1927"/>
                  </a:cubicBezTo>
                  <a:cubicBezTo>
                    <a:pt x="18231" y="445"/>
                    <a:pt x="16576" y="0"/>
                    <a:pt x="15092" y="0"/>
                  </a:cubicBezTo>
                  <a:close/>
                </a:path>
              </a:pathLst>
            </a:custGeom>
            <a:solidFill>
              <a:srgbClr val="23295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63" name="Google Shape;688;p28">
              <a:extLst>
                <a:ext uri="{FF2B5EF4-FFF2-40B4-BE49-F238E27FC236}">
                  <a16:creationId xmlns:a16="http://schemas.microsoft.com/office/drawing/2014/main" id="{362CAC4B-BACC-47DE-94B4-9CCE661F66C6}"/>
                </a:ext>
              </a:extLst>
            </p:cNvPr>
            <p:cNvSpPr/>
            <p:nvPr/>
          </p:nvSpPr>
          <p:spPr>
            <a:xfrm>
              <a:off x="2006785" y="3113096"/>
              <a:ext cx="955923" cy="1125658"/>
            </a:xfrm>
            <a:custGeom>
              <a:avLst/>
              <a:gdLst/>
              <a:ahLst/>
              <a:cxnLst/>
              <a:rect l="l" t="t" r="r" b="b"/>
              <a:pathLst>
                <a:path w="52365" h="61663" extrusionOk="0">
                  <a:moveTo>
                    <a:pt x="41863" y="6882"/>
                  </a:moveTo>
                  <a:lnTo>
                    <a:pt x="14705" y="0"/>
                  </a:lnTo>
                  <a:cubicBezTo>
                    <a:pt x="14705" y="0"/>
                    <a:pt x="0" y="5096"/>
                    <a:pt x="4823" y="19384"/>
                  </a:cubicBezTo>
                  <a:cubicBezTo>
                    <a:pt x="5311" y="20824"/>
                    <a:pt x="6989" y="15597"/>
                    <a:pt x="12264" y="17669"/>
                  </a:cubicBezTo>
                  <a:cubicBezTo>
                    <a:pt x="17526" y="19729"/>
                    <a:pt x="16622" y="25765"/>
                    <a:pt x="10287" y="31635"/>
                  </a:cubicBezTo>
                  <a:cubicBezTo>
                    <a:pt x="3953" y="37517"/>
                    <a:pt x="3453" y="43994"/>
                    <a:pt x="5061" y="46685"/>
                  </a:cubicBezTo>
                  <a:cubicBezTo>
                    <a:pt x="5573" y="47542"/>
                    <a:pt x="6335" y="39565"/>
                    <a:pt x="12526" y="40648"/>
                  </a:cubicBezTo>
                  <a:cubicBezTo>
                    <a:pt x="16050" y="41267"/>
                    <a:pt x="15657" y="46006"/>
                    <a:pt x="13514" y="48661"/>
                  </a:cubicBezTo>
                  <a:cubicBezTo>
                    <a:pt x="9311" y="53852"/>
                    <a:pt x="11169" y="60270"/>
                    <a:pt x="13526" y="61651"/>
                  </a:cubicBezTo>
                  <a:cubicBezTo>
                    <a:pt x="16133" y="61663"/>
                    <a:pt x="21444" y="56686"/>
                    <a:pt x="19729" y="50233"/>
                  </a:cubicBezTo>
                  <a:cubicBezTo>
                    <a:pt x="18777" y="46661"/>
                    <a:pt x="21265" y="42482"/>
                    <a:pt x="24944" y="43791"/>
                  </a:cubicBezTo>
                  <a:cubicBezTo>
                    <a:pt x="30873" y="45899"/>
                    <a:pt x="27242" y="53043"/>
                    <a:pt x="28099" y="52531"/>
                  </a:cubicBezTo>
                  <a:cubicBezTo>
                    <a:pt x="30790" y="50923"/>
                    <a:pt x="33433" y="44982"/>
                    <a:pt x="30671" y="36802"/>
                  </a:cubicBezTo>
                  <a:cubicBezTo>
                    <a:pt x="27909" y="28623"/>
                    <a:pt x="29980" y="22884"/>
                    <a:pt x="35600" y="23587"/>
                  </a:cubicBezTo>
                  <a:cubicBezTo>
                    <a:pt x="41208" y="24277"/>
                    <a:pt x="40196" y="29671"/>
                    <a:pt x="41303" y="28635"/>
                  </a:cubicBezTo>
                  <a:cubicBezTo>
                    <a:pt x="52364" y="18372"/>
                    <a:pt x="41863" y="6882"/>
                    <a:pt x="41863" y="6882"/>
                  </a:cubicBezTo>
                  <a:close/>
                </a:path>
              </a:pathLst>
            </a:custGeom>
            <a:gradFill>
              <a:gsLst>
                <a:gs pos="0">
                  <a:srgbClr val="FCBD24"/>
                </a:gs>
                <a:gs pos="100000">
                  <a:srgbClr val="FFFFFF"/>
                </a:gs>
              </a:gsLst>
              <a:lin ang="5400700" scaled="0"/>
            </a:gra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64" name="Google Shape;689;p28">
              <a:extLst>
                <a:ext uri="{FF2B5EF4-FFF2-40B4-BE49-F238E27FC236}">
                  <a16:creationId xmlns:a16="http://schemas.microsoft.com/office/drawing/2014/main" id="{014A1807-0CEF-42E8-98D0-88B7D6F02714}"/>
                </a:ext>
              </a:extLst>
            </p:cNvPr>
            <p:cNvSpPr/>
            <p:nvPr/>
          </p:nvSpPr>
          <p:spPr>
            <a:xfrm>
              <a:off x="1524875" y="2377896"/>
              <a:ext cx="789857" cy="834546"/>
            </a:xfrm>
            <a:custGeom>
              <a:avLst/>
              <a:gdLst/>
              <a:ahLst/>
              <a:cxnLst/>
              <a:rect l="l" t="t" r="r" b="b"/>
              <a:pathLst>
                <a:path w="43268" h="45716" extrusionOk="0">
                  <a:moveTo>
                    <a:pt x="37197" y="0"/>
                  </a:moveTo>
                  <a:cubicBezTo>
                    <a:pt x="36585" y="0"/>
                    <a:pt x="35936" y="98"/>
                    <a:pt x="35255" y="325"/>
                  </a:cubicBezTo>
                  <a:cubicBezTo>
                    <a:pt x="30445" y="1920"/>
                    <a:pt x="0" y="44830"/>
                    <a:pt x="500" y="45688"/>
                  </a:cubicBezTo>
                  <a:cubicBezTo>
                    <a:pt x="512" y="45707"/>
                    <a:pt x="536" y="45716"/>
                    <a:pt x="571" y="45716"/>
                  </a:cubicBezTo>
                  <a:cubicBezTo>
                    <a:pt x="2089" y="45716"/>
                    <a:pt x="25012" y="28945"/>
                    <a:pt x="31585" y="28945"/>
                  </a:cubicBezTo>
                  <a:cubicBezTo>
                    <a:pt x="31733" y="28945"/>
                    <a:pt x="31873" y="28954"/>
                    <a:pt x="32004" y="28971"/>
                  </a:cubicBezTo>
                  <a:cubicBezTo>
                    <a:pt x="36564" y="29567"/>
                    <a:pt x="38327" y="35841"/>
                    <a:pt x="38327" y="35841"/>
                  </a:cubicBezTo>
                  <a:lnTo>
                    <a:pt x="43268" y="3599"/>
                  </a:lnTo>
                  <a:cubicBezTo>
                    <a:pt x="43268" y="3599"/>
                    <a:pt x="40915" y="0"/>
                    <a:pt x="37197" y="0"/>
                  </a:cubicBezTo>
                  <a:close/>
                </a:path>
              </a:pathLst>
            </a:custGeom>
            <a:solidFill>
              <a:srgbClr val="23295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65" name="Google Shape;690;p28">
              <a:extLst>
                <a:ext uri="{FF2B5EF4-FFF2-40B4-BE49-F238E27FC236}">
                  <a16:creationId xmlns:a16="http://schemas.microsoft.com/office/drawing/2014/main" id="{DB932343-F382-4353-9AD9-12571724EA46}"/>
                </a:ext>
              </a:extLst>
            </p:cNvPr>
            <p:cNvSpPr/>
            <p:nvPr/>
          </p:nvSpPr>
          <p:spPr>
            <a:xfrm>
              <a:off x="2178071" y="1457426"/>
              <a:ext cx="1020035" cy="1828476"/>
            </a:xfrm>
            <a:custGeom>
              <a:avLst/>
              <a:gdLst/>
              <a:ahLst/>
              <a:cxnLst/>
              <a:rect l="l" t="t" r="r" b="b"/>
              <a:pathLst>
                <a:path w="55877" h="100163" extrusionOk="0">
                  <a:moveTo>
                    <a:pt x="42613" y="1"/>
                  </a:moveTo>
                  <a:cubicBezTo>
                    <a:pt x="42505" y="1"/>
                    <a:pt x="42402" y="25"/>
                    <a:pt x="42327" y="70"/>
                  </a:cubicBezTo>
                  <a:cubicBezTo>
                    <a:pt x="42327" y="70"/>
                    <a:pt x="26373" y="10762"/>
                    <a:pt x="14514" y="28657"/>
                  </a:cubicBezTo>
                  <a:cubicBezTo>
                    <a:pt x="2656" y="46540"/>
                    <a:pt x="1" y="89331"/>
                    <a:pt x="1" y="89331"/>
                  </a:cubicBezTo>
                  <a:cubicBezTo>
                    <a:pt x="1" y="89331"/>
                    <a:pt x="5430" y="95594"/>
                    <a:pt x="17765" y="98713"/>
                  </a:cubicBezTo>
                  <a:cubicBezTo>
                    <a:pt x="22073" y="99807"/>
                    <a:pt x="25819" y="100163"/>
                    <a:pt x="28870" y="100163"/>
                  </a:cubicBezTo>
                  <a:cubicBezTo>
                    <a:pt x="34555" y="100163"/>
                    <a:pt x="37827" y="98927"/>
                    <a:pt x="37827" y="98927"/>
                  </a:cubicBezTo>
                  <a:cubicBezTo>
                    <a:pt x="37827" y="98927"/>
                    <a:pt x="55877" y="60042"/>
                    <a:pt x="53972" y="38658"/>
                  </a:cubicBezTo>
                  <a:cubicBezTo>
                    <a:pt x="52067" y="17275"/>
                    <a:pt x="43137" y="272"/>
                    <a:pt x="43137" y="272"/>
                  </a:cubicBezTo>
                  <a:cubicBezTo>
                    <a:pt x="43044" y="86"/>
                    <a:pt x="42818" y="1"/>
                    <a:pt x="42613" y="1"/>
                  </a:cubicBezTo>
                  <a:close/>
                </a:path>
              </a:pathLst>
            </a:custGeom>
            <a:solidFill>
              <a:srgbClr val="EEEEE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66" name="Google Shape;691;p28">
              <a:extLst>
                <a:ext uri="{FF2B5EF4-FFF2-40B4-BE49-F238E27FC236}">
                  <a16:creationId xmlns:a16="http://schemas.microsoft.com/office/drawing/2014/main" id="{90B757D6-C872-4220-9815-3A58A97A77B3}"/>
                </a:ext>
              </a:extLst>
            </p:cNvPr>
            <p:cNvSpPr/>
            <p:nvPr/>
          </p:nvSpPr>
          <p:spPr>
            <a:xfrm>
              <a:off x="2234595" y="2508815"/>
              <a:ext cx="841811" cy="322548"/>
            </a:xfrm>
            <a:custGeom>
              <a:avLst/>
              <a:gdLst/>
              <a:ahLst/>
              <a:cxnLst/>
              <a:rect l="l" t="t" r="r" b="b"/>
              <a:pathLst>
                <a:path w="46114" h="17669" extrusionOk="0">
                  <a:moveTo>
                    <a:pt x="1215" y="0"/>
                  </a:moveTo>
                  <a:cubicBezTo>
                    <a:pt x="774" y="2167"/>
                    <a:pt x="369" y="4322"/>
                    <a:pt x="0" y="6429"/>
                  </a:cubicBezTo>
                  <a:cubicBezTo>
                    <a:pt x="14133" y="12013"/>
                    <a:pt x="29028" y="15300"/>
                    <a:pt x="44053" y="17669"/>
                  </a:cubicBezTo>
                  <a:cubicBezTo>
                    <a:pt x="44756" y="15561"/>
                    <a:pt x="45446" y="13395"/>
                    <a:pt x="46113" y="11192"/>
                  </a:cubicBezTo>
                  <a:cubicBezTo>
                    <a:pt x="41672" y="10620"/>
                    <a:pt x="37243" y="9846"/>
                    <a:pt x="32861" y="8870"/>
                  </a:cubicBezTo>
                  <a:cubicBezTo>
                    <a:pt x="22146" y="6489"/>
                    <a:pt x="11502" y="3810"/>
                    <a:pt x="1215" y="0"/>
                  </a:cubicBezTo>
                  <a:close/>
                </a:path>
              </a:pathLst>
            </a:custGeom>
            <a:solidFill>
              <a:srgbClr val="4F7CAA"/>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67" name="Google Shape;692;p28">
              <a:extLst>
                <a:ext uri="{FF2B5EF4-FFF2-40B4-BE49-F238E27FC236}">
                  <a16:creationId xmlns:a16="http://schemas.microsoft.com/office/drawing/2014/main" id="{7D479A07-7EC0-4894-8AE2-7CA606B57A39}"/>
                </a:ext>
              </a:extLst>
            </p:cNvPr>
            <p:cNvSpPr/>
            <p:nvPr/>
          </p:nvSpPr>
          <p:spPr>
            <a:xfrm>
              <a:off x="2507390" y="1989519"/>
              <a:ext cx="504057" cy="504039"/>
            </a:xfrm>
            <a:custGeom>
              <a:avLst/>
              <a:gdLst/>
              <a:ahLst/>
              <a:cxnLst/>
              <a:rect l="l" t="t" r="r" b="b"/>
              <a:pathLst>
                <a:path w="27612" h="27611" extrusionOk="0">
                  <a:moveTo>
                    <a:pt x="13800" y="0"/>
                  </a:moveTo>
                  <a:cubicBezTo>
                    <a:pt x="6180" y="0"/>
                    <a:pt x="1" y="6191"/>
                    <a:pt x="1" y="13811"/>
                  </a:cubicBezTo>
                  <a:cubicBezTo>
                    <a:pt x="1" y="21431"/>
                    <a:pt x="6180" y="27611"/>
                    <a:pt x="13800" y="27611"/>
                  </a:cubicBezTo>
                  <a:cubicBezTo>
                    <a:pt x="21432" y="27611"/>
                    <a:pt x="27611" y="21431"/>
                    <a:pt x="27611" y="13811"/>
                  </a:cubicBezTo>
                  <a:cubicBezTo>
                    <a:pt x="27611" y="6191"/>
                    <a:pt x="21432" y="0"/>
                    <a:pt x="13800"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68" name="Google Shape;693;p28">
              <a:extLst>
                <a:ext uri="{FF2B5EF4-FFF2-40B4-BE49-F238E27FC236}">
                  <a16:creationId xmlns:a16="http://schemas.microsoft.com/office/drawing/2014/main" id="{FB4484CF-7876-48EB-A78B-D45EEB760893}"/>
                </a:ext>
              </a:extLst>
            </p:cNvPr>
            <p:cNvSpPr/>
            <p:nvPr/>
          </p:nvSpPr>
          <p:spPr>
            <a:xfrm>
              <a:off x="2468523" y="1943392"/>
              <a:ext cx="579446" cy="504038"/>
            </a:xfrm>
            <a:custGeom>
              <a:avLst/>
              <a:gdLst/>
              <a:ahLst/>
              <a:cxnLst/>
              <a:rect l="l" t="t" r="r" b="b"/>
              <a:pathLst>
                <a:path w="22396" h="22385" extrusionOk="0">
                  <a:moveTo>
                    <a:pt x="11192" y="0"/>
                  </a:moveTo>
                  <a:cubicBezTo>
                    <a:pt x="5013" y="0"/>
                    <a:pt x="0" y="5013"/>
                    <a:pt x="0" y="11192"/>
                  </a:cubicBezTo>
                  <a:cubicBezTo>
                    <a:pt x="0" y="17372"/>
                    <a:pt x="5013" y="22384"/>
                    <a:pt x="11192" y="22384"/>
                  </a:cubicBezTo>
                  <a:cubicBezTo>
                    <a:pt x="17383" y="22384"/>
                    <a:pt x="22396" y="17372"/>
                    <a:pt x="22396" y="11192"/>
                  </a:cubicBezTo>
                  <a:cubicBezTo>
                    <a:pt x="22396" y="5013"/>
                    <a:pt x="17383" y="0"/>
                    <a:pt x="11192" y="0"/>
                  </a:cubicBezTo>
                  <a:close/>
                </a:path>
              </a:pathLst>
            </a:custGeom>
            <a:solidFill>
              <a:srgbClr val="14A0C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ysClr val="windowText" lastClr="000000"/>
                </a:solidFill>
                <a:effectLst/>
                <a:uLnTx/>
                <a:uFillTx/>
                <a:latin typeface="Arial"/>
                <a:cs typeface="Arial"/>
                <a:sym typeface="Arial"/>
              </a:endParaRPr>
            </a:p>
          </p:txBody>
        </p:sp>
      </p:grpSp>
      <p:grpSp>
        <p:nvGrpSpPr>
          <p:cNvPr id="69" name="Google Shape;2292;p72">
            <a:extLst>
              <a:ext uri="{FF2B5EF4-FFF2-40B4-BE49-F238E27FC236}">
                <a16:creationId xmlns:a16="http://schemas.microsoft.com/office/drawing/2014/main" id="{C34C6178-F89D-4C2B-B5AA-68864F30C7C5}"/>
              </a:ext>
            </a:extLst>
          </p:cNvPr>
          <p:cNvGrpSpPr/>
          <p:nvPr/>
        </p:nvGrpSpPr>
        <p:grpSpPr>
          <a:xfrm>
            <a:off x="3595489" y="1287605"/>
            <a:ext cx="1740385" cy="1740385"/>
            <a:chOff x="843940" y="1306300"/>
            <a:chExt cx="3134700" cy="3134700"/>
          </a:xfrm>
        </p:grpSpPr>
        <p:sp>
          <p:nvSpPr>
            <p:cNvPr id="70" name="Google Shape;2293;p72">
              <a:extLst>
                <a:ext uri="{FF2B5EF4-FFF2-40B4-BE49-F238E27FC236}">
                  <a16:creationId xmlns:a16="http://schemas.microsoft.com/office/drawing/2014/main" id="{FA894D0B-BB5C-4E01-9CFD-FC04FD829818}"/>
                </a:ext>
              </a:extLst>
            </p:cNvPr>
            <p:cNvSpPr/>
            <p:nvPr/>
          </p:nvSpPr>
          <p:spPr>
            <a:xfrm>
              <a:off x="843940" y="1306300"/>
              <a:ext cx="3134700" cy="31347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1" name="Google Shape;2294;p72">
              <a:extLst>
                <a:ext uri="{FF2B5EF4-FFF2-40B4-BE49-F238E27FC236}">
                  <a16:creationId xmlns:a16="http://schemas.microsoft.com/office/drawing/2014/main" id="{0C039E85-8BA8-4B73-8DE4-F6D3408339C1}"/>
                </a:ext>
              </a:extLst>
            </p:cNvPr>
            <p:cNvSpPr/>
            <p:nvPr/>
          </p:nvSpPr>
          <p:spPr>
            <a:xfrm>
              <a:off x="960340" y="1422700"/>
              <a:ext cx="2901900" cy="2901900"/>
            </a:xfrm>
            <a:prstGeom prst="ellipse">
              <a:avLst/>
            </a:prstGeom>
            <a:solidFill>
              <a:schemeClr val="lt2"/>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72" name="Google Shape;2299;p72">
            <a:extLst>
              <a:ext uri="{FF2B5EF4-FFF2-40B4-BE49-F238E27FC236}">
                <a16:creationId xmlns:a16="http://schemas.microsoft.com/office/drawing/2014/main" id="{A9E5D786-A843-44B1-B54F-030C3B4E3E52}"/>
              </a:ext>
            </a:extLst>
          </p:cNvPr>
          <p:cNvSpPr txBox="1">
            <a:spLocks noGrp="1"/>
          </p:cNvSpPr>
          <p:nvPr>
            <p:ph type="subTitle" idx="1"/>
          </p:nvPr>
        </p:nvSpPr>
        <p:spPr>
          <a:xfrm>
            <a:off x="3277748" y="3188362"/>
            <a:ext cx="2369956" cy="579207"/>
          </a:xfrm>
          <a:prstGeom prst="rect">
            <a:avLst/>
          </a:prstGeom>
        </p:spPr>
        <p:txBody>
          <a:bodyPr spcFirstLastPara="1" wrap="square" lIns="91425" tIns="91425" rIns="91425" bIns="91425" anchor="ctr" anchorCtr="0">
            <a:noAutofit/>
          </a:bodyPr>
          <a:lstStyle/>
          <a:p>
            <a:pPr marL="0" lvl="0" indent="0"/>
            <a:r>
              <a:rPr lang="en" dirty="0"/>
              <a:t>Coalitions </a:t>
            </a:r>
          </a:p>
          <a:p>
            <a:pPr marL="0" lvl="0" indent="0"/>
            <a:r>
              <a:rPr lang="en" dirty="0"/>
              <a:t>Dimension</a:t>
            </a:r>
            <a:endParaRPr dirty="0"/>
          </a:p>
        </p:txBody>
      </p:sp>
      <p:sp>
        <p:nvSpPr>
          <p:cNvPr id="73" name="Google Shape;2300;p72">
            <a:extLst>
              <a:ext uri="{FF2B5EF4-FFF2-40B4-BE49-F238E27FC236}">
                <a16:creationId xmlns:a16="http://schemas.microsoft.com/office/drawing/2014/main" id="{4162D8B3-AD41-4C91-9D1D-E4E75DD3F3FE}"/>
              </a:ext>
            </a:extLst>
          </p:cNvPr>
          <p:cNvSpPr txBox="1">
            <a:spLocks noGrp="1"/>
          </p:cNvSpPr>
          <p:nvPr>
            <p:ph type="subTitle" idx="2"/>
          </p:nvPr>
        </p:nvSpPr>
        <p:spPr>
          <a:xfrm>
            <a:off x="3340276" y="3890178"/>
            <a:ext cx="2244900" cy="5797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dirty="0"/>
              <a:t>Kay Orzech</a:t>
            </a:r>
            <a:endParaRPr sz="2000" dirty="0"/>
          </a:p>
        </p:txBody>
      </p:sp>
      <p:pic>
        <p:nvPicPr>
          <p:cNvPr id="74" name="Picture 73">
            <a:extLst>
              <a:ext uri="{FF2B5EF4-FFF2-40B4-BE49-F238E27FC236}">
                <a16:creationId xmlns:a16="http://schemas.microsoft.com/office/drawing/2014/main" id="{8F1D96FB-641A-49BA-AD93-B5A8325F4277}"/>
              </a:ext>
            </a:extLst>
          </p:cNvPr>
          <p:cNvPicPr>
            <a:picLocks noChangeAspect="1"/>
          </p:cNvPicPr>
          <p:nvPr/>
        </p:nvPicPr>
        <p:blipFill>
          <a:blip r:embed="rId5"/>
          <a:stretch>
            <a:fillRect/>
          </a:stretch>
        </p:blipFill>
        <p:spPr>
          <a:xfrm>
            <a:off x="3577924" y="1361454"/>
            <a:ext cx="1772585" cy="1639643"/>
          </a:xfrm>
          <a:prstGeom prst="rect">
            <a:avLst/>
          </a:prstGeom>
        </p:spPr>
      </p:pic>
      <p:grpSp>
        <p:nvGrpSpPr>
          <p:cNvPr id="75" name="Google Shape;686;p28">
            <a:extLst>
              <a:ext uri="{FF2B5EF4-FFF2-40B4-BE49-F238E27FC236}">
                <a16:creationId xmlns:a16="http://schemas.microsoft.com/office/drawing/2014/main" id="{E709822E-5446-4415-BB50-862BF7DA2C08}"/>
              </a:ext>
            </a:extLst>
          </p:cNvPr>
          <p:cNvGrpSpPr/>
          <p:nvPr/>
        </p:nvGrpSpPr>
        <p:grpSpPr>
          <a:xfrm>
            <a:off x="2915794" y="1047064"/>
            <a:ext cx="980768" cy="1464077"/>
            <a:chOff x="1524875" y="1457426"/>
            <a:chExt cx="1866751" cy="2781328"/>
          </a:xfrm>
        </p:grpSpPr>
        <p:sp>
          <p:nvSpPr>
            <p:cNvPr id="76" name="Google Shape;687;p28">
              <a:extLst>
                <a:ext uri="{FF2B5EF4-FFF2-40B4-BE49-F238E27FC236}">
                  <a16:creationId xmlns:a16="http://schemas.microsoft.com/office/drawing/2014/main" id="{8BC3AD62-8B8A-44A7-83CE-91B711FAD192}"/>
                </a:ext>
              </a:extLst>
            </p:cNvPr>
            <p:cNvSpPr/>
            <p:nvPr/>
          </p:nvSpPr>
          <p:spPr>
            <a:xfrm>
              <a:off x="2854527" y="2613189"/>
              <a:ext cx="537099" cy="1065745"/>
            </a:xfrm>
            <a:custGeom>
              <a:avLst/>
              <a:gdLst/>
              <a:ahLst/>
              <a:cxnLst/>
              <a:rect l="l" t="t" r="r" b="b"/>
              <a:pathLst>
                <a:path w="29422" h="58381" extrusionOk="0">
                  <a:moveTo>
                    <a:pt x="15092" y="0"/>
                  </a:moveTo>
                  <a:cubicBezTo>
                    <a:pt x="12868" y="0"/>
                    <a:pt x="11026" y="998"/>
                    <a:pt x="11026" y="998"/>
                  </a:cubicBezTo>
                  <a:lnTo>
                    <a:pt x="1" y="31704"/>
                  </a:lnTo>
                  <a:cubicBezTo>
                    <a:pt x="1" y="31704"/>
                    <a:pt x="3283" y="28318"/>
                    <a:pt x="6909" y="28318"/>
                  </a:cubicBezTo>
                  <a:cubicBezTo>
                    <a:pt x="7546" y="28318"/>
                    <a:pt x="8193" y="28423"/>
                    <a:pt x="8835" y="28668"/>
                  </a:cubicBezTo>
                  <a:cubicBezTo>
                    <a:pt x="14512" y="30840"/>
                    <a:pt x="27486" y="58381"/>
                    <a:pt x="28539" y="58381"/>
                  </a:cubicBezTo>
                  <a:cubicBezTo>
                    <a:pt x="28548" y="58381"/>
                    <a:pt x="28556" y="58379"/>
                    <a:pt x="28564" y="58374"/>
                  </a:cubicBezTo>
                  <a:cubicBezTo>
                    <a:pt x="29421" y="57874"/>
                    <a:pt x="23099" y="5630"/>
                    <a:pt x="19622" y="1927"/>
                  </a:cubicBezTo>
                  <a:cubicBezTo>
                    <a:pt x="18231" y="445"/>
                    <a:pt x="16576" y="0"/>
                    <a:pt x="15092" y="0"/>
                  </a:cubicBezTo>
                  <a:close/>
                </a:path>
              </a:pathLst>
            </a:custGeom>
            <a:solidFill>
              <a:srgbClr val="23295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77" name="Google Shape;688;p28">
              <a:extLst>
                <a:ext uri="{FF2B5EF4-FFF2-40B4-BE49-F238E27FC236}">
                  <a16:creationId xmlns:a16="http://schemas.microsoft.com/office/drawing/2014/main" id="{686C2213-6135-49C9-ADF9-18DF2A4FFBA7}"/>
                </a:ext>
              </a:extLst>
            </p:cNvPr>
            <p:cNvSpPr/>
            <p:nvPr/>
          </p:nvSpPr>
          <p:spPr>
            <a:xfrm>
              <a:off x="2006785" y="3113096"/>
              <a:ext cx="955923" cy="1125658"/>
            </a:xfrm>
            <a:custGeom>
              <a:avLst/>
              <a:gdLst/>
              <a:ahLst/>
              <a:cxnLst/>
              <a:rect l="l" t="t" r="r" b="b"/>
              <a:pathLst>
                <a:path w="52365" h="61663" extrusionOk="0">
                  <a:moveTo>
                    <a:pt x="41863" y="6882"/>
                  </a:moveTo>
                  <a:lnTo>
                    <a:pt x="14705" y="0"/>
                  </a:lnTo>
                  <a:cubicBezTo>
                    <a:pt x="14705" y="0"/>
                    <a:pt x="0" y="5096"/>
                    <a:pt x="4823" y="19384"/>
                  </a:cubicBezTo>
                  <a:cubicBezTo>
                    <a:pt x="5311" y="20824"/>
                    <a:pt x="6989" y="15597"/>
                    <a:pt x="12264" y="17669"/>
                  </a:cubicBezTo>
                  <a:cubicBezTo>
                    <a:pt x="17526" y="19729"/>
                    <a:pt x="16622" y="25765"/>
                    <a:pt x="10287" y="31635"/>
                  </a:cubicBezTo>
                  <a:cubicBezTo>
                    <a:pt x="3953" y="37517"/>
                    <a:pt x="3453" y="43994"/>
                    <a:pt x="5061" y="46685"/>
                  </a:cubicBezTo>
                  <a:cubicBezTo>
                    <a:pt x="5573" y="47542"/>
                    <a:pt x="6335" y="39565"/>
                    <a:pt x="12526" y="40648"/>
                  </a:cubicBezTo>
                  <a:cubicBezTo>
                    <a:pt x="16050" y="41267"/>
                    <a:pt x="15657" y="46006"/>
                    <a:pt x="13514" y="48661"/>
                  </a:cubicBezTo>
                  <a:cubicBezTo>
                    <a:pt x="9311" y="53852"/>
                    <a:pt x="11169" y="60270"/>
                    <a:pt x="13526" y="61651"/>
                  </a:cubicBezTo>
                  <a:cubicBezTo>
                    <a:pt x="16133" y="61663"/>
                    <a:pt x="21444" y="56686"/>
                    <a:pt x="19729" y="50233"/>
                  </a:cubicBezTo>
                  <a:cubicBezTo>
                    <a:pt x="18777" y="46661"/>
                    <a:pt x="21265" y="42482"/>
                    <a:pt x="24944" y="43791"/>
                  </a:cubicBezTo>
                  <a:cubicBezTo>
                    <a:pt x="30873" y="45899"/>
                    <a:pt x="27242" y="53043"/>
                    <a:pt x="28099" y="52531"/>
                  </a:cubicBezTo>
                  <a:cubicBezTo>
                    <a:pt x="30790" y="50923"/>
                    <a:pt x="33433" y="44982"/>
                    <a:pt x="30671" y="36802"/>
                  </a:cubicBezTo>
                  <a:cubicBezTo>
                    <a:pt x="27909" y="28623"/>
                    <a:pt x="29980" y="22884"/>
                    <a:pt x="35600" y="23587"/>
                  </a:cubicBezTo>
                  <a:cubicBezTo>
                    <a:pt x="41208" y="24277"/>
                    <a:pt x="40196" y="29671"/>
                    <a:pt x="41303" y="28635"/>
                  </a:cubicBezTo>
                  <a:cubicBezTo>
                    <a:pt x="52364" y="18372"/>
                    <a:pt x="41863" y="6882"/>
                    <a:pt x="41863" y="6882"/>
                  </a:cubicBezTo>
                  <a:close/>
                </a:path>
              </a:pathLst>
            </a:custGeom>
            <a:gradFill>
              <a:gsLst>
                <a:gs pos="0">
                  <a:srgbClr val="FCBD24"/>
                </a:gs>
                <a:gs pos="100000">
                  <a:srgbClr val="FFFFFF"/>
                </a:gs>
              </a:gsLst>
              <a:lin ang="5400700" scaled="0"/>
            </a:gra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78" name="Google Shape;689;p28">
              <a:extLst>
                <a:ext uri="{FF2B5EF4-FFF2-40B4-BE49-F238E27FC236}">
                  <a16:creationId xmlns:a16="http://schemas.microsoft.com/office/drawing/2014/main" id="{68EBF8EE-CCDA-4491-9317-DDE63C0C8BAF}"/>
                </a:ext>
              </a:extLst>
            </p:cNvPr>
            <p:cNvSpPr/>
            <p:nvPr/>
          </p:nvSpPr>
          <p:spPr>
            <a:xfrm>
              <a:off x="1524875" y="2377896"/>
              <a:ext cx="789857" cy="834546"/>
            </a:xfrm>
            <a:custGeom>
              <a:avLst/>
              <a:gdLst/>
              <a:ahLst/>
              <a:cxnLst/>
              <a:rect l="l" t="t" r="r" b="b"/>
              <a:pathLst>
                <a:path w="43268" h="45716" extrusionOk="0">
                  <a:moveTo>
                    <a:pt x="37197" y="0"/>
                  </a:moveTo>
                  <a:cubicBezTo>
                    <a:pt x="36585" y="0"/>
                    <a:pt x="35936" y="98"/>
                    <a:pt x="35255" y="325"/>
                  </a:cubicBezTo>
                  <a:cubicBezTo>
                    <a:pt x="30445" y="1920"/>
                    <a:pt x="0" y="44830"/>
                    <a:pt x="500" y="45688"/>
                  </a:cubicBezTo>
                  <a:cubicBezTo>
                    <a:pt x="512" y="45707"/>
                    <a:pt x="536" y="45716"/>
                    <a:pt x="571" y="45716"/>
                  </a:cubicBezTo>
                  <a:cubicBezTo>
                    <a:pt x="2089" y="45716"/>
                    <a:pt x="25012" y="28945"/>
                    <a:pt x="31585" y="28945"/>
                  </a:cubicBezTo>
                  <a:cubicBezTo>
                    <a:pt x="31733" y="28945"/>
                    <a:pt x="31873" y="28954"/>
                    <a:pt x="32004" y="28971"/>
                  </a:cubicBezTo>
                  <a:cubicBezTo>
                    <a:pt x="36564" y="29567"/>
                    <a:pt x="38327" y="35841"/>
                    <a:pt x="38327" y="35841"/>
                  </a:cubicBezTo>
                  <a:lnTo>
                    <a:pt x="43268" y="3599"/>
                  </a:lnTo>
                  <a:cubicBezTo>
                    <a:pt x="43268" y="3599"/>
                    <a:pt x="40915" y="0"/>
                    <a:pt x="37197" y="0"/>
                  </a:cubicBezTo>
                  <a:close/>
                </a:path>
              </a:pathLst>
            </a:custGeom>
            <a:solidFill>
              <a:srgbClr val="23295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79" name="Google Shape;690;p28">
              <a:extLst>
                <a:ext uri="{FF2B5EF4-FFF2-40B4-BE49-F238E27FC236}">
                  <a16:creationId xmlns:a16="http://schemas.microsoft.com/office/drawing/2014/main" id="{1F6BAFC6-37C8-4A5D-AC2D-7AB9FD0F7EA5}"/>
                </a:ext>
              </a:extLst>
            </p:cNvPr>
            <p:cNvSpPr/>
            <p:nvPr/>
          </p:nvSpPr>
          <p:spPr>
            <a:xfrm>
              <a:off x="2178071" y="1457426"/>
              <a:ext cx="1020035" cy="1828476"/>
            </a:xfrm>
            <a:custGeom>
              <a:avLst/>
              <a:gdLst/>
              <a:ahLst/>
              <a:cxnLst/>
              <a:rect l="l" t="t" r="r" b="b"/>
              <a:pathLst>
                <a:path w="55877" h="100163" extrusionOk="0">
                  <a:moveTo>
                    <a:pt x="42613" y="1"/>
                  </a:moveTo>
                  <a:cubicBezTo>
                    <a:pt x="42505" y="1"/>
                    <a:pt x="42402" y="25"/>
                    <a:pt x="42327" y="70"/>
                  </a:cubicBezTo>
                  <a:cubicBezTo>
                    <a:pt x="42327" y="70"/>
                    <a:pt x="26373" y="10762"/>
                    <a:pt x="14514" y="28657"/>
                  </a:cubicBezTo>
                  <a:cubicBezTo>
                    <a:pt x="2656" y="46540"/>
                    <a:pt x="1" y="89331"/>
                    <a:pt x="1" y="89331"/>
                  </a:cubicBezTo>
                  <a:cubicBezTo>
                    <a:pt x="1" y="89331"/>
                    <a:pt x="5430" y="95594"/>
                    <a:pt x="17765" y="98713"/>
                  </a:cubicBezTo>
                  <a:cubicBezTo>
                    <a:pt x="22073" y="99807"/>
                    <a:pt x="25819" y="100163"/>
                    <a:pt x="28870" y="100163"/>
                  </a:cubicBezTo>
                  <a:cubicBezTo>
                    <a:pt x="34555" y="100163"/>
                    <a:pt x="37827" y="98927"/>
                    <a:pt x="37827" y="98927"/>
                  </a:cubicBezTo>
                  <a:cubicBezTo>
                    <a:pt x="37827" y="98927"/>
                    <a:pt x="55877" y="60042"/>
                    <a:pt x="53972" y="38658"/>
                  </a:cubicBezTo>
                  <a:cubicBezTo>
                    <a:pt x="52067" y="17275"/>
                    <a:pt x="43137" y="272"/>
                    <a:pt x="43137" y="272"/>
                  </a:cubicBezTo>
                  <a:cubicBezTo>
                    <a:pt x="43044" y="86"/>
                    <a:pt x="42818" y="1"/>
                    <a:pt x="42613" y="1"/>
                  </a:cubicBezTo>
                  <a:close/>
                </a:path>
              </a:pathLst>
            </a:custGeom>
            <a:solidFill>
              <a:srgbClr val="EEEEE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80" name="Google Shape;691;p28">
              <a:extLst>
                <a:ext uri="{FF2B5EF4-FFF2-40B4-BE49-F238E27FC236}">
                  <a16:creationId xmlns:a16="http://schemas.microsoft.com/office/drawing/2014/main" id="{8E454237-4703-4C56-BED6-4357E22E1ADC}"/>
                </a:ext>
              </a:extLst>
            </p:cNvPr>
            <p:cNvSpPr/>
            <p:nvPr/>
          </p:nvSpPr>
          <p:spPr>
            <a:xfrm>
              <a:off x="2234595" y="2508815"/>
              <a:ext cx="841811" cy="322548"/>
            </a:xfrm>
            <a:custGeom>
              <a:avLst/>
              <a:gdLst/>
              <a:ahLst/>
              <a:cxnLst/>
              <a:rect l="l" t="t" r="r" b="b"/>
              <a:pathLst>
                <a:path w="46114" h="17669" extrusionOk="0">
                  <a:moveTo>
                    <a:pt x="1215" y="0"/>
                  </a:moveTo>
                  <a:cubicBezTo>
                    <a:pt x="774" y="2167"/>
                    <a:pt x="369" y="4322"/>
                    <a:pt x="0" y="6429"/>
                  </a:cubicBezTo>
                  <a:cubicBezTo>
                    <a:pt x="14133" y="12013"/>
                    <a:pt x="29028" y="15300"/>
                    <a:pt x="44053" y="17669"/>
                  </a:cubicBezTo>
                  <a:cubicBezTo>
                    <a:pt x="44756" y="15561"/>
                    <a:pt x="45446" y="13395"/>
                    <a:pt x="46113" y="11192"/>
                  </a:cubicBezTo>
                  <a:cubicBezTo>
                    <a:pt x="41672" y="10620"/>
                    <a:pt x="37243" y="9846"/>
                    <a:pt x="32861" y="8870"/>
                  </a:cubicBezTo>
                  <a:cubicBezTo>
                    <a:pt x="22146" y="6489"/>
                    <a:pt x="11502" y="3810"/>
                    <a:pt x="1215" y="0"/>
                  </a:cubicBezTo>
                  <a:close/>
                </a:path>
              </a:pathLst>
            </a:custGeom>
            <a:solidFill>
              <a:srgbClr val="4F7CAA"/>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81" name="Google Shape;692;p28">
              <a:extLst>
                <a:ext uri="{FF2B5EF4-FFF2-40B4-BE49-F238E27FC236}">
                  <a16:creationId xmlns:a16="http://schemas.microsoft.com/office/drawing/2014/main" id="{77CF5565-3456-4CF6-8654-7364E4CE37A6}"/>
                </a:ext>
              </a:extLst>
            </p:cNvPr>
            <p:cNvSpPr/>
            <p:nvPr/>
          </p:nvSpPr>
          <p:spPr>
            <a:xfrm>
              <a:off x="2507390" y="1989519"/>
              <a:ext cx="504057" cy="504039"/>
            </a:xfrm>
            <a:custGeom>
              <a:avLst/>
              <a:gdLst/>
              <a:ahLst/>
              <a:cxnLst/>
              <a:rect l="l" t="t" r="r" b="b"/>
              <a:pathLst>
                <a:path w="27612" h="27611" extrusionOk="0">
                  <a:moveTo>
                    <a:pt x="13800" y="0"/>
                  </a:moveTo>
                  <a:cubicBezTo>
                    <a:pt x="6180" y="0"/>
                    <a:pt x="1" y="6191"/>
                    <a:pt x="1" y="13811"/>
                  </a:cubicBezTo>
                  <a:cubicBezTo>
                    <a:pt x="1" y="21431"/>
                    <a:pt x="6180" y="27611"/>
                    <a:pt x="13800" y="27611"/>
                  </a:cubicBezTo>
                  <a:cubicBezTo>
                    <a:pt x="21432" y="27611"/>
                    <a:pt x="27611" y="21431"/>
                    <a:pt x="27611" y="13811"/>
                  </a:cubicBezTo>
                  <a:cubicBezTo>
                    <a:pt x="27611" y="6191"/>
                    <a:pt x="21432" y="0"/>
                    <a:pt x="13800"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82" name="Google Shape;693;p28">
              <a:extLst>
                <a:ext uri="{FF2B5EF4-FFF2-40B4-BE49-F238E27FC236}">
                  <a16:creationId xmlns:a16="http://schemas.microsoft.com/office/drawing/2014/main" id="{E60FE49E-7E1F-4D39-9CF6-A821B7135689}"/>
                </a:ext>
              </a:extLst>
            </p:cNvPr>
            <p:cNvSpPr/>
            <p:nvPr/>
          </p:nvSpPr>
          <p:spPr>
            <a:xfrm>
              <a:off x="2468523" y="1943392"/>
              <a:ext cx="579446" cy="504038"/>
            </a:xfrm>
            <a:custGeom>
              <a:avLst/>
              <a:gdLst/>
              <a:ahLst/>
              <a:cxnLst/>
              <a:rect l="l" t="t" r="r" b="b"/>
              <a:pathLst>
                <a:path w="22396" h="22385" extrusionOk="0">
                  <a:moveTo>
                    <a:pt x="11192" y="0"/>
                  </a:moveTo>
                  <a:cubicBezTo>
                    <a:pt x="5013" y="0"/>
                    <a:pt x="0" y="5013"/>
                    <a:pt x="0" y="11192"/>
                  </a:cubicBezTo>
                  <a:cubicBezTo>
                    <a:pt x="0" y="17372"/>
                    <a:pt x="5013" y="22384"/>
                    <a:pt x="11192" y="22384"/>
                  </a:cubicBezTo>
                  <a:cubicBezTo>
                    <a:pt x="17383" y="22384"/>
                    <a:pt x="22396" y="17372"/>
                    <a:pt x="22396" y="11192"/>
                  </a:cubicBezTo>
                  <a:cubicBezTo>
                    <a:pt x="22396" y="5013"/>
                    <a:pt x="17383" y="0"/>
                    <a:pt x="11192" y="0"/>
                  </a:cubicBezTo>
                  <a:close/>
                </a:path>
              </a:pathLst>
            </a:custGeom>
            <a:solidFill>
              <a:srgbClr val="14A0C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ysClr val="windowText" lastClr="000000"/>
                </a:solidFill>
                <a:effectLst/>
                <a:uLnTx/>
                <a:uFillTx/>
                <a:latin typeface="Arial"/>
                <a:cs typeface="Arial"/>
                <a:sym typeface="Aria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8E5C3"/>
        </a:solidFill>
        <a:effectLst/>
      </p:bgPr>
    </p:bg>
    <p:spTree>
      <p:nvGrpSpPr>
        <p:cNvPr id="1" name="Shape 1468"/>
        <p:cNvGrpSpPr/>
        <p:nvPr/>
      </p:nvGrpSpPr>
      <p:grpSpPr>
        <a:xfrm>
          <a:off x="0" y="0"/>
          <a:ext cx="0" cy="0"/>
          <a:chOff x="0" y="0"/>
          <a:chExt cx="0" cy="0"/>
        </a:xfrm>
      </p:grpSpPr>
      <p:grpSp>
        <p:nvGrpSpPr>
          <p:cNvPr id="1469" name="Google Shape;1469;p43"/>
          <p:cNvGrpSpPr/>
          <p:nvPr/>
        </p:nvGrpSpPr>
        <p:grpSpPr>
          <a:xfrm>
            <a:off x="1166541" y="2688508"/>
            <a:ext cx="1096500" cy="1096500"/>
            <a:chOff x="1418700" y="1676550"/>
            <a:chExt cx="1096500" cy="1096500"/>
          </a:xfrm>
        </p:grpSpPr>
        <p:sp>
          <p:nvSpPr>
            <p:cNvPr id="1470" name="Google Shape;1470;p43"/>
            <p:cNvSpPr/>
            <p:nvPr/>
          </p:nvSpPr>
          <p:spPr>
            <a:xfrm>
              <a:off x="1418700" y="1676550"/>
              <a:ext cx="1096500" cy="1096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71" name="Google Shape;1471;p43"/>
            <p:cNvSpPr/>
            <p:nvPr/>
          </p:nvSpPr>
          <p:spPr>
            <a:xfrm>
              <a:off x="1470442" y="1728300"/>
              <a:ext cx="993000" cy="993000"/>
            </a:xfrm>
            <a:prstGeom prst="ellipse">
              <a:avLst/>
            </a:prstGeom>
            <a:solidFill>
              <a:schemeClr val="dk2"/>
            </a:solid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1472" name="Google Shape;1472;p43"/>
          <p:cNvGrpSpPr/>
          <p:nvPr/>
        </p:nvGrpSpPr>
        <p:grpSpPr>
          <a:xfrm>
            <a:off x="5050311" y="2680858"/>
            <a:ext cx="1096500" cy="1096500"/>
            <a:chOff x="1418700" y="1676550"/>
            <a:chExt cx="1096500" cy="1096500"/>
          </a:xfrm>
        </p:grpSpPr>
        <p:sp>
          <p:nvSpPr>
            <p:cNvPr id="1473" name="Google Shape;1473;p43"/>
            <p:cNvSpPr/>
            <p:nvPr/>
          </p:nvSpPr>
          <p:spPr>
            <a:xfrm>
              <a:off x="1418700" y="1676550"/>
              <a:ext cx="1096500" cy="1096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74" name="Google Shape;1474;p43"/>
            <p:cNvSpPr/>
            <p:nvPr/>
          </p:nvSpPr>
          <p:spPr>
            <a:xfrm>
              <a:off x="1470442" y="1728300"/>
              <a:ext cx="993000" cy="993000"/>
            </a:xfrm>
            <a:prstGeom prst="ellipse">
              <a:avLst/>
            </a:prstGeom>
            <a:solidFill>
              <a:schemeClr val="dk2"/>
            </a:solid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1475" name="Google Shape;1475;p43"/>
          <p:cNvGrpSpPr/>
          <p:nvPr/>
        </p:nvGrpSpPr>
        <p:grpSpPr>
          <a:xfrm>
            <a:off x="6766392" y="2663263"/>
            <a:ext cx="1096500" cy="1096500"/>
            <a:chOff x="1418700" y="1676550"/>
            <a:chExt cx="1096500" cy="1096500"/>
          </a:xfrm>
        </p:grpSpPr>
        <p:sp>
          <p:nvSpPr>
            <p:cNvPr id="1476" name="Google Shape;1476;p43"/>
            <p:cNvSpPr/>
            <p:nvPr/>
          </p:nvSpPr>
          <p:spPr>
            <a:xfrm>
              <a:off x="1418700" y="1676550"/>
              <a:ext cx="1096500" cy="1096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77" name="Google Shape;1477;p43"/>
            <p:cNvSpPr/>
            <p:nvPr/>
          </p:nvSpPr>
          <p:spPr>
            <a:xfrm>
              <a:off x="1470442" y="1728300"/>
              <a:ext cx="993000" cy="993000"/>
            </a:xfrm>
            <a:prstGeom prst="ellipse">
              <a:avLst/>
            </a:prstGeom>
            <a:solidFill>
              <a:schemeClr val="dk2"/>
            </a:solid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478" name="Google Shape;1478;p43"/>
          <p:cNvSpPr txBox="1">
            <a:spLocks noGrp="1"/>
          </p:cNvSpPr>
          <p:nvPr>
            <p:ph type="title"/>
          </p:nvPr>
        </p:nvSpPr>
        <p:spPr>
          <a:xfrm>
            <a:off x="720000" y="453325"/>
            <a:ext cx="7704000"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dirty="0"/>
              <a:t>In the Next Five Minutes</a:t>
            </a:r>
            <a:endParaRPr sz="4000" dirty="0"/>
          </a:p>
        </p:txBody>
      </p:sp>
      <p:sp>
        <p:nvSpPr>
          <p:cNvPr id="1479" name="Google Shape;1479;p43"/>
          <p:cNvSpPr txBox="1">
            <a:spLocks noGrp="1"/>
          </p:cNvSpPr>
          <p:nvPr>
            <p:ph type="title" idx="2"/>
          </p:nvPr>
        </p:nvSpPr>
        <p:spPr>
          <a:xfrm>
            <a:off x="1248215" y="2876758"/>
            <a:ext cx="885900" cy="704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lt1"/>
                </a:solidFill>
              </a:rPr>
              <a:t>01</a:t>
            </a:r>
            <a:endParaRPr dirty="0">
              <a:solidFill>
                <a:schemeClr val="lt1"/>
              </a:solidFill>
            </a:endParaRPr>
          </a:p>
        </p:txBody>
      </p:sp>
      <p:sp>
        <p:nvSpPr>
          <p:cNvPr id="1480" name="Google Shape;1480;p43"/>
          <p:cNvSpPr txBox="1">
            <a:spLocks noGrp="1"/>
          </p:cNvSpPr>
          <p:nvPr>
            <p:ph type="subTitle" idx="1"/>
          </p:nvPr>
        </p:nvSpPr>
        <p:spPr>
          <a:xfrm>
            <a:off x="886721" y="1878589"/>
            <a:ext cx="1781477" cy="41102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Wilder Background</a:t>
            </a:r>
            <a:endParaRPr sz="3200" dirty="0">
              <a:solidFill>
                <a:schemeClr val="accent3"/>
              </a:solidFill>
            </a:endParaRPr>
          </a:p>
        </p:txBody>
      </p:sp>
      <p:sp>
        <p:nvSpPr>
          <p:cNvPr id="1482" name="Google Shape;1482;p43"/>
          <p:cNvSpPr txBox="1">
            <a:spLocks noGrp="1"/>
          </p:cNvSpPr>
          <p:nvPr>
            <p:ph type="title" idx="4"/>
          </p:nvPr>
        </p:nvSpPr>
        <p:spPr>
          <a:xfrm>
            <a:off x="5114424" y="2859163"/>
            <a:ext cx="885900" cy="704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lt1"/>
                </a:solidFill>
              </a:rPr>
              <a:t>03</a:t>
            </a:r>
            <a:endParaRPr dirty="0">
              <a:solidFill>
                <a:schemeClr val="lt1"/>
              </a:solidFill>
            </a:endParaRPr>
          </a:p>
        </p:txBody>
      </p:sp>
      <p:sp>
        <p:nvSpPr>
          <p:cNvPr id="1485" name="Google Shape;1485;p43"/>
          <p:cNvSpPr txBox="1">
            <a:spLocks noGrp="1"/>
          </p:cNvSpPr>
          <p:nvPr>
            <p:ph type="title" idx="7"/>
          </p:nvPr>
        </p:nvSpPr>
        <p:spPr>
          <a:xfrm>
            <a:off x="6886181" y="2864976"/>
            <a:ext cx="885900" cy="743564"/>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lt1"/>
                </a:solidFill>
              </a:rPr>
              <a:t>04</a:t>
            </a:r>
            <a:endParaRPr dirty="0">
              <a:solidFill>
                <a:schemeClr val="lt1"/>
              </a:solidFill>
            </a:endParaRPr>
          </a:p>
        </p:txBody>
      </p:sp>
      <p:grpSp>
        <p:nvGrpSpPr>
          <p:cNvPr id="21" name="Google Shape;1472;p43">
            <a:extLst>
              <a:ext uri="{FF2B5EF4-FFF2-40B4-BE49-F238E27FC236}">
                <a16:creationId xmlns:a16="http://schemas.microsoft.com/office/drawing/2014/main" id="{FA747188-5CA0-4264-8F77-C4C915E7260C}"/>
              </a:ext>
            </a:extLst>
          </p:cNvPr>
          <p:cNvGrpSpPr/>
          <p:nvPr/>
        </p:nvGrpSpPr>
        <p:grpSpPr>
          <a:xfrm>
            <a:off x="3105607" y="2685677"/>
            <a:ext cx="1096500" cy="1096500"/>
            <a:chOff x="1418700" y="1676550"/>
            <a:chExt cx="1096500" cy="1096500"/>
          </a:xfrm>
        </p:grpSpPr>
        <p:sp>
          <p:nvSpPr>
            <p:cNvPr id="22" name="Google Shape;1473;p43">
              <a:extLst>
                <a:ext uri="{FF2B5EF4-FFF2-40B4-BE49-F238E27FC236}">
                  <a16:creationId xmlns:a16="http://schemas.microsoft.com/office/drawing/2014/main" id="{B5C4B3B8-999F-4F78-AEFE-A1ECCEAD8910}"/>
                </a:ext>
              </a:extLst>
            </p:cNvPr>
            <p:cNvSpPr/>
            <p:nvPr/>
          </p:nvSpPr>
          <p:spPr>
            <a:xfrm>
              <a:off x="1418700" y="1676550"/>
              <a:ext cx="1096500" cy="1096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1474;p43">
              <a:extLst>
                <a:ext uri="{FF2B5EF4-FFF2-40B4-BE49-F238E27FC236}">
                  <a16:creationId xmlns:a16="http://schemas.microsoft.com/office/drawing/2014/main" id="{C4236E77-64D2-468B-83E0-C24CDC8040EC}"/>
                </a:ext>
              </a:extLst>
            </p:cNvPr>
            <p:cNvSpPr/>
            <p:nvPr/>
          </p:nvSpPr>
          <p:spPr>
            <a:xfrm>
              <a:off x="1470442" y="1728300"/>
              <a:ext cx="993000" cy="993000"/>
            </a:xfrm>
            <a:prstGeom prst="ellipse">
              <a:avLst/>
            </a:prstGeom>
            <a:solidFill>
              <a:schemeClr val="dk2"/>
            </a:solid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4" name="Google Shape;1482;p43">
            <a:extLst>
              <a:ext uri="{FF2B5EF4-FFF2-40B4-BE49-F238E27FC236}">
                <a16:creationId xmlns:a16="http://schemas.microsoft.com/office/drawing/2014/main" id="{EAF41613-D863-4151-B022-8AEF95DA25C7}"/>
              </a:ext>
            </a:extLst>
          </p:cNvPr>
          <p:cNvSpPr txBox="1">
            <a:spLocks/>
          </p:cNvSpPr>
          <p:nvPr/>
        </p:nvSpPr>
        <p:spPr>
          <a:xfrm>
            <a:off x="3208760" y="2864977"/>
            <a:ext cx="885900" cy="704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ts val="3500"/>
              <a:buFont typeface="Pathway Gothic One"/>
              <a:buNone/>
              <a:defRPr sz="3500" b="1" i="0" u="none" strike="noStrike" cap="none">
                <a:solidFill>
                  <a:schemeClr val="lt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lt2"/>
              </a:buClr>
              <a:buSzPts val="2800"/>
              <a:buFont typeface="Bebas Neue"/>
              <a:buNone/>
              <a:defRPr sz="2800" b="1" i="0" u="none" strike="noStrike" cap="none">
                <a:solidFill>
                  <a:schemeClr val="lt2"/>
                </a:solidFill>
                <a:latin typeface="Bebas Neue"/>
                <a:ea typeface="Bebas Neue"/>
                <a:cs typeface="Bebas Neue"/>
                <a:sym typeface="Bebas Neue"/>
              </a:defRPr>
            </a:lvl2pPr>
            <a:lvl3pPr marR="0" lvl="2" algn="ctr" rtl="0">
              <a:lnSpc>
                <a:spcPct val="100000"/>
              </a:lnSpc>
              <a:spcBef>
                <a:spcPts val="0"/>
              </a:spcBef>
              <a:spcAft>
                <a:spcPts val="0"/>
              </a:spcAft>
              <a:buClr>
                <a:schemeClr val="lt2"/>
              </a:buClr>
              <a:buSzPts val="2800"/>
              <a:buFont typeface="Bebas Neue"/>
              <a:buNone/>
              <a:defRPr sz="2800" b="1" i="0" u="none" strike="noStrike" cap="none">
                <a:solidFill>
                  <a:schemeClr val="lt2"/>
                </a:solidFill>
                <a:latin typeface="Bebas Neue"/>
                <a:ea typeface="Bebas Neue"/>
                <a:cs typeface="Bebas Neue"/>
                <a:sym typeface="Bebas Neue"/>
              </a:defRPr>
            </a:lvl3pPr>
            <a:lvl4pPr marR="0" lvl="3" algn="ctr" rtl="0">
              <a:lnSpc>
                <a:spcPct val="100000"/>
              </a:lnSpc>
              <a:spcBef>
                <a:spcPts val="0"/>
              </a:spcBef>
              <a:spcAft>
                <a:spcPts val="0"/>
              </a:spcAft>
              <a:buClr>
                <a:schemeClr val="lt2"/>
              </a:buClr>
              <a:buSzPts val="2800"/>
              <a:buFont typeface="Bebas Neue"/>
              <a:buNone/>
              <a:defRPr sz="2800" b="1" i="0" u="none" strike="noStrike" cap="none">
                <a:solidFill>
                  <a:schemeClr val="lt2"/>
                </a:solidFill>
                <a:latin typeface="Bebas Neue"/>
                <a:ea typeface="Bebas Neue"/>
                <a:cs typeface="Bebas Neue"/>
                <a:sym typeface="Bebas Neue"/>
              </a:defRPr>
            </a:lvl4pPr>
            <a:lvl5pPr marR="0" lvl="4" algn="ctr" rtl="0">
              <a:lnSpc>
                <a:spcPct val="100000"/>
              </a:lnSpc>
              <a:spcBef>
                <a:spcPts val="0"/>
              </a:spcBef>
              <a:spcAft>
                <a:spcPts val="0"/>
              </a:spcAft>
              <a:buClr>
                <a:schemeClr val="lt2"/>
              </a:buClr>
              <a:buSzPts val="2800"/>
              <a:buFont typeface="Bebas Neue"/>
              <a:buNone/>
              <a:defRPr sz="2800" b="1" i="0" u="none" strike="noStrike" cap="none">
                <a:solidFill>
                  <a:schemeClr val="lt2"/>
                </a:solidFill>
                <a:latin typeface="Bebas Neue"/>
                <a:ea typeface="Bebas Neue"/>
                <a:cs typeface="Bebas Neue"/>
                <a:sym typeface="Bebas Neue"/>
              </a:defRPr>
            </a:lvl5pPr>
            <a:lvl6pPr marR="0" lvl="5" algn="ctr" rtl="0">
              <a:lnSpc>
                <a:spcPct val="100000"/>
              </a:lnSpc>
              <a:spcBef>
                <a:spcPts val="0"/>
              </a:spcBef>
              <a:spcAft>
                <a:spcPts val="0"/>
              </a:spcAft>
              <a:buClr>
                <a:schemeClr val="lt2"/>
              </a:buClr>
              <a:buSzPts val="2800"/>
              <a:buFont typeface="Bebas Neue"/>
              <a:buNone/>
              <a:defRPr sz="2800" b="1" i="0" u="none" strike="noStrike" cap="none">
                <a:solidFill>
                  <a:schemeClr val="lt2"/>
                </a:solidFill>
                <a:latin typeface="Bebas Neue"/>
                <a:ea typeface="Bebas Neue"/>
                <a:cs typeface="Bebas Neue"/>
                <a:sym typeface="Bebas Neue"/>
              </a:defRPr>
            </a:lvl6pPr>
            <a:lvl7pPr marR="0" lvl="6" algn="ctr" rtl="0">
              <a:lnSpc>
                <a:spcPct val="100000"/>
              </a:lnSpc>
              <a:spcBef>
                <a:spcPts val="0"/>
              </a:spcBef>
              <a:spcAft>
                <a:spcPts val="0"/>
              </a:spcAft>
              <a:buClr>
                <a:schemeClr val="lt2"/>
              </a:buClr>
              <a:buSzPts val="2800"/>
              <a:buFont typeface="Bebas Neue"/>
              <a:buNone/>
              <a:defRPr sz="2800" b="1" i="0" u="none" strike="noStrike" cap="none">
                <a:solidFill>
                  <a:schemeClr val="lt2"/>
                </a:solidFill>
                <a:latin typeface="Bebas Neue"/>
                <a:ea typeface="Bebas Neue"/>
                <a:cs typeface="Bebas Neue"/>
                <a:sym typeface="Bebas Neue"/>
              </a:defRPr>
            </a:lvl7pPr>
            <a:lvl8pPr marR="0" lvl="7" algn="ctr" rtl="0">
              <a:lnSpc>
                <a:spcPct val="100000"/>
              </a:lnSpc>
              <a:spcBef>
                <a:spcPts val="0"/>
              </a:spcBef>
              <a:spcAft>
                <a:spcPts val="0"/>
              </a:spcAft>
              <a:buClr>
                <a:schemeClr val="lt2"/>
              </a:buClr>
              <a:buSzPts val="2800"/>
              <a:buFont typeface="Bebas Neue"/>
              <a:buNone/>
              <a:defRPr sz="2800" b="1" i="0" u="none" strike="noStrike" cap="none">
                <a:solidFill>
                  <a:schemeClr val="lt2"/>
                </a:solidFill>
                <a:latin typeface="Bebas Neue"/>
                <a:ea typeface="Bebas Neue"/>
                <a:cs typeface="Bebas Neue"/>
                <a:sym typeface="Bebas Neue"/>
              </a:defRPr>
            </a:lvl8pPr>
            <a:lvl9pPr marR="0" lvl="8" algn="ctr" rtl="0">
              <a:lnSpc>
                <a:spcPct val="100000"/>
              </a:lnSpc>
              <a:spcBef>
                <a:spcPts val="0"/>
              </a:spcBef>
              <a:spcAft>
                <a:spcPts val="0"/>
              </a:spcAft>
              <a:buClr>
                <a:schemeClr val="lt2"/>
              </a:buClr>
              <a:buSzPts val="2800"/>
              <a:buFont typeface="Bebas Neue"/>
              <a:buNone/>
              <a:defRPr sz="2800" b="1" i="0" u="none" strike="noStrike" cap="none">
                <a:solidFill>
                  <a:schemeClr val="lt2"/>
                </a:solidFill>
                <a:latin typeface="Bebas Neue"/>
                <a:ea typeface="Bebas Neue"/>
                <a:cs typeface="Bebas Neue"/>
                <a:sym typeface="Bebas Neue"/>
              </a:defRPr>
            </a:lvl9pPr>
          </a:lstStyle>
          <a:p>
            <a:pPr marL="0" marR="0" lvl="0" indent="0" algn="ctr" defTabSz="914400" rtl="0" eaLnBrk="1" fontAlgn="auto" latinLnBrk="0" hangingPunct="1">
              <a:lnSpc>
                <a:spcPct val="100000"/>
              </a:lnSpc>
              <a:spcBef>
                <a:spcPts val="0"/>
              </a:spcBef>
              <a:spcAft>
                <a:spcPts val="0"/>
              </a:spcAft>
              <a:buClr>
                <a:srgbClr val="232347"/>
              </a:buClr>
              <a:buSzPts val="3500"/>
              <a:buFont typeface="Pathway Gothic One"/>
              <a:buNone/>
              <a:tabLst/>
              <a:defRPr/>
            </a:pPr>
            <a:r>
              <a:rPr kumimoji="0" lang="en" sz="3500" b="1" i="0" u="none" strike="noStrike" kern="0" cap="none" spc="0" normalizeH="0" baseline="0" noProof="0" dirty="0">
                <a:ln>
                  <a:noFill/>
                </a:ln>
                <a:solidFill>
                  <a:srgbClr val="E8E5C3"/>
                </a:solidFill>
                <a:effectLst/>
                <a:uLnTx/>
                <a:uFillTx/>
                <a:latin typeface="Pathway Gothic One"/>
                <a:sym typeface="Pathway Gothic One"/>
              </a:rPr>
              <a:t>02</a:t>
            </a:r>
          </a:p>
        </p:txBody>
      </p:sp>
      <p:sp>
        <p:nvSpPr>
          <p:cNvPr id="2" name="TextBox 1">
            <a:extLst>
              <a:ext uri="{FF2B5EF4-FFF2-40B4-BE49-F238E27FC236}">
                <a16:creationId xmlns:a16="http://schemas.microsoft.com/office/drawing/2014/main" id="{A35DF805-B1C6-4AFA-99AD-510AEE2A2B6F}"/>
              </a:ext>
            </a:extLst>
          </p:cNvPr>
          <p:cNvSpPr txBox="1"/>
          <p:nvPr/>
        </p:nvSpPr>
        <p:spPr>
          <a:xfrm>
            <a:off x="4615041" y="3852163"/>
            <a:ext cx="1967023" cy="89255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232347"/>
              </a:buClr>
              <a:buSzPts val="1600"/>
              <a:buFont typeface="Arial"/>
              <a:buNone/>
              <a:tabLst/>
              <a:defRPr/>
            </a:pPr>
            <a:r>
              <a:rPr kumimoji="0" lang="en-US" sz="2600" b="1" i="0" u="none" strike="noStrike" kern="0" cap="none" spc="0" normalizeH="0" baseline="0" noProof="0" dirty="0">
                <a:ln>
                  <a:noFill/>
                </a:ln>
                <a:solidFill>
                  <a:srgbClr val="BD1717"/>
                </a:solidFill>
                <a:effectLst/>
                <a:uLnTx/>
                <a:uFillTx/>
                <a:latin typeface="Pathway Gothic One"/>
                <a:cs typeface="Arial"/>
                <a:sym typeface="Pathway Gothic One"/>
              </a:rPr>
              <a:t>Active Living </a:t>
            </a:r>
            <a:r>
              <a:rPr kumimoji="0" lang="en-US" sz="2600" b="1" i="0" u="none" strike="noStrike" kern="0" cap="none" spc="0" normalizeH="0" baseline="0" noProof="0" dirty="0">
                <a:ln>
                  <a:noFill/>
                </a:ln>
                <a:solidFill>
                  <a:srgbClr val="232347"/>
                </a:solidFill>
                <a:effectLst/>
                <a:uLnTx/>
                <a:uFillTx/>
                <a:latin typeface="Pathway Gothic One"/>
                <a:cs typeface="Arial"/>
                <a:sym typeface="Pathway Gothic One"/>
              </a:rPr>
              <a:t>Food Systems</a:t>
            </a:r>
          </a:p>
        </p:txBody>
      </p:sp>
      <p:sp>
        <p:nvSpPr>
          <p:cNvPr id="28" name="Google Shape;1480;p43">
            <a:extLst>
              <a:ext uri="{FF2B5EF4-FFF2-40B4-BE49-F238E27FC236}">
                <a16:creationId xmlns:a16="http://schemas.microsoft.com/office/drawing/2014/main" id="{95954884-C037-44C3-A1F5-5942E6EF6A5D}"/>
              </a:ext>
            </a:extLst>
          </p:cNvPr>
          <p:cNvSpPr txBox="1">
            <a:spLocks/>
          </p:cNvSpPr>
          <p:nvPr/>
        </p:nvSpPr>
        <p:spPr>
          <a:xfrm>
            <a:off x="3105607" y="1947270"/>
            <a:ext cx="4757285"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30200" algn="ctr"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1pPr>
            <a:lvl2pPr marL="914400" marR="0" lvl="1"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2pPr>
            <a:lvl3pPr marL="1371600" marR="0" lvl="2"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3pPr>
            <a:lvl4pPr marL="1828800" marR="0" lvl="3"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4pPr>
            <a:lvl5pPr marL="2286000" marR="0" lvl="4"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5pPr>
            <a:lvl6pPr marL="2743200" marR="0" lvl="5"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6pPr>
            <a:lvl7pPr marL="3200400" marR="0" lvl="6"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7pPr>
            <a:lvl8pPr marL="3657600" marR="0" lvl="7"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8pPr>
            <a:lvl9pPr marL="4114800" marR="0" lvl="8"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9pPr>
          </a:lstStyle>
          <a:p>
            <a:pPr marL="0" marR="0" lvl="0" indent="0" algn="ctr" defTabSz="914400" rtl="0" eaLnBrk="1" fontAlgn="auto" latinLnBrk="0" hangingPunct="1">
              <a:lnSpc>
                <a:spcPct val="100000"/>
              </a:lnSpc>
              <a:spcBef>
                <a:spcPts val="0"/>
              </a:spcBef>
              <a:spcAft>
                <a:spcPts val="0"/>
              </a:spcAft>
              <a:buClr>
                <a:srgbClr val="232347"/>
              </a:buClr>
              <a:buSzPts val="1600"/>
              <a:buFont typeface="Open Sans"/>
              <a:buNone/>
              <a:tabLst/>
              <a:defRPr/>
            </a:pPr>
            <a:r>
              <a:rPr kumimoji="0" lang="en-US" sz="3200" b="1" i="0" u="none" strike="noStrike" kern="0" cap="none" spc="0" normalizeH="0" baseline="0" noProof="0" dirty="0">
                <a:ln>
                  <a:noFill/>
                </a:ln>
                <a:solidFill>
                  <a:srgbClr val="BD1717"/>
                </a:solidFill>
                <a:effectLst/>
                <a:uLnTx/>
                <a:uFillTx/>
                <a:latin typeface="Pathway Gothic One"/>
                <a:sym typeface="Pathway Gothic One"/>
              </a:rPr>
              <a:t>FY20 Coalitions</a:t>
            </a:r>
          </a:p>
        </p:txBody>
      </p:sp>
      <p:sp>
        <p:nvSpPr>
          <p:cNvPr id="29" name="Google Shape;1480;p43">
            <a:extLst>
              <a:ext uri="{FF2B5EF4-FFF2-40B4-BE49-F238E27FC236}">
                <a16:creationId xmlns:a16="http://schemas.microsoft.com/office/drawing/2014/main" id="{C20C0C7B-8251-40A1-AF1A-FDD5833BCAF0}"/>
              </a:ext>
            </a:extLst>
          </p:cNvPr>
          <p:cNvSpPr txBox="1">
            <a:spLocks/>
          </p:cNvSpPr>
          <p:nvPr/>
        </p:nvSpPr>
        <p:spPr>
          <a:xfrm>
            <a:off x="6281400" y="4112739"/>
            <a:ext cx="2142600" cy="37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30200" algn="ctr"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1pPr>
            <a:lvl2pPr marL="914400" marR="0" lvl="1"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2pPr>
            <a:lvl3pPr marL="1371600" marR="0" lvl="2"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3pPr>
            <a:lvl4pPr marL="1828800" marR="0" lvl="3"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4pPr>
            <a:lvl5pPr marL="2286000" marR="0" lvl="4"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5pPr>
            <a:lvl6pPr marL="2743200" marR="0" lvl="5"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6pPr>
            <a:lvl7pPr marL="3200400" marR="0" lvl="6"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7pPr>
            <a:lvl8pPr marL="3657600" marR="0" lvl="7"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8pPr>
            <a:lvl9pPr marL="4114800" marR="0" lvl="8" indent="-330200" algn="l" rtl="0">
              <a:lnSpc>
                <a:spcPct val="100000"/>
              </a:lnSpc>
              <a:spcBef>
                <a:spcPts val="0"/>
              </a:spcBef>
              <a:spcAft>
                <a:spcPts val="0"/>
              </a:spcAft>
              <a:buClr>
                <a:schemeClr val="lt2"/>
              </a:buClr>
              <a:buSzPts val="1600"/>
              <a:buFont typeface="Open Sans"/>
              <a:buNone/>
              <a:defRPr sz="2600" b="1" i="0" u="none" strike="noStrike" cap="none">
                <a:solidFill>
                  <a:schemeClr val="accent3"/>
                </a:solidFill>
                <a:latin typeface="Pathway Gothic One"/>
                <a:ea typeface="Pathway Gothic One"/>
                <a:cs typeface="Pathway Gothic One"/>
                <a:sym typeface="Pathway Gothic One"/>
              </a:defRPr>
            </a:lvl9pPr>
          </a:lstStyle>
          <a:p>
            <a:pPr marL="0" marR="0" lvl="0" indent="0" algn="ctr" defTabSz="914400" rtl="0" eaLnBrk="1" fontAlgn="auto" latinLnBrk="0" hangingPunct="1">
              <a:lnSpc>
                <a:spcPct val="100000"/>
              </a:lnSpc>
              <a:spcBef>
                <a:spcPts val="0"/>
              </a:spcBef>
              <a:spcAft>
                <a:spcPts val="0"/>
              </a:spcAft>
              <a:buClr>
                <a:srgbClr val="232347"/>
              </a:buClr>
              <a:buSzPts val="1600"/>
              <a:buFont typeface="Open Sans"/>
              <a:buNone/>
              <a:tabLst/>
              <a:defRPr/>
            </a:pPr>
            <a:r>
              <a:rPr kumimoji="0" lang="en-US" sz="2600" b="1" i="0" u="none" strike="noStrike" kern="0" cap="none" spc="0" normalizeH="0" baseline="0" noProof="0" dirty="0">
                <a:ln>
                  <a:noFill/>
                </a:ln>
                <a:solidFill>
                  <a:srgbClr val="232347"/>
                </a:solidFill>
                <a:effectLst/>
                <a:uLnTx/>
                <a:uFillTx/>
                <a:latin typeface="Pathway Gothic One"/>
                <a:sym typeface="Pathway Gothic One"/>
              </a:rPr>
              <a:t>Urban</a:t>
            </a:r>
            <a:r>
              <a:rPr kumimoji="0" lang="en-US" sz="2600" b="1" i="0" u="none" strike="noStrike" kern="0" cap="none" spc="0" normalizeH="0" baseline="0" noProof="0" dirty="0">
                <a:ln>
                  <a:noFill/>
                </a:ln>
                <a:solidFill>
                  <a:srgbClr val="BD1717"/>
                </a:solidFill>
                <a:effectLst/>
                <a:uLnTx/>
                <a:uFillTx/>
                <a:latin typeface="Pathway Gothic One"/>
                <a:sym typeface="Pathway Gothic One"/>
              </a:rPr>
              <a:t> </a:t>
            </a:r>
          </a:p>
          <a:p>
            <a:pPr marL="0" marR="0" lvl="0" indent="0" algn="ctr" defTabSz="914400" rtl="0" eaLnBrk="1" fontAlgn="auto" latinLnBrk="0" hangingPunct="1">
              <a:lnSpc>
                <a:spcPct val="100000"/>
              </a:lnSpc>
              <a:spcBef>
                <a:spcPts val="0"/>
              </a:spcBef>
              <a:spcAft>
                <a:spcPts val="0"/>
              </a:spcAft>
              <a:buClr>
                <a:srgbClr val="232347"/>
              </a:buClr>
              <a:buSzPts val="1600"/>
              <a:buFont typeface="Open Sans"/>
              <a:buNone/>
              <a:tabLst/>
              <a:defRPr/>
            </a:pPr>
            <a:r>
              <a:rPr kumimoji="0" lang="en-US" sz="2600" b="1" i="0" u="none" strike="noStrike" kern="0" cap="none" spc="0" normalizeH="0" baseline="0" noProof="0" dirty="0">
                <a:ln>
                  <a:noFill/>
                </a:ln>
                <a:solidFill>
                  <a:srgbClr val="BD1717"/>
                </a:solidFill>
                <a:effectLst/>
                <a:uLnTx/>
                <a:uFillTx/>
                <a:latin typeface="Pathway Gothic One"/>
                <a:sym typeface="Pathway Gothic One"/>
              </a:rPr>
              <a:t>Rural</a:t>
            </a:r>
          </a:p>
        </p:txBody>
      </p:sp>
      <p:sp>
        <p:nvSpPr>
          <p:cNvPr id="30" name="TextBox 29">
            <a:extLst>
              <a:ext uri="{FF2B5EF4-FFF2-40B4-BE49-F238E27FC236}">
                <a16:creationId xmlns:a16="http://schemas.microsoft.com/office/drawing/2014/main" id="{3B4AF912-F46B-41F0-AD09-1C134B7D2ED5}"/>
              </a:ext>
            </a:extLst>
          </p:cNvPr>
          <p:cNvSpPr txBox="1"/>
          <p:nvPr/>
        </p:nvSpPr>
        <p:spPr>
          <a:xfrm>
            <a:off x="2668198" y="3852163"/>
            <a:ext cx="1967023" cy="89255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232347"/>
              </a:buClr>
              <a:buSzPts val="1600"/>
              <a:buFont typeface="Arial"/>
              <a:buNone/>
              <a:tabLst/>
              <a:defRPr/>
            </a:pPr>
            <a:r>
              <a:rPr kumimoji="0" lang="en-US" sz="2600" b="1" i="0" u="none" strike="noStrike" kern="0" cap="none" spc="0" normalizeH="0" baseline="0" noProof="0" dirty="0">
                <a:ln>
                  <a:noFill/>
                </a:ln>
                <a:solidFill>
                  <a:srgbClr val="BD1717"/>
                </a:solidFill>
                <a:effectLst/>
                <a:uLnTx/>
                <a:uFillTx/>
                <a:latin typeface="Pathway Gothic One"/>
                <a:cs typeface="Arial"/>
                <a:sym typeface="Pathway Gothic One"/>
              </a:rPr>
              <a:t>High and Low Scoring Factors</a:t>
            </a:r>
            <a:endParaRPr kumimoji="0" lang="en-US" sz="2600" b="1" i="0" u="none" strike="noStrike" kern="0" cap="none" spc="0" normalizeH="0" baseline="0" noProof="0" dirty="0">
              <a:ln>
                <a:noFill/>
              </a:ln>
              <a:solidFill>
                <a:srgbClr val="232347"/>
              </a:solidFill>
              <a:effectLst/>
              <a:uLnTx/>
              <a:uFillTx/>
              <a:latin typeface="Pathway Gothic One"/>
              <a:cs typeface="Arial"/>
              <a:sym typeface="Pathway Gothic On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8E5C3"/>
        </a:solidFill>
        <a:effectLst/>
      </p:bgPr>
    </p:bg>
    <p:spTree>
      <p:nvGrpSpPr>
        <p:cNvPr id="1" name="Shape 308"/>
        <p:cNvGrpSpPr/>
        <p:nvPr/>
      </p:nvGrpSpPr>
      <p:grpSpPr>
        <a:xfrm>
          <a:off x="0" y="0"/>
          <a:ext cx="0" cy="0"/>
          <a:chOff x="0" y="0"/>
          <a:chExt cx="0" cy="0"/>
        </a:xfrm>
      </p:grpSpPr>
      <p:sp>
        <p:nvSpPr>
          <p:cNvPr id="309" name="Google Shape;309;p20"/>
          <p:cNvSpPr txBox="1">
            <a:spLocks noGrp="1"/>
          </p:cNvSpPr>
          <p:nvPr>
            <p:ph type="title"/>
          </p:nvPr>
        </p:nvSpPr>
        <p:spPr>
          <a:xfrm>
            <a:off x="717800" y="537175"/>
            <a:ext cx="7708500" cy="481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4000" b="1" dirty="0">
                <a:solidFill>
                  <a:srgbClr val="BD1717"/>
                </a:solidFill>
                <a:latin typeface="Pathway Gothic One" panose="020B0604020202020204" charset="0"/>
              </a:rPr>
              <a:t>What Is Wilder &amp; Why Do We Use It?</a:t>
            </a:r>
            <a:endParaRPr sz="4000" b="1" dirty="0">
              <a:solidFill>
                <a:srgbClr val="BD1717"/>
              </a:solidFill>
              <a:latin typeface="Pathway Gothic One" panose="020B0604020202020204" charset="0"/>
            </a:endParaRPr>
          </a:p>
        </p:txBody>
      </p:sp>
      <p:grpSp>
        <p:nvGrpSpPr>
          <p:cNvPr id="310" name="Google Shape;310;p20"/>
          <p:cNvGrpSpPr/>
          <p:nvPr/>
        </p:nvGrpSpPr>
        <p:grpSpPr>
          <a:xfrm>
            <a:off x="455867" y="1335972"/>
            <a:ext cx="1275501" cy="3402289"/>
            <a:chOff x="1846275" y="1586263"/>
            <a:chExt cx="1118370" cy="2983155"/>
          </a:xfrm>
        </p:grpSpPr>
        <p:sp>
          <p:nvSpPr>
            <p:cNvPr id="311" name="Google Shape;311;p20"/>
            <p:cNvSpPr/>
            <p:nvPr/>
          </p:nvSpPr>
          <p:spPr>
            <a:xfrm>
              <a:off x="2531112" y="2959697"/>
              <a:ext cx="433533" cy="1037249"/>
            </a:xfrm>
            <a:custGeom>
              <a:avLst/>
              <a:gdLst/>
              <a:ahLst/>
              <a:cxnLst/>
              <a:rect l="l" t="t" r="r" b="b"/>
              <a:pathLst>
                <a:path w="26231" h="62759" extrusionOk="0">
                  <a:moveTo>
                    <a:pt x="4216" y="3942"/>
                  </a:moveTo>
                  <a:cubicBezTo>
                    <a:pt x="5192" y="536"/>
                    <a:pt x="7835" y="1"/>
                    <a:pt x="10074" y="2739"/>
                  </a:cubicBezTo>
                  <a:lnTo>
                    <a:pt x="22849" y="18360"/>
                  </a:lnTo>
                  <a:cubicBezTo>
                    <a:pt x="25087" y="21099"/>
                    <a:pt x="26230" y="26159"/>
                    <a:pt x="25373" y="29600"/>
                  </a:cubicBezTo>
                  <a:lnTo>
                    <a:pt x="18003" y="59317"/>
                  </a:lnTo>
                  <a:cubicBezTo>
                    <a:pt x="17158" y="62758"/>
                    <a:pt x="16110" y="62687"/>
                    <a:pt x="15681" y="59175"/>
                  </a:cubicBezTo>
                  <a:lnTo>
                    <a:pt x="13455" y="40827"/>
                  </a:lnTo>
                  <a:cubicBezTo>
                    <a:pt x="13026" y="37315"/>
                    <a:pt x="10597" y="32421"/>
                    <a:pt x="8061" y="29957"/>
                  </a:cubicBezTo>
                  <a:lnTo>
                    <a:pt x="3823" y="25837"/>
                  </a:lnTo>
                  <a:cubicBezTo>
                    <a:pt x="1275" y="23373"/>
                    <a:pt x="1" y="18574"/>
                    <a:pt x="977" y="15169"/>
                  </a:cubicBezTo>
                  <a:close/>
                </a:path>
              </a:pathLst>
            </a:custGeom>
            <a:solidFill>
              <a:srgbClr val="232347"/>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12" name="Google Shape;312;p20"/>
            <p:cNvSpPr/>
            <p:nvPr/>
          </p:nvSpPr>
          <p:spPr>
            <a:xfrm>
              <a:off x="1846275" y="2959697"/>
              <a:ext cx="433516" cy="1037249"/>
            </a:xfrm>
            <a:custGeom>
              <a:avLst/>
              <a:gdLst/>
              <a:ahLst/>
              <a:cxnLst/>
              <a:rect l="l" t="t" r="r" b="b"/>
              <a:pathLst>
                <a:path w="26230" h="62759" extrusionOk="0">
                  <a:moveTo>
                    <a:pt x="22015" y="3942"/>
                  </a:moveTo>
                  <a:cubicBezTo>
                    <a:pt x="21038" y="536"/>
                    <a:pt x="18395" y="1"/>
                    <a:pt x="16157" y="2739"/>
                  </a:cubicBezTo>
                  <a:lnTo>
                    <a:pt x="3382" y="18360"/>
                  </a:lnTo>
                  <a:cubicBezTo>
                    <a:pt x="1143" y="21099"/>
                    <a:pt x="0" y="26159"/>
                    <a:pt x="857" y="29600"/>
                  </a:cubicBezTo>
                  <a:lnTo>
                    <a:pt x="8215" y="59317"/>
                  </a:lnTo>
                  <a:cubicBezTo>
                    <a:pt x="9073" y="62758"/>
                    <a:pt x="10120" y="62687"/>
                    <a:pt x="10549" y="59175"/>
                  </a:cubicBezTo>
                  <a:lnTo>
                    <a:pt x="12776" y="40827"/>
                  </a:lnTo>
                  <a:cubicBezTo>
                    <a:pt x="13204" y="37315"/>
                    <a:pt x="15633" y="32421"/>
                    <a:pt x="18169" y="29957"/>
                  </a:cubicBezTo>
                  <a:lnTo>
                    <a:pt x="22408" y="25837"/>
                  </a:lnTo>
                  <a:cubicBezTo>
                    <a:pt x="24956" y="23373"/>
                    <a:pt x="26230" y="18574"/>
                    <a:pt x="25253" y="15169"/>
                  </a:cubicBezTo>
                  <a:close/>
                </a:path>
              </a:pathLst>
            </a:custGeom>
            <a:solidFill>
              <a:srgbClr val="232347"/>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13" name="Google Shape;313;p20"/>
            <p:cNvSpPr/>
            <p:nvPr/>
          </p:nvSpPr>
          <p:spPr>
            <a:xfrm>
              <a:off x="1961795" y="1586263"/>
              <a:ext cx="881197" cy="2262202"/>
            </a:xfrm>
            <a:custGeom>
              <a:avLst/>
              <a:gdLst/>
              <a:ahLst/>
              <a:cxnLst/>
              <a:rect l="l" t="t" r="r" b="b"/>
              <a:pathLst>
                <a:path w="53317" h="136875" extrusionOk="0">
                  <a:moveTo>
                    <a:pt x="26658" y="0"/>
                  </a:moveTo>
                  <a:cubicBezTo>
                    <a:pt x="26658" y="0"/>
                    <a:pt x="2870" y="29706"/>
                    <a:pt x="1441" y="46875"/>
                  </a:cubicBezTo>
                  <a:cubicBezTo>
                    <a:pt x="0" y="64056"/>
                    <a:pt x="21300" y="136874"/>
                    <a:pt x="21300" y="136874"/>
                  </a:cubicBezTo>
                  <a:lnTo>
                    <a:pt x="32028" y="136874"/>
                  </a:lnTo>
                  <a:cubicBezTo>
                    <a:pt x="32028" y="136874"/>
                    <a:pt x="53316" y="64056"/>
                    <a:pt x="51888" y="46875"/>
                  </a:cubicBezTo>
                  <a:cubicBezTo>
                    <a:pt x="50459" y="29706"/>
                    <a:pt x="26658" y="0"/>
                    <a:pt x="26658"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14" name="Google Shape;314;p20"/>
            <p:cNvSpPr/>
            <p:nvPr/>
          </p:nvSpPr>
          <p:spPr>
            <a:xfrm>
              <a:off x="2283941" y="3757712"/>
              <a:ext cx="237137" cy="90934"/>
            </a:xfrm>
            <a:custGeom>
              <a:avLst/>
              <a:gdLst/>
              <a:ahLst/>
              <a:cxnLst/>
              <a:rect l="l" t="t" r="r" b="b"/>
              <a:pathLst>
                <a:path w="14348" h="5502" extrusionOk="0">
                  <a:moveTo>
                    <a:pt x="1" y="0"/>
                  </a:moveTo>
                  <a:cubicBezTo>
                    <a:pt x="1120" y="3453"/>
                    <a:pt x="1810" y="5501"/>
                    <a:pt x="1810" y="5501"/>
                  </a:cubicBezTo>
                  <a:lnTo>
                    <a:pt x="7168" y="5501"/>
                  </a:lnTo>
                  <a:lnTo>
                    <a:pt x="12538" y="5501"/>
                  </a:lnTo>
                  <a:cubicBezTo>
                    <a:pt x="12538" y="5501"/>
                    <a:pt x="13228" y="3453"/>
                    <a:pt x="14348"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15" name="Google Shape;315;p20"/>
            <p:cNvSpPr/>
            <p:nvPr/>
          </p:nvSpPr>
          <p:spPr>
            <a:xfrm>
              <a:off x="2136339" y="2422839"/>
              <a:ext cx="523459" cy="523442"/>
            </a:xfrm>
            <a:custGeom>
              <a:avLst/>
              <a:gdLst/>
              <a:ahLst/>
              <a:cxnLst/>
              <a:rect l="l" t="t" r="r" b="b"/>
              <a:pathLst>
                <a:path w="31672" h="31671" extrusionOk="0">
                  <a:moveTo>
                    <a:pt x="31672" y="15836"/>
                  </a:moveTo>
                  <a:cubicBezTo>
                    <a:pt x="31672" y="24575"/>
                    <a:pt x="24575" y="31671"/>
                    <a:pt x="15836" y="31671"/>
                  </a:cubicBezTo>
                  <a:cubicBezTo>
                    <a:pt x="7085" y="31671"/>
                    <a:pt x="1" y="24575"/>
                    <a:pt x="1" y="15836"/>
                  </a:cubicBezTo>
                  <a:cubicBezTo>
                    <a:pt x="1" y="7085"/>
                    <a:pt x="7085" y="0"/>
                    <a:pt x="15836" y="0"/>
                  </a:cubicBezTo>
                  <a:cubicBezTo>
                    <a:pt x="24575" y="0"/>
                    <a:pt x="31672" y="7085"/>
                    <a:pt x="31672" y="15836"/>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16" name="Google Shape;316;p20"/>
            <p:cNvSpPr/>
            <p:nvPr/>
          </p:nvSpPr>
          <p:spPr>
            <a:xfrm>
              <a:off x="2213693" y="2500178"/>
              <a:ext cx="368778" cy="368778"/>
            </a:xfrm>
            <a:custGeom>
              <a:avLst/>
              <a:gdLst/>
              <a:ahLst/>
              <a:cxnLst/>
              <a:rect l="l" t="t" r="r" b="b"/>
              <a:pathLst>
                <a:path w="22313" h="22313" extrusionOk="0">
                  <a:moveTo>
                    <a:pt x="11156" y="1"/>
                  </a:moveTo>
                  <a:cubicBezTo>
                    <a:pt x="4989" y="1"/>
                    <a:pt x="0" y="4989"/>
                    <a:pt x="0" y="11157"/>
                  </a:cubicBezTo>
                  <a:cubicBezTo>
                    <a:pt x="0" y="17312"/>
                    <a:pt x="4989" y="22313"/>
                    <a:pt x="11156" y="22313"/>
                  </a:cubicBezTo>
                  <a:cubicBezTo>
                    <a:pt x="17324" y="22313"/>
                    <a:pt x="22312" y="17312"/>
                    <a:pt x="22312" y="11157"/>
                  </a:cubicBezTo>
                  <a:cubicBezTo>
                    <a:pt x="22312" y="4989"/>
                    <a:pt x="17324" y="1"/>
                    <a:pt x="11156"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17" name="Google Shape;317;p20"/>
            <p:cNvSpPr/>
            <p:nvPr/>
          </p:nvSpPr>
          <p:spPr>
            <a:xfrm>
              <a:off x="2140091" y="3877528"/>
              <a:ext cx="524831" cy="691891"/>
            </a:xfrm>
            <a:custGeom>
              <a:avLst/>
              <a:gdLst/>
              <a:ahLst/>
              <a:cxnLst/>
              <a:rect l="l" t="t" r="r" b="b"/>
              <a:pathLst>
                <a:path w="31755" h="41863" extrusionOk="0">
                  <a:moveTo>
                    <a:pt x="21420" y="0"/>
                  </a:moveTo>
                  <a:lnTo>
                    <a:pt x="15871" y="0"/>
                  </a:lnTo>
                  <a:lnTo>
                    <a:pt x="10335" y="0"/>
                  </a:lnTo>
                  <a:cubicBezTo>
                    <a:pt x="10335" y="0"/>
                    <a:pt x="0" y="8585"/>
                    <a:pt x="4453" y="22896"/>
                  </a:cubicBezTo>
                  <a:lnTo>
                    <a:pt x="10335" y="14074"/>
                  </a:lnTo>
                  <a:cubicBezTo>
                    <a:pt x="10335" y="14074"/>
                    <a:pt x="7465" y="26123"/>
                    <a:pt x="15871" y="41863"/>
                  </a:cubicBezTo>
                  <a:cubicBezTo>
                    <a:pt x="24289" y="26123"/>
                    <a:pt x="21420" y="14074"/>
                    <a:pt x="21420" y="14074"/>
                  </a:cubicBezTo>
                  <a:lnTo>
                    <a:pt x="27301" y="22896"/>
                  </a:lnTo>
                  <a:cubicBezTo>
                    <a:pt x="31754" y="8585"/>
                    <a:pt x="21420" y="0"/>
                    <a:pt x="21420" y="0"/>
                  </a:cubicBezTo>
                  <a:close/>
                </a:path>
              </a:pathLst>
            </a:custGeom>
            <a:gradFill>
              <a:gsLst>
                <a:gs pos="0">
                  <a:srgbClr val="FCBD24"/>
                </a:gs>
                <a:gs pos="100000">
                  <a:srgbClr val="FFFFFF"/>
                </a:gs>
              </a:gsLst>
              <a:lin ang="5400700" scaled="0"/>
            </a:gra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18" name="Google Shape;318;p20"/>
            <p:cNvSpPr/>
            <p:nvPr/>
          </p:nvSpPr>
          <p:spPr>
            <a:xfrm>
              <a:off x="2122570" y="1586263"/>
              <a:ext cx="559853" cy="681065"/>
            </a:xfrm>
            <a:custGeom>
              <a:avLst/>
              <a:gdLst/>
              <a:ahLst/>
              <a:cxnLst/>
              <a:rect l="l" t="t" r="r" b="b"/>
              <a:pathLst>
                <a:path w="33874" h="41208" extrusionOk="0">
                  <a:moveTo>
                    <a:pt x="1" y="25063"/>
                  </a:moveTo>
                  <a:lnTo>
                    <a:pt x="16931" y="41208"/>
                  </a:lnTo>
                  <a:lnTo>
                    <a:pt x="33862" y="25063"/>
                  </a:lnTo>
                  <a:lnTo>
                    <a:pt x="33874" y="25063"/>
                  </a:lnTo>
                  <a:cubicBezTo>
                    <a:pt x="26504" y="11942"/>
                    <a:pt x="16931" y="0"/>
                    <a:pt x="16931" y="0"/>
                  </a:cubicBezTo>
                  <a:cubicBezTo>
                    <a:pt x="16931" y="0"/>
                    <a:pt x="7370" y="11942"/>
                    <a:pt x="1" y="25063"/>
                  </a:cubicBezTo>
                  <a:close/>
                </a:path>
              </a:pathLst>
            </a:custGeom>
            <a:solidFill>
              <a:srgbClr val="232347"/>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319" name="Google Shape;319;p20"/>
          <p:cNvGrpSpPr/>
          <p:nvPr/>
        </p:nvGrpSpPr>
        <p:grpSpPr>
          <a:xfrm>
            <a:off x="2018000" y="1343314"/>
            <a:ext cx="6178181" cy="614283"/>
            <a:chOff x="2771693" y="1142481"/>
            <a:chExt cx="5749804" cy="614283"/>
          </a:xfrm>
        </p:grpSpPr>
        <p:sp>
          <p:nvSpPr>
            <p:cNvPr id="322" name="Google Shape;322;p20"/>
            <p:cNvSpPr txBox="1"/>
            <p:nvPr/>
          </p:nvSpPr>
          <p:spPr>
            <a:xfrm>
              <a:off x="4526189" y="1178270"/>
              <a:ext cx="3995308" cy="578494"/>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2400" b="0" i="0" u="none" strike="noStrike" kern="0" cap="none" spc="0" normalizeH="0" baseline="0" noProof="0" dirty="0">
                  <a:ln>
                    <a:noFill/>
                  </a:ln>
                  <a:solidFill>
                    <a:srgbClr val="14A0C1"/>
                  </a:solidFill>
                  <a:effectLst/>
                  <a:uLnTx/>
                  <a:uFillTx/>
                  <a:latin typeface="Pathway Gothic One" panose="020B0604020202020204" charset="0"/>
                  <a:ea typeface="Open Sans" panose="020B0604020202020204" charset="0"/>
                  <a:cs typeface="Open Sans" panose="020B0604020202020204" charset="0"/>
                  <a:sym typeface="Roboto"/>
                </a:rPr>
                <a:t>Used in AZ H</a:t>
              </a:r>
              <a:r>
                <a:rPr kumimoji="0" lang="en-US" sz="2400" b="0" i="0" u="none" strike="noStrike" kern="0" cap="none" spc="0" normalizeH="0" baseline="0" noProof="0" dirty="0">
                  <a:ln>
                    <a:noFill/>
                  </a:ln>
                  <a:solidFill>
                    <a:srgbClr val="14A0C1"/>
                  </a:solidFill>
                  <a:effectLst/>
                  <a:uLnTx/>
                  <a:uFillTx/>
                  <a:latin typeface="Pathway Gothic One" panose="020B0604020202020204" charset="0"/>
                  <a:ea typeface="Open Sans" panose="020B0604020202020204" charset="0"/>
                  <a:cs typeface="Open Sans" panose="020B0604020202020204" charset="0"/>
                  <a:sym typeface="Roboto"/>
                </a:rPr>
                <a:t>e</a:t>
              </a:r>
              <a:r>
                <a:rPr kumimoji="0" lang="en" sz="2400" b="0" i="0" u="none" strike="noStrike" kern="0" cap="none" spc="0" normalizeH="0" baseline="0" noProof="0" dirty="0">
                  <a:ln>
                    <a:noFill/>
                  </a:ln>
                  <a:solidFill>
                    <a:srgbClr val="14A0C1"/>
                  </a:solidFill>
                  <a:effectLst/>
                  <a:uLnTx/>
                  <a:uFillTx/>
                  <a:latin typeface="Pathway Gothic One" panose="020B0604020202020204" charset="0"/>
                  <a:ea typeface="Open Sans" panose="020B0604020202020204" charset="0"/>
                  <a:cs typeface="Open Sans" panose="020B0604020202020204" charset="0"/>
                  <a:sym typeface="Roboto"/>
                </a:rPr>
                <a:t>alth Zone since FY16 to look at coalition structure &amp; function</a:t>
              </a:r>
              <a:endParaRPr kumimoji="0" sz="2400" b="0" i="0" u="none" strike="noStrike" kern="0" cap="none" spc="0" normalizeH="0" baseline="0" noProof="0" dirty="0">
                <a:ln>
                  <a:noFill/>
                </a:ln>
                <a:solidFill>
                  <a:srgbClr val="14A0C1"/>
                </a:solidFill>
                <a:effectLst/>
                <a:uLnTx/>
                <a:uFillTx/>
                <a:latin typeface="Pathway Gothic One" panose="020B0604020202020204" charset="0"/>
                <a:ea typeface="Open Sans" panose="020B0604020202020204" charset="0"/>
                <a:cs typeface="Open Sans" panose="020B0604020202020204" charset="0"/>
                <a:sym typeface="Roboto"/>
              </a:endParaRPr>
            </a:p>
          </p:txBody>
        </p:sp>
        <p:sp>
          <p:nvSpPr>
            <p:cNvPr id="323" name="Google Shape;323;p20"/>
            <p:cNvSpPr txBox="1"/>
            <p:nvPr/>
          </p:nvSpPr>
          <p:spPr>
            <a:xfrm>
              <a:off x="2771693" y="1142481"/>
              <a:ext cx="1373837" cy="5715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2800" b="1" i="0" u="none" strike="noStrike" kern="0" cap="none" spc="0" normalizeH="0" baseline="0" noProof="0" dirty="0">
                  <a:ln>
                    <a:noFill/>
                  </a:ln>
                  <a:solidFill>
                    <a:srgbClr val="14A0C1"/>
                  </a:solidFill>
                  <a:effectLst/>
                  <a:uLnTx/>
                  <a:uFillTx/>
                  <a:latin typeface="Pathway Gothic One" panose="020B0604020202020204" charset="0"/>
                  <a:ea typeface="Open Sans" panose="020B0604020202020204" charset="0"/>
                  <a:cs typeface="Open Sans" panose="020B0604020202020204" charset="0"/>
                  <a:sym typeface="Fira Sans Extra Condensed Medium"/>
                </a:rPr>
                <a:t>History</a:t>
              </a:r>
              <a:endParaRPr kumimoji="0" sz="2000" b="1" i="0" u="none" strike="noStrike" kern="0" cap="none" spc="0" normalizeH="0" baseline="0" noProof="0" dirty="0">
                <a:ln>
                  <a:noFill/>
                </a:ln>
                <a:solidFill>
                  <a:srgbClr val="14A0C1"/>
                </a:solidFill>
                <a:effectLst/>
                <a:uLnTx/>
                <a:uFillTx/>
                <a:latin typeface="Pathway Gothic One" panose="020B0604020202020204" charset="0"/>
                <a:ea typeface="Open Sans" panose="020B0604020202020204" charset="0"/>
                <a:cs typeface="Open Sans" panose="020B0604020202020204" charset="0"/>
                <a:sym typeface="Roboto"/>
              </a:endParaRPr>
            </a:p>
          </p:txBody>
        </p:sp>
      </p:grpSp>
      <p:grpSp>
        <p:nvGrpSpPr>
          <p:cNvPr id="324" name="Google Shape;324;p20"/>
          <p:cNvGrpSpPr/>
          <p:nvPr/>
        </p:nvGrpSpPr>
        <p:grpSpPr>
          <a:xfrm>
            <a:off x="2003406" y="4166762"/>
            <a:ext cx="6422895" cy="607270"/>
            <a:chOff x="2803807" y="3812888"/>
            <a:chExt cx="5622381" cy="607270"/>
          </a:xfrm>
        </p:grpSpPr>
        <p:sp>
          <p:nvSpPr>
            <p:cNvPr id="327" name="Google Shape;327;p20"/>
            <p:cNvSpPr txBox="1"/>
            <p:nvPr/>
          </p:nvSpPr>
          <p:spPr>
            <a:xfrm>
              <a:off x="4422618" y="3812888"/>
              <a:ext cx="4003570" cy="5715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2400" b="0" i="0" u="none" strike="noStrike" kern="0" cap="none" spc="0" normalizeH="0" baseline="0" noProof="0" dirty="0">
                  <a:ln>
                    <a:noFill/>
                  </a:ln>
                  <a:solidFill>
                    <a:srgbClr val="232347"/>
                  </a:solidFill>
                  <a:effectLst/>
                  <a:uLnTx/>
                  <a:uFillTx/>
                  <a:latin typeface="Pathway Gothic One" panose="020B0604020202020204" charset="0"/>
                  <a:ea typeface="Roboto"/>
                  <a:cs typeface="Roboto"/>
                  <a:sym typeface="Roboto"/>
                </a:rPr>
                <a:t>What </a:t>
              </a:r>
              <a:r>
                <a:rPr kumimoji="0" lang="en" sz="2400" b="0" i="0" u="sng" strike="noStrike" kern="0" cap="none" spc="0" normalizeH="0" baseline="0" noProof="0" dirty="0">
                  <a:ln>
                    <a:noFill/>
                  </a:ln>
                  <a:solidFill>
                    <a:srgbClr val="232347"/>
                  </a:solidFill>
                  <a:effectLst/>
                  <a:uLnTx/>
                  <a:uFillTx/>
                  <a:latin typeface="Pathway Gothic One" panose="020B0604020202020204" charset="0"/>
                  <a:ea typeface="Roboto"/>
                  <a:cs typeface="Roboto"/>
                  <a:sym typeface="Roboto"/>
                </a:rPr>
                <a:t>shapes</a:t>
              </a:r>
              <a:r>
                <a:rPr kumimoji="0" lang="en" sz="2400" b="0" i="0" u="none" strike="noStrike" kern="0" cap="none" spc="0" normalizeH="0" baseline="0" noProof="0" dirty="0">
                  <a:ln>
                    <a:noFill/>
                  </a:ln>
                  <a:solidFill>
                    <a:srgbClr val="232347"/>
                  </a:solidFill>
                  <a:effectLst/>
                  <a:uLnTx/>
                  <a:uFillTx/>
                  <a:latin typeface="Pathway Gothic One" panose="020B0604020202020204" charset="0"/>
                  <a:ea typeface="Roboto"/>
                  <a:cs typeface="Roboto"/>
                  <a:sym typeface="Roboto"/>
                </a:rPr>
                <a:t> coalition members’ responses about coalition structure &amp; function?</a:t>
              </a:r>
              <a:endParaRPr kumimoji="0" sz="2400" b="0" i="0" u="none" strike="noStrike" kern="0" cap="none" spc="0" normalizeH="0" baseline="0" noProof="0" dirty="0">
                <a:ln>
                  <a:noFill/>
                </a:ln>
                <a:solidFill>
                  <a:srgbClr val="232347"/>
                </a:solidFill>
                <a:effectLst/>
                <a:uLnTx/>
                <a:uFillTx/>
                <a:latin typeface="Pathway Gothic One" panose="020B0604020202020204" charset="0"/>
                <a:ea typeface="Roboto"/>
                <a:cs typeface="Roboto"/>
                <a:sym typeface="Roboto"/>
              </a:endParaRPr>
            </a:p>
          </p:txBody>
        </p:sp>
        <p:sp>
          <p:nvSpPr>
            <p:cNvPr id="328" name="Google Shape;328;p20"/>
            <p:cNvSpPr txBox="1"/>
            <p:nvPr/>
          </p:nvSpPr>
          <p:spPr>
            <a:xfrm>
              <a:off x="2803807" y="3848658"/>
              <a:ext cx="1663024" cy="5715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2800" b="1" i="0" u="none" strike="noStrike" kern="0" cap="none" spc="0" normalizeH="0" baseline="0" noProof="0" dirty="0">
                  <a:ln>
                    <a:noFill/>
                  </a:ln>
                  <a:solidFill>
                    <a:srgbClr val="232347"/>
                  </a:solidFill>
                  <a:effectLst/>
                  <a:uLnTx/>
                  <a:uFillTx/>
                  <a:latin typeface="Pathway Gothic One" panose="020B0604020202020204" charset="0"/>
                  <a:ea typeface="Fira Sans Extra Condensed Medium"/>
                  <a:cs typeface="Fira Sans Extra Condensed Medium"/>
                  <a:sym typeface="Fira Sans Extra Condensed Medium"/>
                </a:rPr>
                <a:t>Unanswered Question</a:t>
              </a:r>
              <a:endParaRPr kumimoji="0" sz="2000" b="1" i="0" u="none" strike="noStrike" kern="0" cap="none" spc="0" normalizeH="0" baseline="0" noProof="0" dirty="0">
                <a:ln>
                  <a:noFill/>
                </a:ln>
                <a:solidFill>
                  <a:srgbClr val="232347"/>
                </a:solidFill>
                <a:effectLst/>
                <a:uLnTx/>
                <a:uFillTx/>
                <a:latin typeface="Pathway Gothic One" panose="020B0604020202020204" charset="0"/>
                <a:ea typeface="Roboto"/>
                <a:cs typeface="Roboto"/>
                <a:sym typeface="Roboto"/>
              </a:endParaRPr>
            </a:p>
          </p:txBody>
        </p:sp>
      </p:grpSp>
      <p:grpSp>
        <p:nvGrpSpPr>
          <p:cNvPr id="329" name="Google Shape;329;p20"/>
          <p:cNvGrpSpPr/>
          <p:nvPr/>
        </p:nvGrpSpPr>
        <p:grpSpPr>
          <a:xfrm>
            <a:off x="2018000" y="3319447"/>
            <a:ext cx="6067129" cy="607270"/>
            <a:chOff x="2925920" y="2981051"/>
            <a:chExt cx="6310595" cy="607270"/>
          </a:xfrm>
        </p:grpSpPr>
        <p:sp>
          <p:nvSpPr>
            <p:cNvPr id="332" name="Google Shape;332;p20"/>
            <p:cNvSpPr txBox="1"/>
            <p:nvPr/>
          </p:nvSpPr>
          <p:spPr>
            <a:xfrm>
              <a:off x="4877793" y="2981051"/>
              <a:ext cx="4358722" cy="5715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2400" b="0" i="0" u="none" strike="noStrike" kern="0" cap="none" spc="0" normalizeH="0" baseline="0" noProof="0" dirty="0">
                  <a:ln>
                    <a:noFill/>
                  </a:ln>
                  <a:solidFill>
                    <a:srgbClr val="14A0C1"/>
                  </a:solidFill>
                  <a:effectLst/>
                  <a:uLnTx/>
                  <a:uFillTx/>
                  <a:latin typeface="Pathway Gothic One" panose="020B0604020202020204" charset="0"/>
                  <a:ea typeface="Roboto"/>
                  <a:cs typeface="Roboto"/>
                  <a:sym typeface="Roboto"/>
                </a:rPr>
                <a:t>Total N = 145</a:t>
              </a:r>
              <a:endParaRPr kumimoji="0" sz="2400" b="0" i="0" u="none" strike="noStrike" kern="0" cap="none" spc="0" normalizeH="0" baseline="0" noProof="0" dirty="0">
                <a:ln>
                  <a:noFill/>
                </a:ln>
                <a:solidFill>
                  <a:srgbClr val="14A0C1"/>
                </a:solidFill>
                <a:effectLst/>
                <a:uLnTx/>
                <a:uFillTx/>
                <a:latin typeface="Pathway Gothic One" panose="020B0604020202020204" charset="0"/>
                <a:ea typeface="Roboto"/>
                <a:cs typeface="Roboto"/>
                <a:sym typeface="Roboto"/>
              </a:endParaRPr>
            </a:p>
          </p:txBody>
        </p:sp>
        <p:sp>
          <p:nvSpPr>
            <p:cNvPr id="333" name="Google Shape;333;p20"/>
            <p:cNvSpPr txBox="1"/>
            <p:nvPr/>
          </p:nvSpPr>
          <p:spPr>
            <a:xfrm>
              <a:off x="2925920" y="3016821"/>
              <a:ext cx="1908326" cy="5715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2800" b="1" i="0" u="none" strike="noStrike" kern="0" cap="none" spc="0" normalizeH="0" baseline="0" noProof="0" dirty="0">
                  <a:ln>
                    <a:noFill/>
                  </a:ln>
                  <a:solidFill>
                    <a:srgbClr val="14A0C1"/>
                  </a:solidFill>
                  <a:effectLst/>
                  <a:uLnTx/>
                  <a:uFillTx/>
                  <a:latin typeface="Pathway Gothic One" panose="020B0604020202020204" charset="0"/>
                  <a:ea typeface="Fira Sans Extra Condensed Medium"/>
                  <a:cs typeface="Fira Sans Extra Condensed Medium"/>
                  <a:sym typeface="Fira Sans Extra Condensed Medium"/>
                </a:rPr>
                <a:t>FY20 Numbers</a:t>
              </a:r>
              <a:endParaRPr kumimoji="0" sz="2000" b="1" i="0" u="none" strike="noStrike" kern="0" cap="none" spc="0" normalizeH="0" baseline="0" noProof="0" dirty="0">
                <a:ln>
                  <a:noFill/>
                </a:ln>
                <a:solidFill>
                  <a:srgbClr val="14A0C1"/>
                </a:solidFill>
                <a:effectLst/>
                <a:uLnTx/>
                <a:uFillTx/>
                <a:latin typeface="Pathway Gothic One" panose="020B0604020202020204" charset="0"/>
                <a:ea typeface="Roboto"/>
                <a:cs typeface="Roboto"/>
                <a:sym typeface="Roboto"/>
              </a:endParaRPr>
            </a:p>
          </p:txBody>
        </p:sp>
      </p:grpSp>
      <p:grpSp>
        <p:nvGrpSpPr>
          <p:cNvPr id="334" name="Google Shape;334;p20"/>
          <p:cNvGrpSpPr/>
          <p:nvPr/>
        </p:nvGrpSpPr>
        <p:grpSpPr>
          <a:xfrm>
            <a:off x="1953992" y="2273662"/>
            <a:ext cx="6051420" cy="664793"/>
            <a:chOff x="2855593" y="1996941"/>
            <a:chExt cx="6283059" cy="664793"/>
          </a:xfrm>
        </p:grpSpPr>
        <p:sp>
          <p:nvSpPr>
            <p:cNvPr id="337" name="Google Shape;337;p20"/>
            <p:cNvSpPr txBox="1"/>
            <p:nvPr/>
          </p:nvSpPr>
          <p:spPr>
            <a:xfrm>
              <a:off x="4864962" y="2090234"/>
              <a:ext cx="4273690" cy="5715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2400" b="0" i="0" u="none" strike="noStrike" kern="0" cap="none" spc="0" normalizeH="0" baseline="0" noProof="0" dirty="0">
                  <a:ln>
                    <a:noFill/>
                  </a:ln>
                  <a:solidFill>
                    <a:srgbClr val="232347"/>
                  </a:solidFill>
                  <a:effectLst/>
                  <a:uLnTx/>
                  <a:uFillTx/>
                  <a:latin typeface="Pathway Gothic One" panose="020B0604020202020204" charset="0"/>
                  <a:ea typeface="Open Sans" panose="020B0604020202020204" charset="0"/>
                  <a:cs typeface="Open Sans" panose="020B0604020202020204" charset="0"/>
                  <a:sym typeface="Roboto"/>
                </a:rPr>
                <a:t>Completed by coalition members;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2400" b="0" i="0" u="none" strike="noStrike" kern="0" cap="none" spc="0" normalizeH="0" baseline="0" noProof="0" dirty="0">
                  <a:ln>
                    <a:noFill/>
                  </a:ln>
                  <a:solidFill>
                    <a:srgbClr val="232347"/>
                  </a:solidFill>
                  <a:effectLst/>
                  <a:uLnTx/>
                  <a:uFillTx/>
                  <a:latin typeface="Pathway Gothic One" panose="020B0604020202020204" charset="0"/>
                  <a:ea typeface="Open Sans" panose="020B0604020202020204" charset="0"/>
                  <a:cs typeface="Open Sans" panose="020B0604020202020204" charset="0"/>
                  <a:sym typeface="Roboto"/>
                </a:rPr>
                <a:t>responses averaged across coalition</a:t>
              </a:r>
              <a:endParaRPr kumimoji="0" sz="2000" b="0" i="0" u="none" strike="noStrike" kern="0" cap="none" spc="0" normalizeH="0" baseline="0" noProof="0" dirty="0">
                <a:ln>
                  <a:noFill/>
                </a:ln>
                <a:solidFill>
                  <a:srgbClr val="232347"/>
                </a:solidFill>
                <a:effectLst/>
                <a:uLnTx/>
                <a:uFillTx/>
                <a:latin typeface="Pathway Gothic One" panose="020B0604020202020204" charset="0"/>
                <a:ea typeface="Open Sans" panose="020B0604020202020204" charset="0"/>
                <a:cs typeface="Open Sans" panose="020B0604020202020204" charset="0"/>
                <a:sym typeface="Roboto"/>
              </a:endParaRPr>
            </a:p>
          </p:txBody>
        </p:sp>
        <p:sp>
          <p:nvSpPr>
            <p:cNvPr id="338" name="Google Shape;338;p20"/>
            <p:cNvSpPr txBox="1"/>
            <p:nvPr/>
          </p:nvSpPr>
          <p:spPr>
            <a:xfrm>
              <a:off x="2855593" y="1996941"/>
              <a:ext cx="1971390" cy="5715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2800" b="1" i="0" u="none" strike="noStrike" kern="0" cap="none" spc="0" normalizeH="0" baseline="0" noProof="0" dirty="0">
                  <a:ln>
                    <a:noFill/>
                  </a:ln>
                  <a:solidFill>
                    <a:srgbClr val="232347"/>
                  </a:solidFill>
                  <a:effectLst/>
                  <a:uLnTx/>
                  <a:uFillTx/>
                  <a:latin typeface="Pathway Gothic One" panose="020B0604020202020204" charset="0"/>
                  <a:ea typeface="Open Sans" panose="020B0604020202020204" charset="0"/>
                  <a:cs typeface="Open Sans" panose="020B0604020202020204" charset="0"/>
                  <a:sym typeface="Fira Sans Extra Condensed Medium"/>
                </a:rPr>
                <a:t>Completed By?</a:t>
              </a:r>
              <a:endParaRPr kumimoji="0" sz="2000" b="1" i="0" u="none" strike="noStrike" kern="0" cap="none" spc="0" normalizeH="0" baseline="0" noProof="0" dirty="0">
                <a:ln>
                  <a:noFill/>
                </a:ln>
                <a:solidFill>
                  <a:srgbClr val="232347"/>
                </a:solidFill>
                <a:effectLst/>
                <a:uLnTx/>
                <a:uFillTx/>
                <a:latin typeface="Pathway Gothic One" panose="020B0604020202020204" charset="0"/>
                <a:ea typeface="Open Sans" panose="020B0604020202020204" charset="0"/>
                <a:cs typeface="Open Sans" panose="020B0604020202020204" charset="0"/>
                <a:sym typeface="Roboto"/>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34"/>
                                        </p:tgtEl>
                                        <p:attrNameLst>
                                          <p:attrName>style.visibility</p:attrName>
                                        </p:attrNameLst>
                                      </p:cBhvr>
                                      <p:to>
                                        <p:strVal val="visible"/>
                                      </p:to>
                                    </p:set>
                                    <p:animEffect transition="in" filter="fade">
                                      <p:cBhvr>
                                        <p:cTn id="7" dur="1000"/>
                                        <p:tgtEl>
                                          <p:spTgt spid="334"/>
                                        </p:tgtEl>
                                      </p:cBhvr>
                                    </p:animEffect>
                                    <p:anim calcmode="lin" valueType="num">
                                      <p:cBhvr>
                                        <p:cTn id="8" dur="1000" fill="hold"/>
                                        <p:tgtEl>
                                          <p:spTgt spid="334"/>
                                        </p:tgtEl>
                                        <p:attrNameLst>
                                          <p:attrName>ppt_x</p:attrName>
                                        </p:attrNameLst>
                                      </p:cBhvr>
                                      <p:tavLst>
                                        <p:tav tm="0">
                                          <p:val>
                                            <p:strVal val="#ppt_x"/>
                                          </p:val>
                                        </p:tav>
                                        <p:tav tm="100000">
                                          <p:val>
                                            <p:strVal val="#ppt_x"/>
                                          </p:val>
                                        </p:tav>
                                      </p:tavLst>
                                    </p:anim>
                                    <p:anim calcmode="lin" valueType="num">
                                      <p:cBhvr>
                                        <p:cTn id="9" dur="1000" fill="hold"/>
                                        <p:tgtEl>
                                          <p:spTgt spid="3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29"/>
                                        </p:tgtEl>
                                        <p:attrNameLst>
                                          <p:attrName>style.visibility</p:attrName>
                                        </p:attrNameLst>
                                      </p:cBhvr>
                                      <p:to>
                                        <p:strVal val="visible"/>
                                      </p:to>
                                    </p:set>
                                    <p:animEffect transition="in" filter="fade">
                                      <p:cBhvr>
                                        <p:cTn id="14" dur="1000"/>
                                        <p:tgtEl>
                                          <p:spTgt spid="329"/>
                                        </p:tgtEl>
                                      </p:cBhvr>
                                    </p:animEffect>
                                    <p:anim calcmode="lin" valueType="num">
                                      <p:cBhvr>
                                        <p:cTn id="15" dur="1000" fill="hold"/>
                                        <p:tgtEl>
                                          <p:spTgt spid="329"/>
                                        </p:tgtEl>
                                        <p:attrNameLst>
                                          <p:attrName>ppt_x</p:attrName>
                                        </p:attrNameLst>
                                      </p:cBhvr>
                                      <p:tavLst>
                                        <p:tav tm="0">
                                          <p:val>
                                            <p:strVal val="#ppt_x"/>
                                          </p:val>
                                        </p:tav>
                                        <p:tav tm="100000">
                                          <p:val>
                                            <p:strVal val="#ppt_x"/>
                                          </p:val>
                                        </p:tav>
                                      </p:tavLst>
                                    </p:anim>
                                    <p:anim calcmode="lin" valueType="num">
                                      <p:cBhvr>
                                        <p:cTn id="16" dur="1000" fill="hold"/>
                                        <p:tgtEl>
                                          <p:spTgt spid="32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24"/>
                                        </p:tgtEl>
                                        <p:attrNameLst>
                                          <p:attrName>style.visibility</p:attrName>
                                        </p:attrNameLst>
                                      </p:cBhvr>
                                      <p:to>
                                        <p:strVal val="visible"/>
                                      </p:to>
                                    </p:set>
                                    <p:animEffect transition="in" filter="fade">
                                      <p:cBhvr>
                                        <p:cTn id="21" dur="1000"/>
                                        <p:tgtEl>
                                          <p:spTgt spid="324"/>
                                        </p:tgtEl>
                                      </p:cBhvr>
                                    </p:animEffect>
                                    <p:anim calcmode="lin" valueType="num">
                                      <p:cBhvr>
                                        <p:cTn id="22" dur="1000" fill="hold"/>
                                        <p:tgtEl>
                                          <p:spTgt spid="324"/>
                                        </p:tgtEl>
                                        <p:attrNameLst>
                                          <p:attrName>ppt_x</p:attrName>
                                        </p:attrNameLst>
                                      </p:cBhvr>
                                      <p:tavLst>
                                        <p:tav tm="0">
                                          <p:val>
                                            <p:strVal val="#ppt_x"/>
                                          </p:val>
                                        </p:tav>
                                        <p:tav tm="100000">
                                          <p:val>
                                            <p:strVal val="#ppt_x"/>
                                          </p:val>
                                        </p:tav>
                                      </p:tavLst>
                                    </p:anim>
                                    <p:anim calcmode="lin" valueType="num">
                                      <p:cBhvr>
                                        <p:cTn id="23" dur="1000" fill="hold"/>
                                        <p:tgtEl>
                                          <p:spTgt spid="3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3234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7CE99-4FD8-4C8B-8BA0-44B586B05810}"/>
              </a:ext>
            </a:extLst>
          </p:cNvPr>
          <p:cNvSpPr>
            <a:spLocks noGrp="1"/>
          </p:cNvSpPr>
          <p:nvPr>
            <p:ph type="title"/>
          </p:nvPr>
        </p:nvSpPr>
        <p:spPr>
          <a:xfrm>
            <a:off x="236987" y="1021375"/>
            <a:ext cx="2294006" cy="608728"/>
          </a:xfrm>
        </p:spPr>
        <p:txBody>
          <a:bodyPr/>
          <a:lstStyle/>
          <a:p>
            <a:pPr algn="ctr"/>
            <a:r>
              <a:rPr lang="en-US" sz="4000" b="1" dirty="0">
                <a:solidFill>
                  <a:srgbClr val="E8E5C3"/>
                </a:solidFill>
                <a:latin typeface="Pathway Gothic One" panose="020B0604020202020204" charset="0"/>
              </a:rPr>
              <a:t>FY20 Wilder: Who Participated?</a:t>
            </a:r>
          </a:p>
        </p:txBody>
      </p:sp>
      <p:grpSp>
        <p:nvGrpSpPr>
          <p:cNvPr id="7" name="Group 6">
            <a:extLst>
              <a:ext uri="{FF2B5EF4-FFF2-40B4-BE49-F238E27FC236}">
                <a16:creationId xmlns:a16="http://schemas.microsoft.com/office/drawing/2014/main" id="{2E9F5632-936D-4CCD-84D0-A13C4C52831B}"/>
              </a:ext>
            </a:extLst>
          </p:cNvPr>
          <p:cNvGrpSpPr/>
          <p:nvPr/>
        </p:nvGrpSpPr>
        <p:grpSpPr>
          <a:xfrm>
            <a:off x="2908112" y="93244"/>
            <a:ext cx="5721208" cy="5138685"/>
            <a:chOff x="0" y="0"/>
            <a:chExt cx="6372616" cy="7049567"/>
          </a:xfrm>
        </p:grpSpPr>
        <p:grpSp>
          <p:nvGrpSpPr>
            <p:cNvPr id="9" name="Group 8">
              <a:extLst>
                <a:ext uri="{FF2B5EF4-FFF2-40B4-BE49-F238E27FC236}">
                  <a16:creationId xmlns:a16="http://schemas.microsoft.com/office/drawing/2014/main" id="{66D3015E-4876-41B3-A57C-5FB932208B1B}"/>
                </a:ext>
              </a:extLst>
            </p:cNvPr>
            <p:cNvGrpSpPr>
              <a:grpSpLocks/>
            </p:cNvGrpSpPr>
            <p:nvPr/>
          </p:nvGrpSpPr>
          <p:grpSpPr bwMode="auto">
            <a:xfrm>
              <a:off x="0" y="0"/>
              <a:ext cx="5638801" cy="6781800"/>
              <a:chOff x="0" y="0"/>
              <a:chExt cx="2624" cy="3096"/>
            </a:xfrm>
          </p:grpSpPr>
          <p:sp>
            <p:nvSpPr>
              <p:cNvPr id="27" name="Freeform 80">
                <a:extLst>
                  <a:ext uri="{FF2B5EF4-FFF2-40B4-BE49-F238E27FC236}">
                    <a16:creationId xmlns:a16="http://schemas.microsoft.com/office/drawing/2014/main" id="{B6E34720-D4BE-4C02-AC65-813F80828B45}"/>
                  </a:ext>
                </a:extLst>
              </p:cNvPr>
              <p:cNvSpPr>
                <a:spLocks/>
              </p:cNvSpPr>
              <p:nvPr/>
            </p:nvSpPr>
            <p:spPr bwMode="auto">
              <a:xfrm>
                <a:off x="1845" y="4"/>
                <a:ext cx="419" cy="1871"/>
              </a:xfrm>
              <a:custGeom>
                <a:avLst/>
                <a:gdLst>
                  <a:gd name="T0" fmla="*/ 341 w 419"/>
                  <a:gd name="T1" fmla="*/ 2 h 1871"/>
                  <a:gd name="T2" fmla="*/ 341 w 419"/>
                  <a:gd name="T3" fmla="*/ 732 h 1871"/>
                  <a:gd name="T4" fmla="*/ 419 w 419"/>
                  <a:gd name="T5" fmla="*/ 732 h 1871"/>
                  <a:gd name="T6" fmla="*/ 419 w 419"/>
                  <a:gd name="T7" fmla="*/ 809 h 1871"/>
                  <a:gd name="T8" fmla="*/ 415 w 419"/>
                  <a:gd name="T9" fmla="*/ 809 h 1871"/>
                  <a:gd name="T10" fmla="*/ 413 w 419"/>
                  <a:gd name="T11" fmla="*/ 1189 h 1871"/>
                  <a:gd name="T12" fmla="*/ 409 w 419"/>
                  <a:gd name="T13" fmla="*/ 1189 h 1871"/>
                  <a:gd name="T14" fmla="*/ 409 w 419"/>
                  <a:gd name="T15" fmla="*/ 1285 h 1871"/>
                  <a:gd name="T16" fmla="*/ 403 w 419"/>
                  <a:gd name="T17" fmla="*/ 1333 h 1871"/>
                  <a:gd name="T18" fmla="*/ 411 w 419"/>
                  <a:gd name="T19" fmla="*/ 1381 h 1871"/>
                  <a:gd name="T20" fmla="*/ 411 w 419"/>
                  <a:gd name="T21" fmla="*/ 1571 h 1871"/>
                  <a:gd name="T22" fmla="*/ 405 w 419"/>
                  <a:gd name="T23" fmla="*/ 1571 h 1871"/>
                  <a:gd name="T24" fmla="*/ 407 w 419"/>
                  <a:gd name="T25" fmla="*/ 1761 h 1871"/>
                  <a:gd name="T26" fmla="*/ 391 w 419"/>
                  <a:gd name="T27" fmla="*/ 1761 h 1871"/>
                  <a:gd name="T28" fmla="*/ 391 w 419"/>
                  <a:gd name="T29" fmla="*/ 1869 h 1871"/>
                  <a:gd name="T30" fmla="*/ 387 w 419"/>
                  <a:gd name="T31" fmla="*/ 1867 h 1871"/>
                  <a:gd name="T32" fmla="*/ 387 w 419"/>
                  <a:gd name="T33" fmla="*/ 1867 h 1871"/>
                  <a:gd name="T34" fmla="*/ 385 w 419"/>
                  <a:gd name="T35" fmla="*/ 1869 h 1871"/>
                  <a:gd name="T36" fmla="*/ 383 w 419"/>
                  <a:gd name="T37" fmla="*/ 1869 h 1871"/>
                  <a:gd name="T38" fmla="*/ 383 w 419"/>
                  <a:gd name="T39" fmla="*/ 1869 h 1871"/>
                  <a:gd name="T40" fmla="*/ 381 w 419"/>
                  <a:gd name="T41" fmla="*/ 1871 h 1871"/>
                  <a:gd name="T42" fmla="*/ 377 w 419"/>
                  <a:gd name="T43" fmla="*/ 1871 h 1871"/>
                  <a:gd name="T44" fmla="*/ 373 w 419"/>
                  <a:gd name="T45" fmla="*/ 1871 h 1871"/>
                  <a:gd name="T46" fmla="*/ 365 w 419"/>
                  <a:gd name="T47" fmla="*/ 1869 h 1871"/>
                  <a:gd name="T48" fmla="*/ 361 w 419"/>
                  <a:gd name="T49" fmla="*/ 1867 h 1871"/>
                  <a:gd name="T50" fmla="*/ 357 w 419"/>
                  <a:gd name="T51" fmla="*/ 1865 h 1871"/>
                  <a:gd name="T52" fmla="*/ 353 w 419"/>
                  <a:gd name="T53" fmla="*/ 1867 h 1871"/>
                  <a:gd name="T54" fmla="*/ 349 w 419"/>
                  <a:gd name="T55" fmla="*/ 1867 h 1871"/>
                  <a:gd name="T56" fmla="*/ 345 w 419"/>
                  <a:gd name="T57" fmla="*/ 1867 h 1871"/>
                  <a:gd name="T58" fmla="*/ 343 w 419"/>
                  <a:gd name="T59" fmla="*/ 1867 h 1871"/>
                  <a:gd name="T60" fmla="*/ 343 w 419"/>
                  <a:gd name="T61" fmla="*/ 1867 h 1871"/>
                  <a:gd name="T62" fmla="*/ 341 w 419"/>
                  <a:gd name="T63" fmla="*/ 1867 h 1871"/>
                  <a:gd name="T64" fmla="*/ 341 w 419"/>
                  <a:gd name="T65" fmla="*/ 1869 h 1871"/>
                  <a:gd name="T66" fmla="*/ 341 w 419"/>
                  <a:gd name="T67" fmla="*/ 1871 h 1871"/>
                  <a:gd name="T68" fmla="*/ 341 w 419"/>
                  <a:gd name="T69" fmla="*/ 1639 h 1871"/>
                  <a:gd name="T70" fmla="*/ 0 w 419"/>
                  <a:gd name="T71" fmla="*/ 1639 h 1871"/>
                  <a:gd name="T72" fmla="*/ 0 w 419"/>
                  <a:gd name="T73" fmla="*/ 1097 h 1871"/>
                  <a:gd name="T74" fmla="*/ 4 w 419"/>
                  <a:gd name="T75" fmla="*/ 1061 h 1871"/>
                  <a:gd name="T76" fmla="*/ 12 w 419"/>
                  <a:gd name="T77" fmla="*/ 0 h 1871"/>
                  <a:gd name="T78" fmla="*/ 123 w 419"/>
                  <a:gd name="T79" fmla="*/ 0 h 1871"/>
                  <a:gd name="T80" fmla="*/ 125 w 419"/>
                  <a:gd name="T81" fmla="*/ 2 h 1871"/>
                  <a:gd name="T82" fmla="*/ 341 w 419"/>
                  <a:gd name="T83" fmla="*/ 2 h 1871"/>
                  <a:gd name="T84" fmla="*/ 341 w 419"/>
                  <a:gd name="T85" fmla="*/ 2 h 187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19" h="1871">
                    <a:moveTo>
                      <a:pt x="341" y="2"/>
                    </a:moveTo>
                    <a:lnTo>
                      <a:pt x="341" y="732"/>
                    </a:lnTo>
                    <a:lnTo>
                      <a:pt x="419" y="732"/>
                    </a:lnTo>
                    <a:lnTo>
                      <a:pt x="419" y="809"/>
                    </a:lnTo>
                    <a:lnTo>
                      <a:pt x="415" y="809"/>
                    </a:lnTo>
                    <a:lnTo>
                      <a:pt x="413" y="1189"/>
                    </a:lnTo>
                    <a:lnTo>
                      <a:pt x="409" y="1189"/>
                    </a:lnTo>
                    <a:lnTo>
                      <a:pt x="409" y="1285"/>
                    </a:lnTo>
                    <a:lnTo>
                      <a:pt x="403" y="1333"/>
                    </a:lnTo>
                    <a:lnTo>
                      <a:pt x="411" y="1381"/>
                    </a:lnTo>
                    <a:lnTo>
                      <a:pt x="411" y="1571"/>
                    </a:lnTo>
                    <a:lnTo>
                      <a:pt x="405" y="1571"/>
                    </a:lnTo>
                    <a:lnTo>
                      <a:pt x="407" y="1761"/>
                    </a:lnTo>
                    <a:lnTo>
                      <a:pt x="391" y="1761"/>
                    </a:lnTo>
                    <a:lnTo>
                      <a:pt x="391" y="1869"/>
                    </a:lnTo>
                    <a:lnTo>
                      <a:pt x="387" y="1867"/>
                    </a:lnTo>
                    <a:lnTo>
                      <a:pt x="385" y="1869"/>
                    </a:lnTo>
                    <a:lnTo>
                      <a:pt x="383" y="1869"/>
                    </a:lnTo>
                    <a:lnTo>
                      <a:pt x="381" y="1871"/>
                    </a:lnTo>
                    <a:lnTo>
                      <a:pt x="377" y="1871"/>
                    </a:lnTo>
                    <a:lnTo>
                      <a:pt x="373" y="1871"/>
                    </a:lnTo>
                    <a:lnTo>
                      <a:pt x="365" y="1869"/>
                    </a:lnTo>
                    <a:lnTo>
                      <a:pt x="361" y="1867"/>
                    </a:lnTo>
                    <a:lnTo>
                      <a:pt x="357" y="1865"/>
                    </a:lnTo>
                    <a:lnTo>
                      <a:pt x="353" y="1867"/>
                    </a:lnTo>
                    <a:lnTo>
                      <a:pt x="349" y="1867"/>
                    </a:lnTo>
                    <a:lnTo>
                      <a:pt x="345" y="1867"/>
                    </a:lnTo>
                    <a:lnTo>
                      <a:pt x="343" y="1867"/>
                    </a:lnTo>
                    <a:lnTo>
                      <a:pt x="341" y="1867"/>
                    </a:lnTo>
                    <a:lnTo>
                      <a:pt x="341" y="1869"/>
                    </a:lnTo>
                    <a:lnTo>
                      <a:pt x="341" y="1871"/>
                    </a:lnTo>
                    <a:lnTo>
                      <a:pt x="341" y="1639"/>
                    </a:lnTo>
                    <a:lnTo>
                      <a:pt x="0" y="1639"/>
                    </a:lnTo>
                    <a:lnTo>
                      <a:pt x="0" y="1097"/>
                    </a:lnTo>
                    <a:lnTo>
                      <a:pt x="4" y="1061"/>
                    </a:lnTo>
                    <a:lnTo>
                      <a:pt x="12" y="0"/>
                    </a:lnTo>
                    <a:lnTo>
                      <a:pt x="123" y="0"/>
                    </a:lnTo>
                    <a:lnTo>
                      <a:pt x="125" y="2"/>
                    </a:lnTo>
                    <a:lnTo>
                      <a:pt x="341" y="2"/>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28" name="Freeform 81">
                <a:extLst>
                  <a:ext uri="{FF2B5EF4-FFF2-40B4-BE49-F238E27FC236}">
                    <a16:creationId xmlns:a16="http://schemas.microsoft.com/office/drawing/2014/main" id="{C70432CB-6EFA-4944-BD20-B1E2ACCDA8F6}"/>
                  </a:ext>
                </a:extLst>
              </p:cNvPr>
              <p:cNvSpPr>
                <a:spLocks/>
              </p:cNvSpPr>
              <p:nvPr/>
            </p:nvSpPr>
            <p:spPr bwMode="auto">
              <a:xfrm>
                <a:off x="655" y="3"/>
                <a:ext cx="1196" cy="1499"/>
              </a:xfrm>
              <a:custGeom>
                <a:avLst/>
                <a:gdLst>
                  <a:gd name="T0" fmla="*/ 1180 w 1196"/>
                  <a:gd name="T1" fmla="*/ 1485 h 1499"/>
                  <a:gd name="T2" fmla="*/ 1156 w 1196"/>
                  <a:gd name="T3" fmla="*/ 1477 h 1499"/>
                  <a:gd name="T4" fmla="*/ 1146 w 1196"/>
                  <a:gd name="T5" fmla="*/ 1487 h 1499"/>
                  <a:gd name="T6" fmla="*/ 1122 w 1196"/>
                  <a:gd name="T7" fmla="*/ 1483 h 1499"/>
                  <a:gd name="T8" fmla="*/ 1076 w 1196"/>
                  <a:gd name="T9" fmla="*/ 1453 h 1499"/>
                  <a:gd name="T10" fmla="*/ 1054 w 1196"/>
                  <a:gd name="T11" fmla="*/ 1441 h 1499"/>
                  <a:gd name="T12" fmla="*/ 1036 w 1196"/>
                  <a:gd name="T13" fmla="*/ 1429 h 1499"/>
                  <a:gd name="T14" fmla="*/ 1012 w 1196"/>
                  <a:gd name="T15" fmla="*/ 1427 h 1499"/>
                  <a:gd name="T16" fmla="*/ 970 w 1196"/>
                  <a:gd name="T17" fmla="*/ 1411 h 1499"/>
                  <a:gd name="T18" fmla="*/ 936 w 1196"/>
                  <a:gd name="T19" fmla="*/ 1401 h 1499"/>
                  <a:gd name="T20" fmla="*/ 904 w 1196"/>
                  <a:gd name="T21" fmla="*/ 1399 h 1499"/>
                  <a:gd name="T22" fmla="*/ 884 w 1196"/>
                  <a:gd name="T23" fmla="*/ 1415 h 1499"/>
                  <a:gd name="T24" fmla="*/ 884 w 1196"/>
                  <a:gd name="T25" fmla="*/ 1433 h 1499"/>
                  <a:gd name="T26" fmla="*/ 886 w 1196"/>
                  <a:gd name="T27" fmla="*/ 1405 h 1499"/>
                  <a:gd name="T28" fmla="*/ 864 w 1196"/>
                  <a:gd name="T29" fmla="*/ 1407 h 1499"/>
                  <a:gd name="T30" fmla="*/ 846 w 1196"/>
                  <a:gd name="T31" fmla="*/ 1401 h 1499"/>
                  <a:gd name="T32" fmla="*/ 824 w 1196"/>
                  <a:gd name="T33" fmla="*/ 1413 h 1499"/>
                  <a:gd name="T34" fmla="*/ 834 w 1196"/>
                  <a:gd name="T35" fmla="*/ 1399 h 1499"/>
                  <a:gd name="T36" fmla="*/ 850 w 1196"/>
                  <a:gd name="T37" fmla="*/ 1391 h 1499"/>
                  <a:gd name="T38" fmla="*/ 838 w 1196"/>
                  <a:gd name="T39" fmla="*/ 1391 h 1499"/>
                  <a:gd name="T40" fmla="*/ 838 w 1196"/>
                  <a:gd name="T41" fmla="*/ 1383 h 1499"/>
                  <a:gd name="T42" fmla="*/ 834 w 1196"/>
                  <a:gd name="T43" fmla="*/ 1369 h 1499"/>
                  <a:gd name="T44" fmla="*/ 824 w 1196"/>
                  <a:gd name="T45" fmla="*/ 1383 h 1499"/>
                  <a:gd name="T46" fmla="*/ 464 w 1196"/>
                  <a:gd name="T47" fmla="*/ 1109 h 1499"/>
                  <a:gd name="T48" fmla="*/ 408 w 1196"/>
                  <a:gd name="T49" fmla="*/ 955 h 1499"/>
                  <a:gd name="T50" fmla="*/ 396 w 1196"/>
                  <a:gd name="T51" fmla="*/ 963 h 1499"/>
                  <a:gd name="T52" fmla="*/ 362 w 1196"/>
                  <a:gd name="T53" fmla="*/ 963 h 1499"/>
                  <a:gd name="T54" fmla="*/ 334 w 1196"/>
                  <a:gd name="T55" fmla="*/ 943 h 1499"/>
                  <a:gd name="T56" fmla="*/ 332 w 1196"/>
                  <a:gd name="T57" fmla="*/ 931 h 1499"/>
                  <a:gd name="T58" fmla="*/ 312 w 1196"/>
                  <a:gd name="T59" fmla="*/ 929 h 1499"/>
                  <a:gd name="T60" fmla="*/ 294 w 1196"/>
                  <a:gd name="T61" fmla="*/ 923 h 1499"/>
                  <a:gd name="T62" fmla="*/ 278 w 1196"/>
                  <a:gd name="T63" fmla="*/ 927 h 1499"/>
                  <a:gd name="T64" fmla="*/ 260 w 1196"/>
                  <a:gd name="T65" fmla="*/ 921 h 1499"/>
                  <a:gd name="T66" fmla="*/ 212 w 1196"/>
                  <a:gd name="T67" fmla="*/ 905 h 1499"/>
                  <a:gd name="T68" fmla="*/ 178 w 1196"/>
                  <a:gd name="T69" fmla="*/ 889 h 1499"/>
                  <a:gd name="T70" fmla="*/ 122 w 1196"/>
                  <a:gd name="T71" fmla="*/ 845 h 1499"/>
                  <a:gd name="T72" fmla="*/ 106 w 1196"/>
                  <a:gd name="T73" fmla="*/ 839 h 1499"/>
                  <a:gd name="T74" fmla="*/ 98 w 1196"/>
                  <a:gd name="T75" fmla="*/ 835 h 1499"/>
                  <a:gd name="T76" fmla="*/ 92 w 1196"/>
                  <a:gd name="T77" fmla="*/ 829 h 1499"/>
                  <a:gd name="T78" fmla="*/ 86 w 1196"/>
                  <a:gd name="T79" fmla="*/ 819 h 1499"/>
                  <a:gd name="T80" fmla="*/ 68 w 1196"/>
                  <a:gd name="T81" fmla="*/ 815 h 1499"/>
                  <a:gd name="T82" fmla="*/ 42 w 1196"/>
                  <a:gd name="T83" fmla="*/ 805 h 1499"/>
                  <a:gd name="T84" fmla="*/ 24 w 1196"/>
                  <a:gd name="T85" fmla="*/ 803 h 1499"/>
                  <a:gd name="T86" fmla="*/ 14 w 1196"/>
                  <a:gd name="T87" fmla="*/ 632 h 1499"/>
                  <a:gd name="T88" fmla="*/ 14 w 1196"/>
                  <a:gd name="T89" fmla="*/ 586 h 1499"/>
                  <a:gd name="T90" fmla="*/ 2 w 1196"/>
                  <a:gd name="T91" fmla="*/ 534 h 1499"/>
                  <a:gd name="T92" fmla="*/ 46 w 1196"/>
                  <a:gd name="T93" fmla="*/ 498 h 1499"/>
                  <a:gd name="T94" fmla="*/ 72 w 1196"/>
                  <a:gd name="T95" fmla="*/ 472 h 1499"/>
                  <a:gd name="T96" fmla="*/ 114 w 1196"/>
                  <a:gd name="T97" fmla="*/ 444 h 1499"/>
                  <a:gd name="T98" fmla="*/ 206 w 1196"/>
                  <a:gd name="T99" fmla="*/ 410 h 1499"/>
                  <a:gd name="T100" fmla="*/ 246 w 1196"/>
                  <a:gd name="T101" fmla="*/ 390 h 1499"/>
                  <a:gd name="T102" fmla="*/ 284 w 1196"/>
                  <a:gd name="T103" fmla="*/ 374 h 1499"/>
                  <a:gd name="T104" fmla="*/ 308 w 1196"/>
                  <a:gd name="T105" fmla="*/ 360 h 1499"/>
                  <a:gd name="T106" fmla="*/ 330 w 1196"/>
                  <a:gd name="T107" fmla="*/ 318 h 1499"/>
                  <a:gd name="T108" fmla="*/ 330 w 1196"/>
                  <a:gd name="T109" fmla="*/ 290 h 1499"/>
                  <a:gd name="T110" fmla="*/ 316 w 1196"/>
                  <a:gd name="T111" fmla="*/ 272 h 1499"/>
                  <a:gd name="T112" fmla="*/ 320 w 1196"/>
                  <a:gd name="T113" fmla="*/ 240 h 1499"/>
                  <a:gd name="T114" fmla="*/ 332 w 1196"/>
                  <a:gd name="T115" fmla="*/ 202 h 1499"/>
                  <a:gd name="T116" fmla="*/ 326 w 1196"/>
                  <a:gd name="T117" fmla="*/ 164 h 1499"/>
                  <a:gd name="T118" fmla="*/ 334 w 1196"/>
                  <a:gd name="T119" fmla="*/ 116 h 1499"/>
                  <a:gd name="T120" fmla="*/ 346 w 1196"/>
                  <a:gd name="T121" fmla="*/ 88 h 1499"/>
                  <a:gd name="T122" fmla="*/ 366 w 1196"/>
                  <a:gd name="T123" fmla="*/ 42 h 1499"/>
                  <a:gd name="T124" fmla="*/ 1196 w 1196"/>
                  <a:gd name="T125" fmla="*/ 0 h 149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96" h="1499">
                    <a:moveTo>
                      <a:pt x="1196" y="0"/>
                    </a:moveTo>
                    <a:lnTo>
                      <a:pt x="1188" y="1061"/>
                    </a:lnTo>
                    <a:lnTo>
                      <a:pt x="1184" y="1097"/>
                    </a:lnTo>
                    <a:lnTo>
                      <a:pt x="1184" y="1495"/>
                    </a:lnTo>
                    <a:lnTo>
                      <a:pt x="1180" y="1497"/>
                    </a:lnTo>
                    <a:lnTo>
                      <a:pt x="1178" y="1499"/>
                    </a:lnTo>
                    <a:lnTo>
                      <a:pt x="1176" y="1497"/>
                    </a:lnTo>
                    <a:lnTo>
                      <a:pt x="1178" y="1493"/>
                    </a:lnTo>
                    <a:lnTo>
                      <a:pt x="1178" y="1489"/>
                    </a:lnTo>
                    <a:lnTo>
                      <a:pt x="1182" y="1487"/>
                    </a:lnTo>
                    <a:lnTo>
                      <a:pt x="1180" y="1485"/>
                    </a:lnTo>
                    <a:lnTo>
                      <a:pt x="1178" y="1479"/>
                    </a:lnTo>
                    <a:lnTo>
                      <a:pt x="1176" y="1479"/>
                    </a:lnTo>
                    <a:lnTo>
                      <a:pt x="1172" y="1477"/>
                    </a:lnTo>
                    <a:lnTo>
                      <a:pt x="1170" y="1475"/>
                    </a:lnTo>
                    <a:lnTo>
                      <a:pt x="1170" y="1471"/>
                    </a:lnTo>
                    <a:lnTo>
                      <a:pt x="1168" y="1477"/>
                    </a:lnTo>
                    <a:lnTo>
                      <a:pt x="1166" y="1469"/>
                    </a:lnTo>
                    <a:lnTo>
                      <a:pt x="1164" y="1471"/>
                    </a:lnTo>
                    <a:lnTo>
                      <a:pt x="1164" y="1475"/>
                    </a:lnTo>
                    <a:lnTo>
                      <a:pt x="1160" y="1477"/>
                    </a:lnTo>
                    <a:lnTo>
                      <a:pt x="1160" y="1469"/>
                    </a:lnTo>
                    <a:lnTo>
                      <a:pt x="1158" y="1469"/>
                    </a:lnTo>
                    <a:lnTo>
                      <a:pt x="1156" y="1477"/>
                    </a:lnTo>
                    <a:lnTo>
                      <a:pt x="1154" y="1475"/>
                    </a:lnTo>
                    <a:lnTo>
                      <a:pt x="1148" y="1475"/>
                    </a:lnTo>
                    <a:lnTo>
                      <a:pt x="1146" y="1473"/>
                    </a:lnTo>
                    <a:lnTo>
                      <a:pt x="1144" y="1471"/>
                    </a:lnTo>
                    <a:lnTo>
                      <a:pt x="1140" y="1471"/>
                    </a:lnTo>
                    <a:lnTo>
                      <a:pt x="1142" y="1473"/>
                    </a:lnTo>
                    <a:lnTo>
                      <a:pt x="1146" y="1475"/>
                    </a:lnTo>
                    <a:lnTo>
                      <a:pt x="1150" y="1479"/>
                    </a:lnTo>
                    <a:lnTo>
                      <a:pt x="1152" y="1481"/>
                    </a:lnTo>
                    <a:lnTo>
                      <a:pt x="1150" y="1483"/>
                    </a:lnTo>
                    <a:lnTo>
                      <a:pt x="1148" y="1485"/>
                    </a:lnTo>
                    <a:lnTo>
                      <a:pt x="1144" y="1487"/>
                    </a:lnTo>
                    <a:lnTo>
                      <a:pt x="1146" y="1487"/>
                    </a:lnTo>
                    <a:lnTo>
                      <a:pt x="1150" y="1487"/>
                    </a:lnTo>
                    <a:lnTo>
                      <a:pt x="1150" y="1489"/>
                    </a:lnTo>
                    <a:lnTo>
                      <a:pt x="1148" y="1489"/>
                    </a:lnTo>
                    <a:lnTo>
                      <a:pt x="1146" y="1489"/>
                    </a:lnTo>
                    <a:lnTo>
                      <a:pt x="1146" y="1491"/>
                    </a:lnTo>
                    <a:lnTo>
                      <a:pt x="1144" y="1493"/>
                    </a:lnTo>
                    <a:lnTo>
                      <a:pt x="1142" y="1493"/>
                    </a:lnTo>
                    <a:lnTo>
                      <a:pt x="1140" y="1493"/>
                    </a:lnTo>
                    <a:lnTo>
                      <a:pt x="1136" y="1491"/>
                    </a:lnTo>
                    <a:lnTo>
                      <a:pt x="1126" y="1489"/>
                    </a:lnTo>
                    <a:lnTo>
                      <a:pt x="1124" y="1487"/>
                    </a:lnTo>
                    <a:lnTo>
                      <a:pt x="1122" y="1483"/>
                    </a:lnTo>
                    <a:lnTo>
                      <a:pt x="1124" y="1481"/>
                    </a:lnTo>
                    <a:lnTo>
                      <a:pt x="1118" y="1477"/>
                    </a:lnTo>
                    <a:lnTo>
                      <a:pt x="1118" y="1475"/>
                    </a:lnTo>
                    <a:lnTo>
                      <a:pt x="1118" y="1473"/>
                    </a:lnTo>
                    <a:lnTo>
                      <a:pt x="1114" y="1475"/>
                    </a:lnTo>
                    <a:lnTo>
                      <a:pt x="1104" y="1469"/>
                    </a:lnTo>
                    <a:lnTo>
                      <a:pt x="1096" y="1469"/>
                    </a:lnTo>
                    <a:lnTo>
                      <a:pt x="1096" y="1465"/>
                    </a:lnTo>
                    <a:lnTo>
                      <a:pt x="1092" y="1465"/>
                    </a:lnTo>
                    <a:lnTo>
                      <a:pt x="1092" y="1469"/>
                    </a:lnTo>
                    <a:lnTo>
                      <a:pt x="1088" y="1465"/>
                    </a:lnTo>
                    <a:lnTo>
                      <a:pt x="1082" y="1455"/>
                    </a:lnTo>
                    <a:lnTo>
                      <a:pt x="1076" y="1453"/>
                    </a:lnTo>
                    <a:lnTo>
                      <a:pt x="1072" y="1451"/>
                    </a:lnTo>
                    <a:lnTo>
                      <a:pt x="1072" y="1447"/>
                    </a:lnTo>
                    <a:lnTo>
                      <a:pt x="1068" y="1447"/>
                    </a:lnTo>
                    <a:lnTo>
                      <a:pt x="1068" y="1443"/>
                    </a:lnTo>
                    <a:lnTo>
                      <a:pt x="1066" y="1441"/>
                    </a:lnTo>
                    <a:lnTo>
                      <a:pt x="1066" y="1443"/>
                    </a:lnTo>
                    <a:lnTo>
                      <a:pt x="1062" y="1441"/>
                    </a:lnTo>
                    <a:lnTo>
                      <a:pt x="1062" y="1437"/>
                    </a:lnTo>
                    <a:lnTo>
                      <a:pt x="1060" y="1435"/>
                    </a:lnTo>
                    <a:lnTo>
                      <a:pt x="1060" y="1437"/>
                    </a:lnTo>
                    <a:lnTo>
                      <a:pt x="1058" y="1441"/>
                    </a:lnTo>
                    <a:lnTo>
                      <a:pt x="1054" y="1441"/>
                    </a:lnTo>
                    <a:lnTo>
                      <a:pt x="1058" y="1445"/>
                    </a:lnTo>
                    <a:lnTo>
                      <a:pt x="1058" y="1447"/>
                    </a:lnTo>
                    <a:lnTo>
                      <a:pt x="1056" y="1449"/>
                    </a:lnTo>
                    <a:lnTo>
                      <a:pt x="1056" y="1453"/>
                    </a:lnTo>
                    <a:lnTo>
                      <a:pt x="1050" y="1453"/>
                    </a:lnTo>
                    <a:lnTo>
                      <a:pt x="1046" y="1447"/>
                    </a:lnTo>
                    <a:lnTo>
                      <a:pt x="1044" y="1445"/>
                    </a:lnTo>
                    <a:lnTo>
                      <a:pt x="1052" y="1437"/>
                    </a:lnTo>
                    <a:lnTo>
                      <a:pt x="1054" y="1437"/>
                    </a:lnTo>
                    <a:lnTo>
                      <a:pt x="1050" y="1431"/>
                    </a:lnTo>
                    <a:lnTo>
                      <a:pt x="1044" y="1433"/>
                    </a:lnTo>
                    <a:lnTo>
                      <a:pt x="1036" y="1431"/>
                    </a:lnTo>
                    <a:lnTo>
                      <a:pt x="1036" y="1429"/>
                    </a:lnTo>
                    <a:lnTo>
                      <a:pt x="1034" y="1427"/>
                    </a:lnTo>
                    <a:lnTo>
                      <a:pt x="1032" y="1423"/>
                    </a:lnTo>
                    <a:lnTo>
                      <a:pt x="1030" y="1423"/>
                    </a:lnTo>
                    <a:lnTo>
                      <a:pt x="1028" y="1423"/>
                    </a:lnTo>
                    <a:lnTo>
                      <a:pt x="1026" y="1423"/>
                    </a:lnTo>
                    <a:lnTo>
                      <a:pt x="1024" y="1423"/>
                    </a:lnTo>
                    <a:lnTo>
                      <a:pt x="1022" y="1427"/>
                    </a:lnTo>
                    <a:lnTo>
                      <a:pt x="1020" y="1429"/>
                    </a:lnTo>
                    <a:lnTo>
                      <a:pt x="1018" y="1429"/>
                    </a:lnTo>
                    <a:lnTo>
                      <a:pt x="1016" y="1429"/>
                    </a:lnTo>
                    <a:lnTo>
                      <a:pt x="1012" y="1425"/>
                    </a:lnTo>
                    <a:lnTo>
                      <a:pt x="1012" y="1427"/>
                    </a:lnTo>
                    <a:lnTo>
                      <a:pt x="1008" y="1427"/>
                    </a:lnTo>
                    <a:lnTo>
                      <a:pt x="1006" y="1431"/>
                    </a:lnTo>
                    <a:lnTo>
                      <a:pt x="1004" y="1435"/>
                    </a:lnTo>
                    <a:lnTo>
                      <a:pt x="1002" y="1433"/>
                    </a:lnTo>
                    <a:lnTo>
                      <a:pt x="1002" y="1427"/>
                    </a:lnTo>
                    <a:lnTo>
                      <a:pt x="998" y="1421"/>
                    </a:lnTo>
                    <a:lnTo>
                      <a:pt x="996" y="1419"/>
                    </a:lnTo>
                    <a:lnTo>
                      <a:pt x="994" y="1419"/>
                    </a:lnTo>
                    <a:lnTo>
                      <a:pt x="992" y="1419"/>
                    </a:lnTo>
                    <a:lnTo>
                      <a:pt x="990" y="1419"/>
                    </a:lnTo>
                    <a:lnTo>
                      <a:pt x="990" y="1415"/>
                    </a:lnTo>
                    <a:lnTo>
                      <a:pt x="984" y="1417"/>
                    </a:lnTo>
                    <a:lnTo>
                      <a:pt x="970" y="1411"/>
                    </a:lnTo>
                    <a:lnTo>
                      <a:pt x="970" y="1407"/>
                    </a:lnTo>
                    <a:lnTo>
                      <a:pt x="968" y="1407"/>
                    </a:lnTo>
                    <a:lnTo>
                      <a:pt x="966" y="1403"/>
                    </a:lnTo>
                    <a:lnTo>
                      <a:pt x="964" y="1405"/>
                    </a:lnTo>
                    <a:lnTo>
                      <a:pt x="962" y="1403"/>
                    </a:lnTo>
                    <a:lnTo>
                      <a:pt x="960" y="1399"/>
                    </a:lnTo>
                    <a:lnTo>
                      <a:pt x="958" y="1397"/>
                    </a:lnTo>
                    <a:lnTo>
                      <a:pt x="958" y="1393"/>
                    </a:lnTo>
                    <a:lnTo>
                      <a:pt x="956" y="1391"/>
                    </a:lnTo>
                    <a:lnTo>
                      <a:pt x="952" y="1395"/>
                    </a:lnTo>
                    <a:lnTo>
                      <a:pt x="948" y="1397"/>
                    </a:lnTo>
                    <a:lnTo>
                      <a:pt x="942" y="1399"/>
                    </a:lnTo>
                    <a:lnTo>
                      <a:pt x="936" y="1401"/>
                    </a:lnTo>
                    <a:lnTo>
                      <a:pt x="924" y="1405"/>
                    </a:lnTo>
                    <a:lnTo>
                      <a:pt x="922" y="1409"/>
                    </a:lnTo>
                    <a:lnTo>
                      <a:pt x="918" y="1407"/>
                    </a:lnTo>
                    <a:lnTo>
                      <a:pt x="910" y="1407"/>
                    </a:lnTo>
                    <a:lnTo>
                      <a:pt x="908" y="1405"/>
                    </a:lnTo>
                    <a:lnTo>
                      <a:pt x="910" y="1403"/>
                    </a:lnTo>
                    <a:lnTo>
                      <a:pt x="910" y="1401"/>
                    </a:lnTo>
                    <a:lnTo>
                      <a:pt x="910" y="1399"/>
                    </a:lnTo>
                    <a:lnTo>
                      <a:pt x="908" y="1399"/>
                    </a:lnTo>
                    <a:lnTo>
                      <a:pt x="906" y="1401"/>
                    </a:lnTo>
                    <a:lnTo>
                      <a:pt x="904" y="1399"/>
                    </a:lnTo>
                    <a:lnTo>
                      <a:pt x="902" y="1399"/>
                    </a:lnTo>
                    <a:lnTo>
                      <a:pt x="900" y="1399"/>
                    </a:lnTo>
                    <a:lnTo>
                      <a:pt x="898" y="1403"/>
                    </a:lnTo>
                    <a:lnTo>
                      <a:pt x="894" y="1403"/>
                    </a:lnTo>
                    <a:lnTo>
                      <a:pt x="894" y="1407"/>
                    </a:lnTo>
                    <a:lnTo>
                      <a:pt x="892" y="1407"/>
                    </a:lnTo>
                    <a:lnTo>
                      <a:pt x="890" y="1407"/>
                    </a:lnTo>
                    <a:lnTo>
                      <a:pt x="890" y="1405"/>
                    </a:lnTo>
                    <a:lnTo>
                      <a:pt x="888" y="1407"/>
                    </a:lnTo>
                    <a:lnTo>
                      <a:pt x="888" y="1413"/>
                    </a:lnTo>
                    <a:lnTo>
                      <a:pt x="888" y="1415"/>
                    </a:lnTo>
                    <a:lnTo>
                      <a:pt x="886" y="1415"/>
                    </a:lnTo>
                    <a:lnTo>
                      <a:pt x="884" y="1415"/>
                    </a:lnTo>
                    <a:lnTo>
                      <a:pt x="888" y="1421"/>
                    </a:lnTo>
                    <a:lnTo>
                      <a:pt x="892" y="1421"/>
                    </a:lnTo>
                    <a:lnTo>
                      <a:pt x="894" y="1423"/>
                    </a:lnTo>
                    <a:lnTo>
                      <a:pt x="894" y="1425"/>
                    </a:lnTo>
                    <a:lnTo>
                      <a:pt x="896" y="1425"/>
                    </a:lnTo>
                    <a:lnTo>
                      <a:pt x="894" y="1427"/>
                    </a:lnTo>
                    <a:lnTo>
                      <a:pt x="892" y="1429"/>
                    </a:lnTo>
                    <a:lnTo>
                      <a:pt x="890" y="1429"/>
                    </a:lnTo>
                    <a:lnTo>
                      <a:pt x="890" y="1431"/>
                    </a:lnTo>
                    <a:lnTo>
                      <a:pt x="888" y="1433"/>
                    </a:lnTo>
                    <a:lnTo>
                      <a:pt x="884" y="1433"/>
                    </a:lnTo>
                    <a:lnTo>
                      <a:pt x="882" y="1431"/>
                    </a:lnTo>
                    <a:lnTo>
                      <a:pt x="880" y="1431"/>
                    </a:lnTo>
                    <a:lnTo>
                      <a:pt x="878" y="1427"/>
                    </a:lnTo>
                    <a:lnTo>
                      <a:pt x="878" y="1423"/>
                    </a:lnTo>
                    <a:lnTo>
                      <a:pt x="878" y="1419"/>
                    </a:lnTo>
                    <a:lnTo>
                      <a:pt x="878" y="1417"/>
                    </a:lnTo>
                    <a:lnTo>
                      <a:pt x="876" y="1409"/>
                    </a:lnTo>
                    <a:lnTo>
                      <a:pt x="878" y="1405"/>
                    </a:lnTo>
                    <a:lnTo>
                      <a:pt x="878" y="1401"/>
                    </a:lnTo>
                    <a:lnTo>
                      <a:pt x="880" y="1401"/>
                    </a:lnTo>
                    <a:lnTo>
                      <a:pt x="882" y="1403"/>
                    </a:lnTo>
                    <a:lnTo>
                      <a:pt x="886" y="1405"/>
                    </a:lnTo>
                    <a:lnTo>
                      <a:pt x="886" y="1399"/>
                    </a:lnTo>
                    <a:lnTo>
                      <a:pt x="888" y="1399"/>
                    </a:lnTo>
                    <a:lnTo>
                      <a:pt x="890" y="1397"/>
                    </a:lnTo>
                    <a:lnTo>
                      <a:pt x="886" y="1397"/>
                    </a:lnTo>
                    <a:lnTo>
                      <a:pt x="884" y="1395"/>
                    </a:lnTo>
                    <a:lnTo>
                      <a:pt x="884" y="1397"/>
                    </a:lnTo>
                    <a:lnTo>
                      <a:pt x="880" y="1397"/>
                    </a:lnTo>
                    <a:lnTo>
                      <a:pt x="876" y="1395"/>
                    </a:lnTo>
                    <a:lnTo>
                      <a:pt x="872" y="1395"/>
                    </a:lnTo>
                    <a:lnTo>
                      <a:pt x="870" y="1401"/>
                    </a:lnTo>
                    <a:lnTo>
                      <a:pt x="866" y="1403"/>
                    </a:lnTo>
                    <a:lnTo>
                      <a:pt x="864" y="1407"/>
                    </a:lnTo>
                    <a:lnTo>
                      <a:pt x="862" y="1407"/>
                    </a:lnTo>
                    <a:lnTo>
                      <a:pt x="858" y="1413"/>
                    </a:lnTo>
                    <a:lnTo>
                      <a:pt x="852" y="1413"/>
                    </a:lnTo>
                    <a:lnTo>
                      <a:pt x="852" y="1407"/>
                    </a:lnTo>
                    <a:lnTo>
                      <a:pt x="856" y="1405"/>
                    </a:lnTo>
                    <a:lnTo>
                      <a:pt x="858" y="1401"/>
                    </a:lnTo>
                    <a:lnTo>
                      <a:pt x="852" y="1403"/>
                    </a:lnTo>
                    <a:lnTo>
                      <a:pt x="854" y="1401"/>
                    </a:lnTo>
                    <a:lnTo>
                      <a:pt x="852" y="1403"/>
                    </a:lnTo>
                    <a:lnTo>
                      <a:pt x="850" y="1401"/>
                    </a:lnTo>
                    <a:lnTo>
                      <a:pt x="850" y="1405"/>
                    </a:lnTo>
                    <a:lnTo>
                      <a:pt x="848" y="1405"/>
                    </a:lnTo>
                    <a:lnTo>
                      <a:pt x="846" y="1401"/>
                    </a:lnTo>
                    <a:lnTo>
                      <a:pt x="846" y="1409"/>
                    </a:lnTo>
                    <a:lnTo>
                      <a:pt x="846" y="1411"/>
                    </a:lnTo>
                    <a:lnTo>
                      <a:pt x="844" y="1409"/>
                    </a:lnTo>
                    <a:lnTo>
                      <a:pt x="844" y="1405"/>
                    </a:lnTo>
                    <a:lnTo>
                      <a:pt x="840" y="1409"/>
                    </a:lnTo>
                    <a:lnTo>
                      <a:pt x="838" y="1409"/>
                    </a:lnTo>
                    <a:lnTo>
                      <a:pt x="838" y="1411"/>
                    </a:lnTo>
                    <a:lnTo>
                      <a:pt x="834" y="1413"/>
                    </a:lnTo>
                    <a:lnTo>
                      <a:pt x="830" y="1415"/>
                    </a:lnTo>
                    <a:lnTo>
                      <a:pt x="826" y="1415"/>
                    </a:lnTo>
                    <a:lnTo>
                      <a:pt x="826" y="1413"/>
                    </a:lnTo>
                    <a:lnTo>
                      <a:pt x="824" y="1413"/>
                    </a:lnTo>
                    <a:lnTo>
                      <a:pt x="824" y="1411"/>
                    </a:lnTo>
                    <a:lnTo>
                      <a:pt x="822" y="1413"/>
                    </a:lnTo>
                    <a:lnTo>
                      <a:pt x="822" y="1411"/>
                    </a:lnTo>
                    <a:lnTo>
                      <a:pt x="820" y="1409"/>
                    </a:lnTo>
                    <a:lnTo>
                      <a:pt x="822" y="1409"/>
                    </a:lnTo>
                    <a:lnTo>
                      <a:pt x="826" y="1405"/>
                    </a:lnTo>
                    <a:lnTo>
                      <a:pt x="826" y="1407"/>
                    </a:lnTo>
                    <a:lnTo>
                      <a:pt x="830" y="1409"/>
                    </a:lnTo>
                    <a:lnTo>
                      <a:pt x="830" y="1401"/>
                    </a:lnTo>
                    <a:lnTo>
                      <a:pt x="832" y="1405"/>
                    </a:lnTo>
                    <a:lnTo>
                      <a:pt x="834" y="1403"/>
                    </a:lnTo>
                    <a:lnTo>
                      <a:pt x="834" y="1399"/>
                    </a:lnTo>
                    <a:lnTo>
                      <a:pt x="836" y="1399"/>
                    </a:lnTo>
                    <a:lnTo>
                      <a:pt x="834" y="1395"/>
                    </a:lnTo>
                    <a:lnTo>
                      <a:pt x="836" y="1397"/>
                    </a:lnTo>
                    <a:lnTo>
                      <a:pt x="840" y="1399"/>
                    </a:lnTo>
                    <a:lnTo>
                      <a:pt x="840" y="1401"/>
                    </a:lnTo>
                    <a:lnTo>
                      <a:pt x="842" y="1397"/>
                    </a:lnTo>
                    <a:lnTo>
                      <a:pt x="844" y="1395"/>
                    </a:lnTo>
                    <a:lnTo>
                      <a:pt x="846" y="1393"/>
                    </a:lnTo>
                    <a:lnTo>
                      <a:pt x="848" y="1393"/>
                    </a:lnTo>
                    <a:lnTo>
                      <a:pt x="848" y="1391"/>
                    </a:lnTo>
                    <a:lnTo>
                      <a:pt x="850" y="1391"/>
                    </a:lnTo>
                    <a:lnTo>
                      <a:pt x="854" y="1393"/>
                    </a:lnTo>
                    <a:lnTo>
                      <a:pt x="852" y="1391"/>
                    </a:lnTo>
                    <a:lnTo>
                      <a:pt x="854" y="1389"/>
                    </a:lnTo>
                    <a:lnTo>
                      <a:pt x="856" y="1389"/>
                    </a:lnTo>
                    <a:lnTo>
                      <a:pt x="856" y="1387"/>
                    </a:lnTo>
                    <a:lnTo>
                      <a:pt x="852" y="1387"/>
                    </a:lnTo>
                    <a:lnTo>
                      <a:pt x="850" y="1385"/>
                    </a:lnTo>
                    <a:lnTo>
                      <a:pt x="848" y="1387"/>
                    </a:lnTo>
                    <a:lnTo>
                      <a:pt x="844" y="1387"/>
                    </a:lnTo>
                    <a:lnTo>
                      <a:pt x="840" y="1391"/>
                    </a:lnTo>
                    <a:lnTo>
                      <a:pt x="838" y="1391"/>
                    </a:lnTo>
                    <a:lnTo>
                      <a:pt x="834" y="1391"/>
                    </a:lnTo>
                    <a:lnTo>
                      <a:pt x="834" y="1389"/>
                    </a:lnTo>
                    <a:lnTo>
                      <a:pt x="832" y="1391"/>
                    </a:lnTo>
                    <a:lnTo>
                      <a:pt x="828" y="1391"/>
                    </a:lnTo>
                    <a:lnTo>
                      <a:pt x="824" y="1391"/>
                    </a:lnTo>
                    <a:lnTo>
                      <a:pt x="824" y="1389"/>
                    </a:lnTo>
                    <a:lnTo>
                      <a:pt x="826" y="1389"/>
                    </a:lnTo>
                    <a:lnTo>
                      <a:pt x="830" y="1387"/>
                    </a:lnTo>
                    <a:lnTo>
                      <a:pt x="832" y="1385"/>
                    </a:lnTo>
                    <a:lnTo>
                      <a:pt x="834" y="1387"/>
                    </a:lnTo>
                    <a:lnTo>
                      <a:pt x="834" y="1385"/>
                    </a:lnTo>
                    <a:lnTo>
                      <a:pt x="838" y="1383"/>
                    </a:lnTo>
                    <a:lnTo>
                      <a:pt x="838" y="1381"/>
                    </a:lnTo>
                    <a:lnTo>
                      <a:pt x="838" y="1377"/>
                    </a:lnTo>
                    <a:lnTo>
                      <a:pt x="838" y="1375"/>
                    </a:lnTo>
                    <a:lnTo>
                      <a:pt x="836" y="1375"/>
                    </a:lnTo>
                    <a:lnTo>
                      <a:pt x="836" y="1373"/>
                    </a:lnTo>
                    <a:lnTo>
                      <a:pt x="838" y="1373"/>
                    </a:lnTo>
                    <a:lnTo>
                      <a:pt x="838" y="1371"/>
                    </a:lnTo>
                    <a:lnTo>
                      <a:pt x="836" y="1371"/>
                    </a:lnTo>
                    <a:lnTo>
                      <a:pt x="842" y="1367"/>
                    </a:lnTo>
                    <a:lnTo>
                      <a:pt x="840" y="1367"/>
                    </a:lnTo>
                    <a:lnTo>
                      <a:pt x="834" y="1369"/>
                    </a:lnTo>
                    <a:lnTo>
                      <a:pt x="834" y="1367"/>
                    </a:lnTo>
                    <a:lnTo>
                      <a:pt x="832" y="1369"/>
                    </a:lnTo>
                    <a:lnTo>
                      <a:pt x="834" y="1375"/>
                    </a:lnTo>
                    <a:lnTo>
                      <a:pt x="834" y="1379"/>
                    </a:lnTo>
                    <a:lnTo>
                      <a:pt x="832" y="1379"/>
                    </a:lnTo>
                    <a:lnTo>
                      <a:pt x="830" y="1383"/>
                    </a:lnTo>
                    <a:lnTo>
                      <a:pt x="826" y="1383"/>
                    </a:lnTo>
                    <a:lnTo>
                      <a:pt x="826" y="1381"/>
                    </a:lnTo>
                    <a:lnTo>
                      <a:pt x="826" y="1379"/>
                    </a:lnTo>
                    <a:lnTo>
                      <a:pt x="824" y="1381"/>
                    </a:lnTo>
                    <a:lnTo>
                      <a:pt x="824" y="1383"/>
                    </a:lnTo>
                    <a:lnTo>
                      <a:pt x="824" y="1385"/>
                    </a:lnTo>
                    <a:lnTo>
                      <a:pt x="822" y="1385"/>
                    </a:lnTo>
                    <a:lnTo>
                      <a:pt x="820" y="1385"/>
                    </a:lnTo>
                    <a:lnTo>
                      <a:pt x="820" y="1201"/>
                    </a:lnTo>
                    <a:lnTo>
                      <a:pt x="718" y="1201"/>
                    </a:lnTo>
                    <a:lnTo>
                      <a:pt x="718" y="1103"/>
                    </a:lnTo>
                    <a:lnTo>
                      <a:pt x="704" y="1103"/>
                    </a:lnTo>
                    <a:lnTo>
                      <a:pt x="704" y="1107"/>
                    </a:lnTo>
                    <a:lnTo>
                      <a:pt x="690" y="1107"/>
                    </a:lnTo>
                    <a:lnTo>
                      <a:pt x="688" y="1107"/>
                    </a:lnTo>
                    <a:lnTo>
                      <a:pt x="606" y="1107"/>
                    </a:lnTo>
                    <a:lnTo>
                      <a:pt x="464" y="1109"/>
                    </a:lnTo>
                    <a:lnTo>
                      <a:pt x="464" y="1051"/>
                    </a:lnTo>
                    <a:lnTo>
                      <a:pt x="464" y="1049"/>
                    </a:lnTo>
                    <a:lnTo>
                      <a:pt x="464" y="1011"/>
                    </a:lnTo>
                    <a:lnTo>
                      <a:pt x="416" y="1011"/>
                    </a:lnTo>
                    <a:lnTo>
                      <a:pt x="416" y="951"/>
                    </a:lnTo>
                    <a:lnTo>
                      <a:pt x="412" y="951"/>
                    </a:lnTo>
                    <a:lnTo>
                      <a:pt x="412" y="953"/>
                    </a:lnTo>
                    <a:lnTo>
                      <a:pt x="410" y="953"/>
                    </a:lnTo>
                    <a:lnTo>
                      <a:pt x="410" y="955"/>
                    </a:lnTo>
                    <a:lnTo>
                      <a:pt x="408" y="955"/>
                    </a:lnTo>
                    <a:lnTo>
                      <a:pt x="406" y="957"/>
                    </a:lnTo>
                    <a:lnTo>
                      <a:pt x="404" y="957"/>
                    </a:lnTo>
                    <a:lnTo>
                      <a:pt x="402" y="961"/>
                    </a:lnTo>
                    <a:lnTo>
                      <a:pt x="400" y="961"/>
                    </a:lnTo>
                    <a:lnTo>
                      <a:pt x="400" y="963"/>
                    </a:lnTo>
                    <a:lnTo>
                      <a:pt x="398" y="963"/>
                    </a:lnTo>
                    <a:lnTo>
                      <a:pt x="396" y="963"/>
                    </a:lnTo>
                    <a:lnTo>
                      <a:pt x="394" y="961"/>
                    </a:lnTo>
                    <a:lnTo>
                      <a:pt x="390" y="961"/>
                    </a:lnTo>
                    <a:lnTo>
                      <a:pt x="388" y="961"/>
                    </a:lnTo>
                    <a:lnTo>
                      <a:pt x="386" y="961"/>
                    </a:lnTo>
                    <a:lnTo>
                      <a:pt x="384" y="961"/>
                    </a:lnTo>
                    <a:lnTo>
                      <a:pt x="380" y="961"/>
                    </a:lnTo>
                    <a:lnTo>
                      <a:pt x="370" y="963"/>
                    </a:lnTo>
                    <a:lnTo>
                      <a:pt x="368" y="963"/>
                    </a:lnTo>
                    <a:lnTo>
                      <a:pt x="362" y="963"/>
                    </a:lnTo>
                    <a:lnTo>
                      <a:pt x="356" y="961"/>
                    </a:lnTo>
                    <a:lnTo>
                      <a:pt x="352" y="961"/>
                    </a:lnTo>
                    <a:lnTo>
                      <a:pt x="350" y="957"/>
                    </a:lnTo>
                    <a:lnTo>
                      <a:pt x="350" y="955"/>
                    </a:lnTo>
                    <a:lnTo>
                      <a:pt x="346" y="951"/>
                    </a:lnTo>
                    <a:lnTo>
                      <a:pt x="344" y="949"/>
                    </a:lnTo>
                    <a:lnTo>
                      <a:pt x="342" y="949"/>
                    </a:lnTo>
                    <a:lnTo>
                      <a:pt x="340" y="947"/>
                    </a:lnTo>
                    <a:lnTo>
                      <a:pt x="338" y="945"/>
                    </a:lnTo>
                    <a:lnTo>
                      <a:pt x="334" y="943"/>
                    </a:lnTo>
                    <a:lnTo>
                      <a:pt x="332" y="943"/>
                    </a:lnTo>
                    <a:lnTo>
                      <a:pt x="334" y="941"/>
                    </a:lnTo>
                    <a:lnTo>
                      <a:pt x="334" y="939"/>
                    </a:lnTo>
                    <a:lnTo>
                      <a:pt x="334" y="937"/>
                    </a:lnTo>
                    <a:lnTo>
                      <a:pt x="334" y="935"/>
                    </a:lnTo>
                    <a:lnTo>
                      <a:pt x="334" y="933"/>
                    </a:lnTo>
                    <a:lnTo>
                      <a:pt x="332" y="933"/>
                    </a:lnTo>
                    <a:lnTo>
                      <a:pt x="332" y="931"/>
                    </a:lnTo>
                    <a:lnTo>
                      <a:pt x="330" y="931"/>
                    </a:lnTo>
                    <a:lnTo>
                      <a:pt x="330" y="929"/>
                    </a:lnTo>
                    <a:lnTo>
                      <a:pt x="328" y="929"/>
                    </a:lnTo>
                    <a:lnTo>
                      <a:pt x="324" y="929"/>
                    </a:lnTo>
                    <a:lnTo>
                      <a:pt x="320" y="931"/>
                    </a:lnTo>
                    <a:lnTo>
                      <a:pt x="318" y="931"/>
                    </a:lnTo>
                    <a:lnTo>
                      <a:pt x="318" y="933"/>
                    </a:lnTo>
                    <a:lnTo>
                      <a:pt x="314" y="933"/>
                    </a:lnTo>
                    <a:lnTo>
                      <a:pt x="314" y="931"/>
                    </a:lnTo>
                    <a:lnTo>
                      <a:pt x="312" y="929"/>
                    </a:lnTo>
                    <a:lnTo>
                      <a:pt x="310" y="929"/>
                    </a:lnTo>
                    <a:lnTo>
                      <a:pt x="310" y="927"/>
                    </a:lnTo>
                    <a:lnTo>
                      <a:pt x="308" y="927"/>
                    </a:lnTo>
                    <a:lnTo>
                      <a:pt x="306" y="925"/>
                    </a:lnTo>
                    <a:lnTo>
                      <a:pt x="304" y="925"/>
                    </a:lnTo>
                    <a:lnTo>
                      <a:pt x="302" y="923"/>
                    </a:lnTo>
                    <a:lnTo>
                      <a:pt x="300" y="923"/>
                    </a:lnTo>
                    <a:lnTo>
                      <a:pt x="298" y="923"/>
                    </a:lnTo>
                    <a:lnTo>
                      <a:pt x="296" y="923"/>
                    </a:lnTo>
                    <a:lnTo>
                      <a:pt x="294" y="923"/>
                    </a:lnTo>
                    <a:lnTo>
                      <a:pt x="292" y="923"/>
                    </a:lnTo>
                    <a:lnTo>
                      <a:pt x="292" y="925"/>
                    </a:lnTo>
                    <a:lnTo>
                      <a:pt x="290" y="925"/>
                    </a:lnTo>
                    <a:lnTo>
                      <a:pt x="288" y="925"/>
                    </a:lnTo>
                    <a:lnTo>
                      <a:pt x="284" y="927"/>
                    </a:lnTo>
                    <a:lnTo>
                      <a:pt x="282" y="927"/>
                    </a:lnTo>
                    <a:lnTo>
                      <a:pt x="280" y="927"/>
                    </a:lnTo>
                    <a:lnTo>
                      <a:pt x="278" y="927"/>
                    </a:lnTo>
                    <a:lnTo>
                      <a:pt x="276" y="927"/>
                    </a:lnTo>
                    <a:lnTo>
                      <a:pt x="274" y="927"/>
                    </a:lnTo>
                    <a:lnTo>
                      <a:pt x="274" y="925"/>
                    </a:lnTo>
                    <a:lnTo>
                      <a:pt x="272" y="925"/>
                    </a:lnTo>
                    <a:lnTo>
                      <a:pt x="270" y="925"/>
                    </a:lnTo>
                    <a:lnTo>
                      <a:pt x="270" y="923"/>
                    </a:lnTo>
                    <a:lnTo>
                      <a:pt x="268" y="923"/>
                    </a:lnTo>
                    <a:lnTo>
                      <a:pt x="268" y="921"/>
                    </a:lnTo>
                    <a:lnTo>
                      <a:pt x="264" y="921"/>
                    </a:lnTo>
                    <a:lnTo>
                      <a:pt x="262" y="921"/>
                    </a:lnTo>
                    <a:lnTo>
                      <a:pt x="260" y="921"/>
                    </a:lnTo>
                    <a:lnTo>
                      <a:pt x="258" y="921"/>
                    </a:lnTo>
                    <a:lnTo>
                      <a:pt x="256" y="919"/>
                    </a:lnTo>
                    <a:lnTo>
                      <a:pt x="254" y="919"/>
                    </a:lnTo>
                    <a:lnTo>
                      <a:pt x="252" y="917"/>
                    </a:lnTo>
                    <a:lnTo>
                      <a:pt x="250" y="915"/>
                    </a:lnTo>
                    <a:lnTo>
                      <a:pt x="246" y="915"/>
                    </a:lnTo>
                    <a:lnTo>
                      <a:pt x="244" y="915"/>
                    </a:lnTo>
                    <a:lnTo>
                      <a:pt x="242" y="913"/>
                    </a:lnTo>
                    <a:lnTo>
                      <a:pt x="240" y="913"/>
                    </a:lnTo>
                    <a:lnTo>
                      <a:pt x="214" y="907"/>
                    </a:lnTo>
                    <a:lnTo>
                      <a:pt x="214" y="905"/>
                    </a:lnTo>
                    <a:lnTo>
                      <a:pt x="212" y="905"/>
                    </a:lnTo>
                    <a:lnTo>
                      <a:pt x="210" y="905"/>
                    </a:lnTo>
                    <a:lnTo>
                      <a:pt x="208" y="905"/>
                    </a:lnTo>
                    <a:lnTo>
                      <a:pt x="206" y="905"/>
                    </a:lnTo>
                    <a:lnTo>
                      <a:pt x="194" y="903"/>
                    </a:lnTo>
                    <a:lnTo>
                      <a:pt x="192" y="903"/>
                    </a:lnTo>
                    <a:lnTo>
                      <a:pt x="190" y="901"/>
                    </a:lnTo>
                    <a:lnTo>
                      <a:pt x="188" y="901"/>
                    </a:lnTo>
                    <a:lnTo>
                      <a:pt x="186" y="901"/>
                    </a:lnTo>
                    <a:lnTo>
                      <a:pt x="184" y="899"/>
                    </a:lnTo>
                    <a:lnTo>
                      <a:pt x="182" y="899"/>
                    </a:lnTo>
                    <a:lnTo>
                      <a:pt x="178" y="889"/>
                    </a:lnTo>
                    <a:lnTo>
                      <a:pt x="176" y="885"/>
                    </a:lnTo>
                    <a:lnTo>
                      <a:pt x="176" y="883"/>
                    </a:lnTo>
                    <a:lnTo>
                      <a:pt x="172" y="879"/>
                    </a:lnTo>
                    <a:lnTo>
                      <a:pt x="164" y="873"/>
                    </a:lnTo>
                    <a:lnTo>
                      <a:pt x="162" y="873"/>
                    </a:lnTo>
                    <a:lnTo>
                      <a:pt x="160" y="871"/>
                    </a:lnTo>
                    <a:lnTo>
                      <a:pt x="158" y="871"/>
                    </a:lnTo>
                    <a:lnTo>
                      <a:pt x="158" y="869"/>
                    </a:lnTo>
                    <a:lnTo>
                      <a:pt x="122" y="845"/>
                    </a:lnTo>
                    <a:lnTo>
                      <a:pt x="118" y="845"/>
                    </a:lnTo>
                    <a:lnTo>
                      <a:pt x="116" y="843"/>
                    </a:lnTo>
                    <a:lnTo>
                      <a:pt x="114" y="843"/>
                    </a:lnTo>
                    <a:lnTo>
                      <a:pt x="114" y="841"/>
                    </a:lnTo>
                    <a:lnTo>
                      <a:pt x="112" y="841"/>
                    </a:lnTo>
                    <a:lnTo>
                      <a:pt x="110" y="841"/>
                    </a:lnTo>
                    <a:lnTo>
                      <a:pt x="108" y="839"/>
                    </a:lnTo>
                    <a:lnTo>
                      <a:pt x="106" y="839"/>
                    </a:lnTo>
                    <a:lnTo>
                      <a:pt x="106" y="837"/>
                    </a:lnTo>
                    <a:lnTo>
                      <a:pt x="104" y="837"/>
                    </a:lnTo>
                    <a:lnTo>
                      <a:pt x="102" y="837"/>
                    </a:lnTo>
                    <a:lnTo>
                      <a:pt x="100" y="835"/>
                    </a:lnTo>
                    <a:lnTo>
                      <a:pt x="98" y="835"/>
                    </a:lnTo>
                    <a:lnTo>
                      <a:pt x="96" y="833"/>
                    </a:lnTo>
                    <a:lnTo>
                      <a:pt x="94" y="833"/>
                    </a:lnTo>
                    <a:lnTo>
                      <a:pt x="92" y="831"/>
                    </a:lnTo>
                    <a:lnTo>
                      <a:pt x="92" y="829"/>
                    </a:lnTo>
                    <a:lnTo>
                      <a:pt x="92" y="827"/>
                    </a:lnTo>
                    <a:lnTo>
                      <a:pt x="90" y="825"/>
                    </a:lnTo>
                    <a:lnTo>
                      <a:pt x="90" y="823"/>
                    </a:lnTo>
                    <a:lnTo>
                      <a:pt x="88" y="823"/>
                    </a:lnTo>
                    <a:lnTo>
                      <a:pt x="88" y="821"/>
                    </a:lnTo>
                    <a:lnTo>
                      <a:pt x="86" y="821"/>
                    </a:lnTo>
                    <a:lnTo>
                      <a:pt x="86" y="819"/>
                    </a:lnTo>
                    <a:lnTo>
                      <a:pt x="84" y="819"/>
                    </a:lnTo>
                    <a:lnTo>
                      <a:pt x="84" y="817"/>
                    </a:lnTo>
                    <a:lnTo>
                      <a:pt x="82" y="817"/>
                    </a:lnTo>
                    <a:lnTo>
                      <a:pt x="80" y="817"/>
                    </a:lnTo>
                    <a:lnTo>
                      <a:pt x="78" y="815"/>
                    </a:lnTo>
                    <a:lnTo>
                      <a:pt x="76" y="815"/>
                    </a:lnTo>
                    <a:lnTo>
                      <a:pt x="72" y="815"/>
                    </a:lnTo>
                    <a:lnTo>
                      <a:pt x="70" y="815"/>
                    </a:lnTo>
                    <a:lnTo>
                      <a:pt x="68" y="815"/>
                    </a:lnTo>
                    <a:lnTo>
                      <a:pt x="66" y="815"/>
                    </a:lnTo>
                    <a:lnTo>
                      <a:pt x="64" y="815"/>
                    </a:lnTo>
                    <a:lnTo>
                      <a:pt x="60" y="815"/>
                    </a:lnTo>
                    <a:lnTo>
                      <a:pt x="54" y="811"/>
                    </a:lnTo>
                    <a:lnTo>
                      <a:pt x="52" y="809"/>
                    </a:lnTo>
                    <a:lnTo>
                      <a:pt x="50" y="809"/>
                    </a:lnTo>
                    <a:lnTo>
                      <a:pt x="46" y="807"/>
                    </a:lnTo>
                    <a:lnTo>
                      <a:pt x="44" y="805"/>
                    </a:lnTo>
                    <a:lnTo>
                      <a:pt x="42" y="805"/>
                    </a:lnTo>
                    <a:lnTo>
                      <a:pt x="40" y="803"/>
                    </a:lnTo>
                    <a:lnTo>
                      <a:pt x="38" y="803"/>
                    </a:lnTo>
                    <a:lnTo>
                      <a:pt x="36" y="803"/>
                    </a:lnTo>
                    <a:lnTo>
                      <a:pt x="34" y="803"/>
                    </a:lnTo>
                    <a:lnTo>
                      <a:pt x="32" y="805"/>
                    </a:lnTo>
                    <a:lnTo>
                      <a:pt x="32" y="803"/>
                    </a:lnTo>
                    <a:lnTo>
                      <a:pt x="28" y="803"/>
                    </a:lnTo>
                    <a:lnTo>
                      <a:pt x="26" y="805"/>
                    </a:lnTo>
                    <a:lnTo>
                      <a:pt x="26" y="803"/>
                    </a:lnTo>
                    <a:lnTo>
                      <a:pt x="24" y="803"/>
                    </a:lnTo>
                    <a:lnTo>
                      <a:pt x="16" y="803"/>
                    </a:lnTo>
                    <a:lnTo>
                      <a:pt x="14" y="803"/>
                    </a:lnTo>
                    <a:lnTo>
                      <a:pt x="10" y="805"/>
                    </a:lnTo>
                    <a:lnTo>
                      <a:pt x="8" y="805"/>
                    </a:lnTo>
                    <a:lnTo>
                      <a:pt x="8" y="660"/>
                    </a:lnTo>
                    <a:lnTo>
                      <a:pt x="10" y="654"/>
                    </a:lnTo>
                    <a:lnTo>
                      <a:pt x="12" y="652"/>
                    </a:lnTo>
                    <a:lnTo>
                      <a:pt x="10" y="646"/>
                    </a:lnTo>
                    <a:lnTo>
                      <a:pt x="12" y="642"/>
                    </a:lnTo>
                    <a:lnTo>
                      <a:pt x="14" y="632"/>
                    </a:lnTo>
                    <a:lnTo>
                      <a:pt x="16" y="628"/>
                    </a:lnTo>
                    <a:lnTo>
                      <a:pt x="18" y="626"/>
                    </a:lnTo>
                    <a:lnTo>
                      <a:pt x="18" y="624"/>
                    </a:lnTo>
                    <a:lnTo>
                      <a:pt x="20" y="624"/>
                    </a:lnTo>
                    <a:lnTo>
                      <a:pt x="20" y="606"/>
                    </a:lnTo>
                    <a:lnTo>
                      <a:pt x="16" y="604"/>
                    </a:lnTo>
                    <a:lnTo>
                      <a:pt x="14" y="600"/>
                    </a:lnTo>
                    <a:lnTo>
                      <a:pt x="10" y="594"/>
                    </a:lnTo>
                    <a:lnTo>
                      <a:pt x="10" y="592"/>
                    </a:lnTo>
                    <a:lnTo>
                      <a:pt x="10" y="590"/>
                    </a:lnTo>
                    <a:lnTo>
                      <a:pt x="12" y="588"/>
                    </a:lnTo>
                    <a:lnTo>
                      <a:pt x="14" y="586"/>
                    </a:lnTo>
                    <a:lnTo>
                      <a:pt x="14" y="582"/>
                    </a:lnTo>
                    <a:lnTo>
                      <a:pt x="12" y="574"/>
                    </a:lnTo>
                    <a:lnTo>
                      <a:pt x="16" y="568"/>
                    </a:lnTo>
                    <a:lnTo>
                      <a:pt x="16" y="566"/>
                    </a:lnTo>
                    <a:lnTo>
                      <a:pt x="16" y="564"/>
                    </a:lnTo>
                    <a:lnTo>
                      <a:pt x="8" y="558"/>
                    </a:lnTo>
                    <a:lnTo>
                      <a:pt x="6" y="556"/>
                    </a:lnTo>
                    <a:lnTo>
                      <a:pt x="4" y="554"/>
                    </a:lnTo>
                    <a:lnTo>
                      <a:pt x="6" y="550"/>
                    </a:lnTo>
                    <a:lnTo>
                      <a:pt x="6" y="548"/>
                    </a:lnTo>
                    <a:lnTo>
                      <a:pt x="8" y="544"/>
                    </a:lnTo>
                    <a:lnTo>
                      <a:pt x="6" y="542"/>
                    </a:lnTo>
                    <a:lnTo>
                      <a:pt x="2" y="534"/>
                    </a:lnTo>
                    <a:lnTo>
                      <a:pt x="0" y="530"/>
                    </a:lnTo>
                    <a:lnTo>
                      <a:pt x="0" y="528"/>
                    </a:lnTo>
                    <a:lnTo>
                      <a:pt x="0" y="524"/>
                    </a:lnTo>
                    <a:lnTo>
                      <a:pt x="4" y="518"/>
                    </a:lnTo>
                    <a:lnTo>
                      <a:pt x="12" y="510"/>
                    </a:lnTo>
                    <a:lnTo>
                      <a:pt x="14" y="502"/>
                    </a:lnTo>
                    <a:lnTo>
                      <a:pt x="20" y="494"/>
                    </a:lnTo>
                    <a:lnTo>
                      <a:pt x="22" y="494"/>
                    </a:lnTo>
                    <a:lnTo>
                      <a:pt x="28" y="496"/>
                    </a:lnTo>
                    <a:lnTo>
                      <a:pt x="30" y="496"/>
                    </a:lnTo>
                    <a:lnTo>
                      <a:pt x="34" y="496"/>
                    </a:lnTo>
                    <a:lnTo>
                      <a:pt x="46" y="498"/>
                    </a:lnTo>
                    <a:lnTo>
                      <a:pt x="52" y="498"/>
                    </a:lnTo>
                    <a:lnTo>
                      <a:pt x="56" y="498"/>
                    </a:lnTo>
                    <a:lnTo>
                      <a:pt x="60" y="496"/>
                    </a:lnTo>
                    <a:lnTo>
                      <a:pt x="62" y="496"/>
                    </a:lnTo>
                    <a:lnTo>
                      <a:pt x="62" y="492"/>
                    </a:lnTo>
                    <a:lnTo>
                      <a:pt x="66" y="490"/>
                    </a:lnTo>
                    <a:lnTo>
                      <a:pt x="70" y="486"/>
                    </a:lnTo>
                    <a:lnTo>
                      <a:pt x="72" y="486"/>
                    </a:lnTo>
                    <a:lnTo>
                      <a:pt x="74" y="484"/>
                    </a:lnTo>
                    <a:lnTo>
                      <a:pt x="72" y="472"/>
                    </a:lnTo>
                    <a:lnTo>
                      <a:pt x="72" y="468"/>
                    </a:lnTo>
                    <a:lnTo>
                      <a:pt x="78" y="464"/>
                    </a:lnTo>
                    <a:lnTo>
                      <a:pt x="82" y="460"/>
                    </a:lnTo>
                    <a:lnTo>
                      <a:pt x="84" y="458"/>
                    </a:lnTo>
                    <a:lnTo>
                      <a:pt x="90" y="454"/>
                    </a:lnTo>
                    <a:lnTo>
                      <a:pt x="96" y="454"/>
                    </a:lnTo>
                    <a:lnTo>
                      <a:pt x="98" y="456"/>
                    </a:lnTo>
                    <a:lnTo>
                      <a:pt x="100" y="456"/>
                    </a:lnTo>
                    <a:lnTo>
                      <a:pt x="104" y="456"/>
                    </a:lnTo>
                    <a:lnTo>
                      <a:pt x="108" y="450"/>
                    </a:lnTo>
                    <a:lnTo>
                      <a:pt x="112" y="446"/>
                    </a:lnTo>
                    <a:lnTo>
                      <a:pt x="114" y="444"/>
                    </a:lnTo>
                    <a:lnTo>
                      <a:pt x="130" y="436"/>
                    </a:lnTo>
                    <a:lnTo>
                      <a:pt x="134" y="434"/>
                    </a:lnTo>
                    <a:lnTo>
                      <a:pt x="138" y="432"/>
                    </a:lnTo>
                    <a:lnTo>
                      <a:pt x="144" y="424"/>
                    </a:lnTo>
                    <a:lnTo>
                      <a:pt x="150" y="420"/>
                    </a:lnTo>
                    <a:lnTo>
                      <a:pt x="156" y="418"/>
                    </a:lnTo>
                    <a:lnTo>
                      <a:pt x="164" y="420"/>
                    </a:lnTo>
                    <a:lnTo>
                      <a:pt x="168" y="422"/>
                    </a:lnTo>
                    <a:lnTo>
                      <a:pt x="186" y="416"/>
                    </a:lnTo>
                    <a:lnTo>
                      <a:pt x="192" y="414"/>
                    </a:lnTo>
                    <a:lnTo>
                      <a:pt x="198" y="408"/>
                    </a:lnTo>
                    <a:lnTo>
                      <a:pt x="200" y="406"/>
                    </a:lnTo>
                    <a:lnTo>
                      <a:pt x="206" y="410"/>
                    </a:lnTo>
                    <a:lnTo>
                      <a:pt x="210" y="408"/>
                    </a:lnTo>
                    <a:lnTo>
                      <a:pt x="212" y="406"/>
                    </a:lnTo>
                    <a:lnTo>
                      <a:pt x="218" y="396"/>
                    </a:lnTo>
                    <a:lnTo>
                      <a:pt x="220" y="394"/>
                    </a:lnTo>
                    <a:lnTo>
                      <a:pt x="224" y="392"/>
                    </a:lnTo>
                    <a:lnTo>
                      <a:pt x="228" y="394"/>
                    </a:lnTo>
                    <a:lnTo>
                      <a:pt x="234" y="396"/>
                    </a:lnTo>
                    <a:lnTo>
                      <a:pt x="236" y="394"/>
                    </a:lnTo>
                    <a:lnTo>
                      <a:pt x="238" y="394"/>
                    </a:lnTo>
                    <a:lnTo>
                      <a:pt x="240" y="390"/>
                    </a:lnTo>
                    <a:lnTo>
                      <a:pt x="246" y="390"/>
                    </a:lnTo>
                    <a:lnTo>
                      <a:pt x="248" y="392"/>
                    </a:lnTo>
                    <a:lnTo>
                      <a:pt x="252" y="392"/>
                    </a:lnTo>
                    <a:lnTo>
                      <a:pt x="254" y="390"/>
                    </a:lnTo>
                    <a:lnTo>
                      <a:pt x="256" y="388"/>
                    </a:lnTo>
                    <a:lnTo>
                      <a:pt x="256" y="386"/>
                    </a:lnTo>
                    <a:lnTo>
                      <a:pt x="256" y="384"/>
                    </a:lnTo>
                    <a:lnTo>
                      <a:pt x="266" y="380"/>
                    </a:lnTo>
                    <a:lnTo>
                      <a:pt x="268" y="378"/>
                    </a:lnTo>
                    <a:lnTo>
                      <a:pt x="270" y="376"/>
                    </a:lnTo>
                    <a:lnTo>
                      <a:pt x="274" y="372"/>
                    </a:lnTo>
                    <a:lnTo>
                      <a:pt x="276" y="370"/>
                    </a:lnTo>
                    <a:lnTo>
                      <a:pt x="280" y="372"/>
                    </a:lnTo>
                    <a:lnTo>
                      <a:pt x="284" y="374"/>
                    </a:lnTo>
                    <a:lnTo>
                      <a:pt x="286" y="374"/>
                    </a:lnTo>
                    <a:lnTo>
                      <a:pt x="288" y="372"/>
                    </a:lnTo>
                    <a:lnTo>
                      <a:pt x="288" y="368"/>
                    </a:lnTo>
                    <a:lnTo>
                      <a:pt x="288" y="364"/>
                    </a:lnTo>
                    <a:lnTo>
                      <a:pt x="288" y="362"/>
                    </a:lnTo>
                    <a:lnTo>
                      <a:pt x="290" y="358"/>
                    </a:lnTo>
                    <a:lnTo>
                      <a:pt x="294" y="356"/>
                    </a:lnTo>
                    <a:lnTo>
                      <a:pt x="298" y="354"/>
                    </a:lnTo>
                    <a:lnTo>
                      <a:pt x="304" y="354"/>
                    </a:lnTo>
                    <a:lnTo>
                      <a:pt x="304" y="356"/>
                    </a:lnTo>
                    <a:lnTo>
                      <a:pt x="306" y="360"/>
                    </a:lnTo>
                    <a:lnTo>
                      <a:pt x="308" y="360"/>
                    </a:lnTo>
                    <a:lnTo>
                      <a:pt x="310" y="360"/>
                    </a:lnTo>
                    <a:lnTo>
                      <a:pt x="312" y="358"/>
                    </a:lnTo>
                    <a:lnTo>
                      <a:pt x="314" y="354"/>
                    </a:lnTo>
                    <a:lnTo>
                      <a:pt x="318" y="350"/>
                    </a:lnTo>
                    <a:lnTo>
                      <a:pt x="322" y="344"/>
                    </a:lnTo>
                    <a:lnTo>
                      <a:pt x="322" y="338"/>
                    </a:lnTo>
                    <a:lnTo>
                      <a:pt x="326" y="336"/>
                    </a:lnTo>
                    <a:lnTo>
                      <a:pt x="330" y="334"/>
                    </a:lnTo>
                    <a:lnTo>
                      <a:pt x="330" y="330"/>
                    </a:lnTo>
                    <a:lnTo>
                      <a:pt x="332" y="326"/>
                    </a:lnTo>
                    <a:lnTo>
                      <a:pt x="334" y="322"/>
                    </a:lnTo>
                    <a:lnTo>
                      <a:pt x="332" y="320"/>
                    </a:lnTo>
                    <a:lnTo>
                      <a:pt x="330" y="318"/>
                    </a:lnTo>
                    <a:lnTo>
                      <a:pt x="330" y="314"/>
                    </a:lnTo>
                    <a:lnTo>
                      <a:pt x="326" y="316"/>
                    </a:lnTo>
                    <a:lnTo>
                      <a:pt x="324" y="310"/>
                    </a:lnTo>
                    <a:lnTo>
                      <a:pt x="324" y="308"/>
                    </a:lnTo>
                    <a:lnTo>
                      <a:pt x="326" y="306"/>
                    </a:lnTo>
                    <a:lnTo>
                      <a:pt x="324" y="304"/>
                    </a:lnTo>
                    <a:lnTo>
                      <a:pt x="322" y="304"/>
                    </a:lnTo>
                    <a:lnTo>
                      <a:pt x="326" y="298"/>
                    </a:lnTo>
                    <a:lnTo>
                      <a:pt x="324" y="298"/>
                    </a:lnTo>
                    <a:lnTo>
                      <a:pt x="326" y="296"/>
                    </a:lnTo>
                    <a:lnTo>
                      <a:pt x="328" y="296"/>
                    </a:lnTo>
                    <a:lnTo>
                      <a:pt x="330" y="294"/>
                    </a:lnTo>
                    <a:lnTo>
                      <a:pt x="330" y="290"/>
                    </a:lnTo>
                    <a:lnTo>
                      <a:pt x="332" y="290"/>
                    </a:lnTo>
                    <a:lnTo>
                      <a:pt x="332" y="288"/>
                    </a:lnTo>
                    <a:lnTo>
                      <a:pt x="326" y="288"/>
                    </a:lnTo>
                    <a:lnTo>
                      <a:pt x="322" y="288"/>
                    </a:lnTo>
                    <a:lnTo>
                      <a:pt x="322" y="286"/>
                    </a:lnTo>
                    <a:lnTo>
                      <a:pt x="322" y="284"/>
                    </a:lnTo>
                    <a:lnTo>
                      <a:pt x="322" y="280"/>
                    </a:lnTo>
                    <a:lnTo>
                      <a:pt x="320" y="280"/>
                    </a:lnTo>
                    <a:lnTo>
                      <a:pt x="318" y="282"/>
                    </a:lnTo>
                    <a:lnTo>
                      <a:pt x="314" y="282"/>
                    </a:lnTo>
                    <a:lnTo>
                      <a:pt x="320" y="276"/>
                    </a:lnTo>
                    <a:lnTo>
                      <a:pt x="318" y="274"/>
                    </a:lnTo>
                    <a:lnTo>
                      <a:pt x="316" y="272"/>
                    </a:lnTo>
                    <a:lnTo>
                      <a:pt x="314" y="270"/>
                    </a:lnTo>
                    <a:lnTo>
                      <a:pt x="316" y="268"/>
                    </a:lnTo>
                    <a:lnTo>
                      <a:pt x="316" y="264"/>
                    </a:lnTo>
                    <a:lnTo>
                      <a:pt x="314" y="262"/>
                    </a:lnTo>
                    <a:lnTo>
                      <a:pt x="314" y="256"/>
                    </a:lnTo>
                    <a:lnTo>
                      <a:pt x="310" y="254"/>
                    </a:lnTo>
                    <a:lnTo>
                      <a:pt x="310" y="250"/>
                    </a:lnTo>
                    <a:lnTo>
                      <a:pt x="312" y="248"/>
                    </a:lnTo>
                    <a:lnTo>
                      <a:pt x="312" y="244"/>
                    </a:lnTo>
                    <a:lnTo>
                      <a:pt x="316" y="244"/>
                    </a:lnTo>
                    <a:lnTo>
                      <a:pt x="318" y="244"/>
                    </a:lnTo>
                    <a:lnTo>
                      <a:pt x="320" y="242"/>
                    </a:lnTo>
                    <a:lnTo>
                      <a:pt x="320" y="240"/>
                    </a:lnTo>
                    <a:lnTo>
                      <a:pt x="324" y="236"/>
                    </a:lnTo>
                    <a:lnTo>
                      <a:pt x="328" y="236"/>
                    </a:lnTo>
                    <a:lnTo>
                      <a:pt x="328" y="234"/>
                    </a:lnTo>
                    <a:lnTo>
                      <a:pt x="330" y="232"/>
                    </a:lnTo>
                    <a:lnTo>
                      <a:pt x="332" y="230"/>
                    </a:lnTo>
                    <a:lnTo>
                      <a:pt x="334" y="222"/>
                    </a:lnTo>
                    <a:lnTo>
                      <a:pt x="334" y="218"/>
                    </a:lnTo>
                    <a:lnTo>
                      <a:pt x="336" y="214"/>
                    </a:lnTo>
                    <a:lnTo>
                      <a:pt x="334" y="212"/>
                    </a:lnTo>
                    <a:lnTo>
                      <a:pt x="336" y="210"/>
                    </a:lnTo>
                    <a:lnTo>
                      <a:pt x="334" y="208"/>
                    </a:lnTo>
                    <a:lnTo>
                      <a:pt x="332" y="204"/>
                    </a:lnTo>
                    <a:lnTo>
                      <a:pt x="332" y="202"/>
                    </a:lnTo>
                    <a:lnTo>
                      <a:pt x="334" y="200"/>
                    </a:lnTo>
                    <a:lnTo>
                      <a:pt x="334" y="198"/>
                    </a:lnTo>
                    <a:lnTo>
                      <a:pt x="328" y="188"/>
                    </a:lnTo>
                    <a:lnTo>
                      <a:pt x="328" y="184"/>
                    </a:lnTo>
                    <a:lnTo>
                      <a:pt x="326" y="180"/>
                    </a:lnTo>
                    <a:lnTo>
                      <a:pt x="326" y="178"/>
                    </a:lnTo>
                    <a:lnTo>
                      <a:pt x="326" y="176"/>
                    </a:lnTo>
                    <a:lnTo>
                      <a:pt x="326" y="174"/>
                    </a:lnTo>
                    <a:lnTo>
                      <a:pt x="328" y="172"/>
                    </a:lnTo>
                    <a:lnTo>
                      <a:pt x="326" y="170"/>
                    </a:lnTo>
                    <a:lnTo>
                      <a:pt x="326" y="168"/>
                    </a:lnTo>
                    <a:lnTo>
                      <a:pt x="326" y="166"/>
                    </a:lnTo>
                    <a:lnTo>
                      <a:pt x="326" y="164"/>
                    </a:lnTo>
                    <a:lnTo>
                      <a:pt x="330" y="160"/>
                    </a:lnTo>
                    <a:lnTo>
                      <a:pt x="330" y="156"/>
                    </a:lnTo>
                    <a:lnTo>
                      <a:pt x="334" y="134"/>
                    </a:lnTo>
                    <a:lnTo>
                      <a:pt x="336" y="132"/>
                    </a:lnTo>
                    <a:lnTo>
                      <a:pt x="336" y="128"/>
                    </a:lnTo>
                    <a:lnTo>
                      <a:pt x="336" y="124"/>
                    </a:lnTo>
                    <a:lnTo>
                      <a:pt x="336" y="122"/>
                    </a:lnTo>
                    <a:lnTo>
                      <a:pt x="334" y="120"/>
                    </a:lnTo>
                    <a:lnTo>
                      <a:pt x="334" y="118"/>
                    </a:lnTo>
                    <a:lnTo>
                      <a:pt x="334" y="116"/>
                    </a:lnTo>
                    <a:lnTo>
                      <a:pt x="336" y="114"/>
                    </a:lnTo>
                    <a:lnTo>
                      <a:pt x="338" y="112"/>
                    </a:lnTo>
                    <a:lnTo>
                      <a:pt x="338" y="110"/>
                    </a:lnTo>
                    <a:lnTo>
                      <a:pt x="338" y="108"/>
                    </a:lnTo>
                    <a:lnTo>
                      <a:pt x="342" y="104"/>
                    </a:lnTo>
                    <a:lnTo>
                      <a:pt x="342" y="102"/>
                    </a:lnTo>
                    <a:lnTo>
                      <a:pt x="342" y="100"/>
                    </a:lnTo>
                    <a:lnTo>
                      <a:pt x="342" y="96"/>
                    </a:lnTo>
                    <a:lnTo>
                      <a:pt x="344" y="96"/>
                    </a:lnTo>
                    <a:lnTo>
                      <a:pt x="344" y="94"/>
                    </a:lnTo>
                    <a:lnTo>
                      <a:pt x="344" y="92"/>
                    </a:lnTo>
                    <a:lnTo>
                      <a:pt x="346" y="90"/>
                    </a:lnTo>
                    <a:lnTo>
                      <a:pt x="346" y="88"/>
                    </a:lnTo>
                    <a:lnTo>
                      <a:pt x="348" y="86"/>
                    </a:lnTo>
                    <a:lnTo>
                      <a:pt x="350" y="80"/>
                    </a:lnTo>
                    <a:lnTo>
                      <a:pt x="352" y="76"/>
                    </a:lnTo>
                    <a:lnTo>
                      <a:pt x="354" y="70"/>
                    </a:lnTo>
                    <a:lnTo>
                      <a:pt x="354" y="68"/>
                    </a:lnTo>
                    <a:lnTo>
                      <a:pt x="354" y="64"/>
                    </a:lnTo>
                    <a:lnTo>
                      <a:pt x="354" y="60"/>
                    </a:lnTo>
                    <a:lnTo>
                      <a:pt x="356" y="58"/>
                    </a:lnTo>
                    <a:lnTo>
                      <a:pt x="358" y="56"/>
                    </a:lnTo>
                    <a:lnTo>
                      <a:pt x="360" y="54"/>
                    </a:lnTo>
                    <a:lnTo>
                      <a:pt x="364" y="54"/>
                    </a:lnTo>
                    <a:lnTo>
                      <a:pt x="366" y="48"/>
                    </a:lnTo>
                    <a:lnTo>
                      <a:pt x="366" y="42"/>
                    </a:lnTo>
                    <a:lnTo>
                      <a:pt x="368" y="38"/>
                    </a:lnTo>
                    <a:lnTo>
                      <a:pt x="372" y="26"/>
                    </a:lnTo>
                    <a:lnTo>
                      <a:pt x="374" y="24"/>
                    </a:lnTo>
                    <a:lnTo>
                      <a:pt x="374" y="22"/>
                    </a:lnTo>
                    <a:lnTo>
                      <a:pt x="374" y="18"/>
                    </a:lnTo>
                    <a:lnTo>
                      <a:pt x="372" y="16"/>
                    </a:lnTo>
                    <a:lnTo>
                      <a:pt x="372" y="14"/>
                    </a:lnTo>
                    <a:lnTo>
                      <a:pt x="370" y="6"/>
                    </a:lnTo>
                    <a:lnTo>
                      <a:pt x="368" y="2"/>
                    </a:lnTo>
                    <a:lnTo>
                      <a:pt x="368" y="0"/>
                    </a:lnTo>
                    <a:lnTo>
                      <a:pt x="1002" y="0"/>
                    </a:lnTo>
                    <a:lnTo>
                      <a:pt x="1196" y="0"/>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29" name="Freeform 82">
                <a:extLst>
                  <a:ext uri="{FF2B5EF4-FFF2-40B4-BE49-F238E27FC236}">
                    <a16:creationId xmlns:a16="http://schemas.microsoft.com/office/drawing/2014/main" id="{6EBD57A1-2153-4116-A116-2F57B63BC6BD}"/>
                  </a:ext>
                </a:extLst>
              </p:cNvPr>
              <p:cNvSpPr>
                <a:spLocks/>
              </p:cNvSpPr>
              <p:nvPr/>
            </p:nvSpPr>
            <p:spPr bwMode="auto">
              <a:xfrm>
                <a:off x="28" y="0"/>
                <a:ext cx="1011" cy="1525"/>
              </a:xfrm>
              <a:custGeom>
                <a:avLst/>
                <a:gdLst>
                  <a:gd name="T0" fmla="*/ 993 w 1011"/>
                  <a:gd name="T1" fmla="*/ 58 h 1525"/>
                  <a:gd name="T2" fmla="*/ 979 w 1011"/>
                  <a:gd name="T3" fmla="*/ 104 h 1525"/>
                  <a:gd name="T4" fmla="*/ 967 w 1011"/>
                  <a:gd name="T5" fmla="*/ 160 h 1525"/>
                  <a:gd name="T6" fmla="*/ 969 w 1011"/>
                  <a:gd name="T7" fmla="*/ 204 h 1525"/>
                  <a:gd name="T8" fmla="*/ 949 w 1011"/>
                  <a:gd name="T9" fmla="*/ 244 h 1525"/>
                  <a:gd name="T10" fmla="*/ 959 w 1011"/>
                  <a:gd name="T11" fmla="*/ 284 h 1525"/>
                  <a:gd name="T12" fmla="*/ 961 w 1011"/>
                  <a:gd name="T13" fmla="*/ 310 h 1525"/>
                  <a:gd name="T14" fmla="*/ 945 w 1011"/>
                  <a:gd name="T15" fmla="*/ 360 h 1525"/>
                  <a:gd name="T16" fmla="*/ 911 w 1011"/>
                  <a:gd name="T17" fmla="*/ 372 h 1525"/>
                  <a:gd name="T18" fmla="*/ 861 w 1011"/>
                  <a:gd name="T19" fmla="*/ 392 h 1525"/>
                  <a:gd name="T20" fmla="*/ 781 w 1011"/>
                  <a:gd name="T21" fmla="*/ 424 h 1525"/>
                  <a:gd name="T22" fmla="*/ 709 w 1011"/>
                  <a:gd name="T23" fmla="*/ 468 h 1525"/>
                  <a:gd name="T24" fmla="*/ 667 w 1011"/>
                  <a:gd name="T25" fmla="*/ 496 h 1525"/>
                  <a:gd name="T26" fmla="*/ 641 w 1011"/>
                  <a:gd name="T27" fmla="*/ 554 h 1525"/>
                  <a:gd name="T28" fmla="*/ 657 w 1011"/>
                  <a:gd name="T29" fmla="*/ 624 h 1525"/>
                  <a:gd name="T30" fmla="*/ 641 w 1011"/>
                  <a:gd name="T31" fmla="*/ 1465 h 1525"/>
                  <a:gd name="T32" fmla="*/ 610 w 1011"/>
                  <a:gd name="T33" fmla="*/ 1479 h 1525"/>
                  <a:gd name="T34" fmla="*/ 560 w 1011"/>
                  <a:gd name="T35" fmla="*/ 1469 h 1525"/>
                  <a:gd name="T36" fmla="*/ 538 w 1011"/>
                  <a:gd name="T37" fmla="*/ 1493 h 1525"/>
                  <a:gd name="T38" fmla="*/ 518 w 1011"/>
                  <a:gd name="T39" fmla="*/ 1515 h 1525"/>
                  <a:gd name="T40" fmla="*/ 504 w 1011"/>
                  <a:gd name="T41" fmla="*/ 1519 h 1525"/>
                  <a:gd name="T42" fmla="*/ 492 w 1011"/>
                  <a:gd name="T43" fmla="*/ 1523 h 1525"/>
                  <a:gd name="T44" fmla="*/ 474 w 1011"/>
                  <a:gd name="T45" fmla="*/ 1521 h 1525"/>
                  <a:gd name="T46" fmla="*/ 456 w 1011"/>
                  <a:gd name="T47" fmla="*/ 1509 h 1525"/>
                  <a:gd name="T48" fmla="*/ 436 w 1011"/>
                  <a:gd name="T49" fmla="*/ 1511 h 1525"/>
                  <a:gd name="T50" fmla="*/ 426 w 1011"/>
                  <a:gd name="T51" fmla="*/ 1515 h 1525"/>
                  <a:gd name="T52" fmla="*/ 412 w 1011"/>
                  <a:gd name="T53" fmla="*/ 1507 h 1525"/>
                  <a:gd name="T54" fmla="*/ 374 w 1011"/>
                  <a:gd name="T55" fmla="*/ 1501 h 1525"/>
                  <a:gd name="T56" fmla="*/ 332 w 1011"/>
                  <a:gd name="T57" fmla="*/ 1493 h 1525"/>
                  <a:gd name="T58" fmla="*/ 320 w 1011"/>
                  <a:gd name="T59" fmla="*/ 1487 h 1525"/>
                  <a:gd name="T60" fmla="*/ 294 w 1011"/>
                  <a:gd name="T61" fmla="*/ 1477 h 1525"/>
                  <a:gd name="T62" fmla="*/ 248 w 1011"/>
                  <a:gd name="T63" fmla="*/ 1439 h 1525"/>
                  <a:gd name="T64" fmla="*/ 208 w 1011"/>
                  <a:gd name="T65" fmla="*/ 1405 h 1525"/>
                  <a:gd name="T66" fmla="*/ 170 w 1011"/>
                  <a:gd name="T67" fmla="*/ 1379 h 1525"/>
                  <a:gd name="T68" fmla="*/ 150 w 1011"/>
                  <a:gd name="T69" fmla="*/ 1309 h 1525"/>
                  <a:gd name="T70" fmla="*/ 138 w 1011"/>
                  <a:gd name="T71" fmla="*/ 1271 h 1525"/>
                  <a:gd name="T72" fmla="*/ 104 w 1011"/>
                  <a:gd name="T73" fmla="*/ 1227 h 1525"/>
                  <a:gd name="T74" fmla="*/ 56 w 1011"/>
                  <a:gd name="T75" fmla="*/ 1141 h 1525"/>
                  <a:gd name="T76" fmla="*/ 58 w 1011"/>
                  <a:gd name="T77" fmla="*/ 1067 h 1525"/>
                  <a:gd name="T78" fmla="*/ 50 w 1011"/>
                  <a:gd name="T79" fmla="*/ 1033 h 1525"/>
                  <a:gd name="T80" fmla="*/ 82 w 1011"/>
                  <a:gd name="T81" fmla="*/ 989 h 1525"/>
                  <a:gd name="T82" fmla="*/ 72 w 1011"/>
                  <a:gd name="T83" fmla="*/ 915 h 1525"/>
                  <a:gd name="T84" fmla="*/ 42 w 1011"/>
                  <a:gd name="T85" fmla="*/ 799 h 1525"/>
                  <a:gd name="T86" fmla="*/ 46 w 1011"/>
                  <a:gd name="T87" fmla="*/ 762 h 1525"/>
                  <a:gd name="T88" fmla="*/ 32 w 1011"/>
                  <a:gd name="T89" fmla="*/ 718 h 1525"/>
                  <a:gd name="T90" fmla="*/ 26 w 1011"/>
                  <a:gd name="T91" fmla="*/ 680 h 1525"/>
                  <a:gd name="T92" fmla="*/ 22 w 1011"/>
                  <a:gd name="T93" fmla="*/ 648 h 1525"/>
                  <a:gd name="T94" fmla="*/ 34 w 1011"/>
                  <a:gd name="T95" fmla="*/ 622 h 1525"/>
                  <a:gd name="T96" fmla="*/ 20 w 1011"/>
                  <a:gd name="T97" fmla="*/ 588 h 1525"/>
                  <a:gd name="T98" fmla="*/ 6 w 1011"/>
                  <a:gd name="T99" fmla="*/ 542 h 1525"/>
                  <a:gd name="T100" fmla="*/ 6 w 1011"/>
                  <a:gd name="T101" fmla="*/ 510 h 1525"/>
                  <a:gd name="T102" fmla="*/ 32 w 1011"/>
                  <a:gd name="T103" fmla="*/ 486 h 1525"/>
                  <a:gd name="T104" fmla="*/ 62 w 1011"/>
                  <a:gd name="T105" fmla="*/ 476 h 1525"/>
                  <a:gd name="T106" fmla="*/ 112 w 1011"/>
                  <a:gd name="T107" fmla="*/ 464 h 1525"/>
                  <a:gd name="T108" fmla="*/ 138 w 1011"/>
                  <a:gd name="T109" fmla="*/ 476 h 1525"/>
                  <a:gd name="T110" fmla="*/ 196 w 1011"/>
                  <a:gd name="T111" fmla="*/ 490 h 1525"/>
                  <a:gd name="T112" fmla="*/ 212 w 1011"/>
                  <a:gd name="T113" fmla="*/ 520 h 1525"/>
                  <a:gd name="T114" fmla="*/ 262 w 1011"/>
                  <a:gd name="T115" fmla="*/ 532 h 1525"/>
                  <a:gd name="T116" fmla="*/ 290 w 1011"/>
                  <a:gd name="T117" fmla="*/ 496 h 1525"/>
                  <a:gd name="T118" fmla="*/ 318 w 1011"/>
                  <a:gd name="T119" fmla="*/ 442 h 152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011" h="1525">
                    <a:moveTo>
                      <a:pt x="1005" y="0"/>
                    </a:moveTo>
                    <a:lnTo>
                      <a:pt x="1005" y="2"/>
                    </a:lnTo>
                    <a:lnTo>
                      <a:pt x="1007" y="6"/>
                    </a:lnTo>
                    <a:lnTo>
                      <a:pt x="1009" y="14"/>
                    </a:lnTo>
                    <a:lnTo>
                      <a:pt x="1009" y="16"/>
                    </a:lnTo>
                    <a:lnTo>
                      <a:pt x="1011" y="18"/>
                    </a:lnTo>
                    <a:lnTo>
                      <a:pt x="1011" y="22"/>
                    </a:lnTo>
                    <a:lnTo>
                      <a:pt x="1011" y="24"/>
                    </a:lnTo>
                    <a:lnTo>
                      <a:pt x="1009" y="26"/>
                    </a:lnTo>
                    <a:lnTo>
                      <a:pt x="1005" y="38"/>
                    </a:lnTo>
                    <a:lnTo>
                      <a:pt x="1003" y="42"/>
                    </a:lnTo>
                    <a:lnTo>
                      <a:pt x="1003" y="48"/>
                    </a:lnTo>
                    <a:lnTo>
                      <a:pt x="1001" y="54"/>
                    </a:lnTo>
                    <a:lnTo>
                      <a:pt x="997" y="54"/>
                    </a:lnTo>
                    <a:lnTo>
                      <a:pt x="995" y="56"/>
                    </a:lnTo>
                    <a:lnTo>
                      <a:pt x="993" y="58"/>
                    </a:lnTo>
                    <a:lnTo>
                      <a:pt x="991" y="60"/>
                    </a:lnTo>
                    <a:lnTo>
                      <a:pt x="991" y="64"/>
                    </a:lnTo>
                    <a:lnTo>
                      <a:pt x="991" y="68"/>
                    </a:lnTo>
                    <a:lnTo>
                      <a:pt x="991" y="70"/>
                    </a:lnTo>
                    <a:lnTo>
                      <a:pt x="989" y="76"/>
                    </a:lnTo>
                    <a:lnTo>
                      <a:pt x="987" y="80"/>
                    </a:lnTo>
                    <a:lnTo>
                      <a:pt x="985" y="86"/>
                    </a:lnTo>
                    <a:lnTo>
                      <a:pt x="983" y="88"/>
                    </a:lnTo>
                    <a:lnTo>
                      <a:pt x="983" y="90"/>
                    </a:lnTo>
                    <a:lnTo>
                      <a:pt x="981" y="92"/>
                    </a:lnTo>
                    <a:lnTo>
                      <a:pt x="981" y="94"/>
                    </a:lnTo>
                    <a:lnTo>
                      <a:pt x="981" y="96"/>
                    </a:lnTo>
                    <a:lnTo>
                      <a:pt x="979" y="96"/>
                    </a:lnTo>
                    <a:lnTo>
                      <a:pt x="979" y="100"/>
                    </a:lnTo>
                    <a:lnTo>
                      <a:pt x="979" y="102"/>
                    </a:lnTo>
                    <a:lnTo>
                      <a:pt x="979" y="104"/>
                    </a:lnTo>
                    <a:lnTo>
                      <a:pt x="975" y="108"/>
                    </a:lnTo>
                    <a:lnTo>
                      <a:pt x="975" y="110"/>
                    </a:lnTo>
                    <a:lnTo>
                      <a:pt x="975" y="112"/>
                    </a:lnTo>
                    <a:lnTo>
                      <a:pt x="973" y="114"/>
                    </a:lnTo>
                    <a:lnTo>
                      <a:pt x="971" y="116"/>
                    </a:lnTo>
                    <a:lnTo>
                      <a:pt x="971" y="118"/>
                    </a:lnTo>
                    <a:lnTo>
                      <a:pt x="971" y="120"/>
                    </a:lnTo>
                    <a:lnTo>
                      <a:pt x="973" y="122"/>
                    </a:lnTo>
                    <a:lnTo>
                      <a:pt x="973" y="124"/>
                    </a:lnTo>
                    <a:lnTo>
                      <a:pt x="973" y="128"/>
                    </a:lnTo>
                    <a:lnTo>
                      <a:pt x="973" y="132"/>
                    </a:lnTo>
                    <a:lnTo>
                      <a:pt x="971" y="134"/>
                    </a:lnTo>
                    <a:lnTo>
                      <a:pt x="967" y="156"/>
                    </a:lnTo>
                    <a:lnTo>
                      <a:pt x="967" y="160"/>
                    </a:lnTo>
                    <a:lnTo>
                      <a:pt x="963" y="164"/>
                    </a:lnTo>
                    <a:lnTo>
                      <a:pt x="963" y="166"/>
                    </a:lnTo>
                    <a:lnTo>
                      <a:pt x="963" y="168"/>
                    </a:lnTo>
                    <a:lnTo>
                      <a:pt x="963" y="170"/>
                    </a:lnTo>
                    <a:lnTo>
                      <a:pt x="965" y="172"/>
                    </a:lnTo>
                    <a:lnTo>
                      <a:pt x="963" y="174"/>
                    </a:lnTo>
                    <a:lnTo>
                      <a:pt x="963" y="176"/>
                    </a:lnTo>
                    <a:lnTo>
                      <a:pt x="963" y="178"/>
                    </a:lnTo>
                    <a:lnTo>
                      <a:pt x="963" y="180"/>
                    </a:lnTo>
                    <a:lnTo>
                      <a:pt x="965" y="184"/>
                    </a:lnTo>
                    <a:lnTo>
                      <a:pt x="965" y="188"/>
                    </a:lnTo>
                    <a:lnTo>
                      <a:pt x="971" y="198"/>
                    </a:lnTo>
                    <a:lnTo>
                      <a:pt x="971" y="200"/>
                    </a:lnTo>
                    <a:lnTo>
                      <a:pt x="969" y="202"/>
                    </a:lnTo>
                    <a:lnTo>
                      <a:pt x="969" y="204"/>
                    </a:lnTo>
                    <a:lnTo>
                      <a:pt x="971" y="208"/>
                    </a:lnTo>
                    <a:lnTo>
                      <a:pt x="973" y="210"/>
                    </a:lnTo>
                    <a:lnTo>
                      <a:pt x="971" y="212"/>
                    </a:lnTo>
                    <a:lnTo>
                      <a:pt x="973" y="214"/>
                    </a:lnTo>
                    <a:lnTo>
                      <a:pt x="971" y="218"/>
                    </a:lnTo>
                    <a:lnTo>
                      <a:pt x="971" y="222"/>
                    </a:lnTo>
                    <a:lnTo>
                      <a:pt x="969" y="230"/>
                    </a:lnTo>
                    <a:lnTo>
                      <a:pt x="967" y="232"/>
                    </a:lnTo>
                    <a:lnTo>
                      <a:pt x="965" y="234"/>
                    </a:lnTo>
                    <a:lnTo>
                      <a:pt x="965" y="236"/>
                    </a:lnTo>
                    <a:lnTo>
                      <a:pt x="961" y="236"/>
                    </a:lnTo>
                    <a:lnTo>
                      <a:pt x="957" y="240"/>
                    </a:lnTo>
                    <a:lnTo>
                      <a:pt x="957" y="242"/>
                    </a:lnTo>
                    <a:lnTo>
                      <a:pt x="955" y="244"/>
                    </a:lnTo>
                    <a:lnTo>
                      <a:pt x="953" y="244"/>
                    </a:lnTo>
                    <a:lnTo>
                      <a:pt x="949" y="244"/>
                    </a:lnTo>
                    <a:lnTo>
                      <a:pt x="949" y="248"/>
                    </a:lnTo>
                    <a:lnTo>
                      <a:pt x="947" y="250"/>
                    </a:lnTo>
                    <a:lnTo>
                      <a:pt x="947" y="254"/>
                    </a:lnTo>
                    <a:lnTo>
                      <a:pt x="951" y="256"/>
                    </a:lnTo>
                    <a:lnTo>
                      <a:pt x="951" y="262"/>
                    </a:lnTo>
                    <a:lnTo>
                      <a:pt x="953" y="264"/>
                    </a:lnTo>
                    <a:lnTo>
                      <a:pt x="953" y="268"/>
                    </a:lnTo>
                    <a:lnTo>
                      <a:pt x="951" y="270"/>
                    </a:lnTo>
                    <a:lnTo>
                      <a:pt x="953" y="272"/>
                    </a:lnTo>
                    <a:lnTo>
                      <a:pt x="955" y="274"/>
                    </a:lnTo>
                    <a:lnTo>
                      <a:pt x="957" y="276"/>
                    </a:lnTo>
                    <a:lnTo>
                      <a:pt x="951" y="282"/>
                    </a:lnTo>
                    <a:lnTo>
                      <a:pt x="955" y="282"/>
                    </a:lnTo>
                    <a:lnTo>
                      <a:pt x="957" y="280"/>
                    </a:lnTo>
                    <a:lnTo>
                      <a:pt x="959" y="280"/>
                    </a:lnTo>
                    <a:lnTo>
                      <a:pt x="959" y="284"/>
                    </a:lnTo>
                    <a:lnTo>
                      <a:pt x="959" y="286"/>
                    </a:lnTo>
                    <a:lnTo>
                      <a:pt x="959" y="288"/>
                    </a:lnTo>
                    <a:lnTo>
                      <a:pt x="963" y="288"/>
                    </a:lnTo>
                    <a:lnTo>
                      <a:pt x="969" y="288"/>
                    </a:lnTo>
                    <a:lnTo>
                      <a:pt x="969" y="290"/>
                    </a:lnTo>
                    <a:lnTo>
                      <a:pt x="967" y="290"/>
                    </a:lnTo>
                    <a:lnTo>
                      <a:pt x="967" y="294"/>
                    </a:lnTo>
                    <a:lnTo>
                      <a:pt x="965" y="296"/>
                    </a:lnTo>
                    <a:lnTo>
                      <a:pt x="963" y="296"/>
                    </a:lnTo>
                    <a:lnTo>
                      <a:pt x="961" y="298"/>
                    </a:lnTo>
                    <a:lnTo>
                      <a:pt x="963" y="298"/>
                    </a:lnTo>
                    <a:lnTo>
                      <a:pt x="959" y="304"/>
                    </a:lnTo>
                    <a:lnTo>
                      <a:pt x="961" y="304"/>
                    </a:lnTo>
                    <a:lnTo>
                      <a:pt x="963" y="306"/>
                    </a:lnTo>
                    <a:lnTo>
                      <a:pt x="961" y="308"/>
                    </a:lnTo>
                    <a:lnTo>
                      <a:pt x="961" y="310"/>
                    </a:lnTo>
                    <a:lnTo>
                      <a:pt x="963" y="316"/>
                    </a:lnTo>
                    <a:lnTo>
                      <a:pt x="967" y="314"/>
                    </a:lnTo>
                    <a:lnTo>
                      <a:pt x="967" y="318"/>
                    </a:lnTo>
                    <a:lnTo>
                      <a:pt x="969" y="320"/>
                    </a:lnTo>
                    <a:lnTo>
                      <a:pt x="971" y="322"/>
                    </a:lnTo>
                    <a:lnTo>
                      <a:pt x="969" y="326"/>
                    </a:lnTo>
                    <a:lnTo>
                      <a:pt x="967" y="330"/>
                    </a:lnTo>
                    <a:lnTo>
                      <a:pt x="967" y="334"/>
                    </a:lnTo>
                    <a:lnTo>
                      <a:pt x="963" y="336"/>
                    </a:lnTo>
                    <a:lnTo>
                      <a:pt x="959" y="338"/>
                    </a:lnTo>
                    <a:lnTo>
                      <a:pt x="959" y="344"/>
                    </a:lnTo>
                    <a:lnTo>
                      <a:pt x="955" y="350"/>
                    </a:lnTo>
                    <a:lnTo>
                      <a:pt x="951" y="354"/>
                    </a:lnTo>
                    <a:lnTo>
                      <a:pt x="949" y="358"/>
                    </a:lnTo>
                    <a:lnTo>
                      <a:pt x="947" y="360"/>
                    </a:lnTo>
                    <a:lnTo>
                      <a:pt x="945" y="360"/>
                    </a:lnTo>
                    <a:lnTo>
                      <a:pt x="943" y="360"/>
                    </a:lnTo>
                    <a:lnTo>
                      <a:pt x="941" y="356"/>
                    </a:lnTo>
                    <a:lnTo>
                      <a:pt x="941" y="354"/>
                    </a:lnTo>
                    <a:lnTo>
                      <a:pt x="935" y="354"/>
                    </a:lnTo>
                    <a:lnTo>
                      <a:pt x="931" y="356"/>
                    </a:lnTo>
                    <a:lnTo>
                      <a:pt x="927" y="358"/>
                    </a:lnTo>
                    <a:lnTo>
                      <a:pt x="925" y="362"/>
                    </a:lnTo>
                    <a:lnTo>
                      <a:pt x="925" y="364"/>
                    </a:lnTo>
                    <a:lnTo>
                      <a:pt x="925" y="368"/>
                    </a:lnTo>
                    <a:lnTo>
                      <a:pt x="925" y="372"/>
                    </a:lnTo>
                    <a:lnTo>
                      <a:pt x="923" y="374"/>
                    </a:lnTo>
                    <a:lnTo>
                      <a:pt x="921" y="374"/>
                    </a:lnTo>
                    <a:lnTo>
                      <a:pt x="917" y="372"/>
                    </a:lnTo>
                    <a:lnTo>
                      <a:pt x="913" y="370"/>
                    </a:lnTo>
                    <a:lnTo>
                      <a:pt x="911" y="372"/>
                    </a:lnTo>
                    <a:lnTo>
                      <a:pt x="907" y="376"/>
                    </a:lnTo>
                    <a:lnTo>
                      <a:pt x="905" y="378"/>
                    </a:lnTo>
                    <a:lnTo>
                      <a:pt x="903" y="380"/>
                    </a:lnTo>
                    <a:lnTo>
                      <a:pt x="893" y="384"/>
                    </a:lnTo>
                    <a:lnTo>
                      <a:pt x="893" y="386"/>
                    </a:lnTo>
                    <a:lnTo>
                      <a:pt x="893" y="388"/>
                    </a:lnTo>
                    <a:lnTo>
                      <a:pt x="891" y="390"/>
                    </a:lnTo>
                    <a:lnTo>
                      <a:pt x="889" y="392"/>
                    </a:lnTo>
                    <a:lnTo>
                      <a:pt x="885" y="392"/>
                    </a:lnTo>
                    <a:lnTo>
                      <a:pt x="883" y="390"/>
                    </a:lnTo>
                    <a:lnTo>
                      <a:pt x="877" y="390"/>
                    </a:lnTo>
                    <a:lnTo>
                      <a:pt x="875" y="394"/>
                    </a:lnTo>
                    <a:lnTo>
                      <a:pt x="873" y="394"/>
                    </a:lnTo>
                    <a:lnTo>
                      <a:pt x="871" y="396"/>
                    </a:lnTo>
                    <a:lnTo>
                      <a:pt x="865" y="394"/>
                    </a:lnTo>
                    <a:lnTo>
                      <a:pt x="861" y="392"/>
                    </a:lnTo>
                    <a:lnTo>
                      <a:pt x="857" y="394"/>
                    </a:lnTo>
                    <a:lnTo>
                      <a:pt x="855" y="396"/>
                    </a:lnTo>
                    <a:lnTo>
                      <a:pt x="849" y="406"/>
                    </a:lnTo>
                    <a:lnTo>
                      <a:pt x="847" y="408"/>
                    </a:lnTo>
                    <a:lnTo>
                      <a:pt x="843" y="410"/>
                    </a:lnTo>
                    <a:lnTo>
                      <a:pt x="837" y="406"/>
                    </a:lnTo>
                    <a:lnTo>
                      <a:pt x="835" y="408"/>
                    </a:lnTo>
                    <a:lnTo>
                      <a:pt x="829" y="414"/>
                    </a:lnTo>
                    <a:lnTo>
                      <a:pt x="823" y="416"/>
                    </a:lnTo>
                    <a:lnTo>
                      <a:pt x="805" y="422"/>
                    </a:lnTo>
                    <a:lnTo>
                      <a:pt x="801" y="420"/>
                    </a:lnTo>
                    <a:lnTo>
                      <a:pt x="793" y="418"/>
                    </a:lnTo>
                    <a:lnTo>
                      <a:pt x="787" y="420"/>
                    </a:lnTo>
                    <a:lnTo>
                      <a:pt x="781" y="424"/>
                    </a:lnTo>
                    <a:lnTo>
                      <a:pt x="775" y="432"/>
                    </a:lnTo>
                    <a:lnTo>
                      <a:pt x="771" y="434"/>
                    </a:lnTo>
                    <a:lnTo>
                      <a:pt x="767" y="436"/>
                    </a:lnTo>
                    <a:lnTo>
                      <a:pt x="751" y="444"/>
                    </a:lnTo>
                    <a:lnTo>
                      <a:pt x="749" y="446"/>
                    </a:lnTo>
                    <a:lnTo>
                      <a:pt x="745" y="450"/>
                    </a:lnTo>
                    <a:lnTo>
                      <a:pt x="741" y="456"/>
                    </a:lnTo>
                    <a:lnTo>
                      <a:pt x="737" y="456"/>
                    </a:lnTo>
                    <a:lnTo>
                      <a:pt x="735" y="456"/>
                    </a:lnTo>
                    <a:lnTo>
                      <a:pt x="733" y="454"/>
                    </a:lnTo>
                    <a:lnTo>
                      <a:pt x="727" y="454"/>
                    </a:lnTo>
                    <a:lnTo>
                      <a:pt x="721" y="458"/>
                    </a:lnTo>
                    <a:lnTo>
                      <a:pt x="719" y="460"/>
                    </a:lnTo>
                    <a:lnTo>
                      <a:pt x="715" y="464"/>
                    </a:lnTo>
                    <a:lnTo>
                      <a:pt x="709" y="468"/>
                    </a:lnTo>
                    <a:lnTo>
                      <a:pt x="709" y="472"/>
                    </a:lnTo>
                    <a:lnTo>
                      <a:pt x="711" y="484"/>
                    </a:lnTo>
                    <a:lnTo>
                      <a:pt x="709" y="486"/>
                    </a:lnTo>
                    <a:lnTo>
                      <a:pt x="707" y="486"/>
                    </a:lnTo>
                    <a:lnTo>
                      <a:pt x="703" y="490"/>
                    </a:lnTo>
                    <a:lnTo>
                      <a:pt x="699" y="492"/>
                    </a:lnTo>
                    <a:lnTo>
                      <a:pt x="699" y="496"/>
                    </a:lnTo>
                    <a:lnTo>
                      <a:pt x="697" y="496"/>
                    </a:lnTo>
                    <a:lnTo>
                      <a:pt x="693" y="498"/>
                    </a:lnTo>
                    <a:lnTo>
                      <a:pt x="689" y="498"/>
                    </a:lnTo>
                    <a:lnTo>
                      <a:pt x="683" y="498"/>
                    </a:lnTo>
                    <a:lnTo>
                      <a:pt x="671" y="496"/>
                    </a:lnTo>
                    <a:lnTo>
                      <a:pt x="667" y="496"/>
                    </a:lnTo>
                    <a:lnTo>
                      <a:pt x="665" y="496"/>
                    </a:lnTo>
                    <a:lnTo>
                      <a:pt x="659" y="494"/>
                    </a:lnTo>
                    <a:lnTo>
                      <a:pt x="657" y="494"/>
                    </a:lnTo>
                    <a:lnTo>
                      <a:pt x="651" y="502"/>
                    </a:lnTo>
                    <a:lnTo>
                      <a:pt x="649" y="510"/>
                    </a:lnTo>
                    <a:lnTo>
                      <a:pt x="641" y="518"/>
                    </a:lnTo>
                    <a:lnTo>
                      <a:pt x="637" y="524"/>
                    </a:lnTo>
                    <a:lnTo>
                      <a:pt x="637" y="528"/>
                    </a:lnTo>
                    <a:lnTo>
                      <a:pt x="637" y="530"/>
                    </a:lnTo>
                    <a:lnTo>
                      <a:pt x="639" y="534"/>
                    </a:lnTo>
                    <a:lnTo>
                      <a:pt x="643" y="542"/>
                    </a:lnTo>
                    <a:lnTo>
                      <a:pt x="645" y="544"/>
                    </a:lnTo>
                    <a:lnTo>
                      <a:pt x="643" y="548"/>
                    </a:lnTo>
                    <a:lnTo>
                      <a:pt x="643" y="550"/>
                    </a:lnTo>
                    <a:lnTo>
                      <a:pt x="641" y="554"/>
                    </a:lnTo>
                    <a:lnTo>
                      <a:pt x="643" y="556"/>
                    </a:lnTo>
                    <a:lnTo>
                      <a:pt x="645" y="558"/>
                    </a:lnTo>
                    <a:lnTo>
                      <a:pt x="653" y="564"/>
                    </a:lnTo>
                    <a:lnTo>
                      <a:pt x="653" y="566"/>
                    </a:lnTo>
                    <a:lnTo>
                      <a:pt x="653" y="568"/>
                    </a:lnTo>
                    <a:lnTo>
                      <a:pt x="649" y="574"/>
                    </a:lnTo>
                    <a:lnTo>
                      <a:pt x="651" y="582"/>
                    </a:lnTo>
                    <a:lnTo>
                      <a:pt x="651" y="586"/>
                    </a:lnTo>
                    <a:lnTo>
                      <a:pt x="649" y="588"/>
                    </a:lnTo>
                    <a:lnTo>
                      <a:pt x="647" y="590"/>
                    </a:lnTo>
                    <a:lnTo>
                      <a:pt x="647" y="592"/>
                    </a:lnTo>
                    <a:lnTo>
                      <a:pt x="647" y="594"/>
                    </a:lnTo>
                    <a:lnTo>
                      <a:pt x="651" y="600"/>
                    </a:lnTo>
                    <a:lnTo>
                      <a:pt x="653" y="604"/>
                    </a:lnTo>
                    <a:lnTo>
                      <a:pt x="657" y="606"/>
                    </a:lnTo>
                    <a:lnTo>
                      <a:pt x="657" y="624"/>
                    </a:lnTo>
                    <a:lnTo>
                      <a:pt x="655" y="624"/>
                    </a:lnTo>
                    <a:lnTo>
                      <a:pt x="655" y="626"/>
                    </a:lnTo>
                    <a:lnTo>
                      <a:pt x="653" y="628"/>
                    </a:lnTo>
                    <a:lnTo>
                      <a:pt x="651" y="632"/>
                    </a:lnTo>
                    <a:lnTo>
                      <a:pt x="649" y="642"/>
                    </a:lnTo>
                    <a:lnTo>
                      <a:pt x="647" y="646"/>
                    </a:lnTo>
                    <a:lnTo>
                      <a:pt x="649" y="652"/>
                    </a:lnTo>
                    <a:lnTo>
                      <a:pt x="647" y="654"/>
                    </a:lnTo>
                    <a:lnTo>
                      <a:pt x="645" y="660"/>
                    </a:lnTo>
                    <a:lnTo>
                      <a:pt x="645" y="1281"/>
                    </a:lnTo>
                    <a:lnTo>
                      <a:pt x="645" y="1465"/>
                    </a:lnTo>
                    <a:lnTo>
                      <a:pt x="643" y="1465"/>
                    </a:lnTo>
                    <a:lnTo>
                      <a:pt x="641" y="1465"/>
                    </a:lnTo>
                    <a:lnTo>
                      <a:pt x="641" y="1467"/>
                    </a:lnTo>
                    <a:lnTo>
                      <a:pt x="641" y="1469"/>
                    </a:lnTo>
                    <a:lnTo>
                      <a:pt x="639" y="1471"/>
                    </a:lnTo>
                    <a:lnTo>
                      <a:pt x="639" y="1473"/>
                    </a:lnTo>
                    <a:lnTo>
                      <a:pt x="637" y="1477"/>
                    </a:lnTo>
                    <a:lnTo>
                      <a:pt x="633" y="1479"/>
                    </a:lnTo>
                    <a:lnTo>
                      <a:pt x="631" y="1479"/>
                    </a:lnTo>
                    <a:lnTo>
                      <a:pt x="629" y="1479"/>
                    </a:lnTo>
                    <a:lnTo>
                      <a:pt x="622" y="1477"/>
                    </a:lnTo>
                    <a:lnTo>
                      <a:pt x="618" y="1475"/>
                    </a:lnTo>
                    <a:lnTo>
                      <a:pt x="616" y="1475"/>
                    </a:lnTo>
                    <a:lnTo>
                      <a:pt x="614" y="1477"/>
                    </a:lnTo>
                    <a:lnTo>
                      <a:pt x="612" y="1477"/>
                    </a:lnTo>
                    <a:lnTo>
                      <a:pt x="610" y="1479"/>
                    </a:lnTo>
                    <a:lnTo>
                      <a:pt x="610" y="1477"/>
                    </a:lnTo>
                    <a:lnTo>
                      <a:pt x="608" y="1477"/>
                    </a:lnTo>
                    <a:lnTo>
                      <a:pt x="604" y="1475"/>
                    </a:lnTo>
                    <a:lnTo>
                      <a:pt x="600" y="1475"/>
                    </a:lnTo>
                    <a:lnTo>
                      <a:pt x="598" y="1475"/>
                    </a:lnTo>
                    <a:lnTo>
                      <a:pt x="596" y="1475"/>
                    </a:lnTo>
                    <a:lnTo>
                      <a:pt x="594" y="1475"/>
                    </a:lnTo>
                    <a:lnTo>
                      <a:pt x="592" y="1475"/>
                    </a:lnTo>
                    <a:lnTo>
                      <a:pt x="590" y="1475"/>
                    </a:lnTo>
                    <a:lnTo>
                      <a:pt x="588" y="1473"/>
                    </a:lnTo>
                    <a:lnTo>
                      <a:pt x="580" y="1473"/>
                    </a:lnTo>
                    <a:lnTo>
                      <a:pt x="576" y="1471"/>
                    </a:lnTo>
                    <a:lnTo>
                      <a:pt x="572" y="1473"/>
                    </a:lnTo>
                    <a:lnTo>
                      <a:pt x="568" y="1473"/>
                    </a:lnTo>
                    <a:lnTo>
                      <a:pt x="564" y="1469"/>
                    </a:lnTo>
                    <a:lnTo>
                      <a:pt x="560" y="1469"/>
                    </a:lnTo>
                    <a:lnTo>
                      <a:pt x="556" y="1471"/>
                    </a:lnTo>
                    <a:lnTo>
                      <a:pt x="554" y="1471"/>
                    </a:lnTo>
                    <a:lnTo>
                      <a:pt x="552" y="1473"/>
                    </a:lnTo>
                    <a:lnTo>
                      <a:pt x="550" y="1475"/>
                    </a:lnTo>
                    <a:lnTo>
                      <a:pt x="550" y="1477"/>
                    </a:lnTo>
                    <a:lnTo>
                      <a:pt x="550" y="1481"/>
                    </a:lnTo>
                    <a:lnTo>
                      <a:pt x="548" y="1481"/>
                    </a:lnTo>
                    <a:lnTo>
                      <a:pt x="546" y="1483"/>
                    </a:lnTo>
                    <a:lnTo>
                      <a:pt x="540" y="1489"/>
                    </a:lnTo>
                    <a:lnTo>
                      <a:pt x="540" y="1491"/>
                    </a:lnTo>
                    <a:lnTo>
                      <a:pt x="538" y="1493"/>
                    </a:lnTo>
                    <a:lnTo>
                      <a:pt x="536" y="1495"/>
                    </a:lnTo>
                    <a:lnTo>
                      <a:pt x="534" y="1497"/>
                    </a:lnTo>
                    <a:lnTo>
                      <a:pt x="532" y="1507"/>
                    </a:lnTo>
                    <a:lnTo>
                      <a:pt x="528" y="1509"/>
                    </a:lnTo>
                    <a:lnTo>
                      <a:pt x="526" y="1509"/>
                    </a:lnTo>
                    <a:lnTo>
                      <a:pt x="526" y="1511"/>
                    </a:lnTo>
                    <a:lnTo>
                      <a:pt x="524" y="1513"/>
                    </a:lnTo>
                    <a:lnTo>
                      <a:pt x="522" y="1513"/>
                    </a:lnTo>
                    <a:lnTo>
                      <a:pt x="520" y="1513"/>
                    </a:lnTo>
                    <a:lnTo>
                      <a:pt x="518" y="1515"/>
                    </a:lnTo>
                    <a:lnTo>
                      <a:pt x="516" y="1515"/>
                    </a:lnTo>
                    <a:lnTo>
                      <a:pt x="514" y="1515"/>
                    </a:lnTo>
                    <a:lnTo>
                      <a:pt x="512" y="1515"/>
                    </a:lnTo>
                    <a:lnTo>
                      <a:pt x="510" y="1515"/>
                    </a:lnTo>
                    <a:lnTo>
                      <a:pt x="510" y="1517"/>
                    </a:lnTo>
                    <a:lnTo>
                      <a:pt x="508" y="1517"/>
                    </a:lnTo>
                    <a:lnTo>
                      <a:pt x="506" y="1515"/>
                    </a:lnTo>
                    <a:lnTo>
                      <a:pt x="504" y="1517"/>
                    </a:lnTo>
                    <a:lnTo>
                      <a:pt x="506" y="1517"/>
                    </a:lnTo>
                    <a:lnTo>
                      <a:pt x="504" y="1519"/>
                    </a:lnTo>
                    <a:lnTo>
                      <a:pt x="504" y="1517"/>
                    </a:lnTo>
                    <a:lnTo>
                      <a:pt x="502" y="1519"/>
                    </a:lnTo>
                    <a:lnTo>
                      <a:pt x="500" y="1521"/>
                    </a:lnTo>
                    <a:lnTo>
                      <a:pt x="498" y="1521"/>
                    </a:lnTo>
                    <a:lnTo>
                      <a:pt x="498" y="1523"/>
                    </a:lnTo>
                    <a:lnTo>
                      <a:pt x="496" y="1523"/>
                    </a:lnTo>
                    <a:lnTo>
                      <a:pt x="494" y="1523"/>
                    </a:lnTo>
                    <a:lnTo>
                      <a:pt x="492" y="1523"/>
                    </a:lnTo>
                    <a:lnTo>
                      <a:pt x="490" y="1523"/>
                    </a:lnTo>
                    <a:lnTo>
                      <a:pt x="490" y="1525"/>
                    </a:lnTo>
                    <a:lnTo>
                      <a:pt x="486" y="1525"/>
                    </a:lnTo>
                    <a:lnTo>
                      <a:pt x="484" y="1525"/>
                    </a:lnTo>
                    <a:lnTo>
                      <a:pt x="482" y="1525"/>
                    </a:lnTo>
                    <a:lnTo>
                      <a:pt x="480" y="1523"/>
                    </a:lnTo>
                    <a:lnTo>
                      <a:pt x="478" y="1523"/>
                    </a:lnTo>
                    <a:lnTo>
                      <a:pt x="476" y="1523"/>
                    </a:lnTo>
                    <a:lnTo>
                      <a:pt x="476" y="1521"/>
                    </a:lnTo>
                    <a:lnTo>
                      <a:pt x="474" y="1521"/>
                    </a:lnTo>
                    <a:lnTo>
                      <a:pt x="472" y="1519"/>
                    </a:lnTo>
                    <a:lnTo>
                      <a:pt x="472" y="1517"/>
                    </a:lnTo>
                    <a:lnTo>
                      <a:pt x="470" y="1519"/>
                    </a:lnTo>
                    <a:lnTo>
                      <a:pt x="470" y="1517"/>
                    </a:lnTo>
                    <a:lnTo>
                      <a:pt x="468" y="1515"/>
                    </a:lnTo>
                    <a:lnTo>
                      <a:pt x="468" y="1513"/>
                    </a:lnTo>
                    <a:lnTo>
                      <a:pt x="466" y="1507"/>
                    </a:lnTo>
                    <a:lnTo>
                      <a:pt x="464" y="1507"/>
                    </a:lnTo>
                    <a:lnTo>
                      <a:pt x="462" y="1507"/>
                    </a:lnTo>
                    <a:lnTo>
                      <a:pt x="460" y="1507"/>
                    </a:lnTo>
                    <a:lnTo>
                      <a:pt x="458" y="1509"/>
                    </a:lnTo>
                    <a:lnTo>
                      <a:pt x="456" y="1509"/>
                    </a:lnTo>
                    <a:lnTo>
                      <a:pt x="454" y="1509"/>
                    </a:lnTo>
                    <a:lnTo>
                      <a:pt x="452" y="1511"/>
                    </a:lnTo>
                    <a:lnTo>
                      <a:pt x="450" y="1511"/>
                    </a:lnTo>
                    <a:lnTo>
                      <a:pt x="448" y="1513"/>
                    </a:lnTo>
                    <a:lnTo>
                      <a:pt x="446" y="1513"/>
                    </a:lnTo>
                    <a:lnTo>
                      <a:pt x="446" y="1515"/>
                    </a:lnTo>
                    <a:lnTo>
                      <a:pt x="444" y="1515"/>
                    </a:lnTo>
                    <a:lnTo>
                      <a:pt x="442" y="1513"/>
                    </a:lnTo>
                    <a:lnTo>
                      <a:pt x="440" y="1513"/>
                    </a:lnTo>
                    <a:lnTo>
                      <a:pt x="436" y="1511"/>
                    </a:lnTo>
                    <a:lnTo>
                      <a:pt x="434" y="1511"/>
                    </a:lnTo>
                    <a:lnTo>
                      <a:pt x="432" y="1511"/>
                    </a:lnTo>
                    <a:lnTo>
                      <a:pt x="430" y="1511"/>
                    </a:lnTo>
                    <a:lnTo>
                      <a:pt x="430" y="1513"/>
                    </a:lnTo>
                    <a:lnTo>
                      <a:pt x="428" y="1513"/>
                    </a:lnTo>
                    <a:lnTo>
                      <a:pt x="428" y="1511"/>
                    </a:lnTo>
                    <a:lnTo>
                      <a:pt x="426" y="1511"/>
                    </a:lnTo>
                    <a:lnTo>
                      <a:pt x="426" y="1513"/>
                    </a:lnTo>
                    <a:lnTo>
                      <a:pt x="426" y="1515"/>
                    </a:lnTo>
                    <a:lnTo>
                      <a:pt x="424" y="1515"/>
                    </a:lnTo>
                    <a:lnTo>
                      <a:pt x="422" y="1515"/>
                    </a:lnTo>
                    <a:lnTo>
                      <a:pt x="422" y="1517"/>
                    </a:lnTo>
                    <a:lnTo>
                      <a:pt x="420" y="1517"/>
                    </a:lnTo>
                    <a:lnTo>
                      <a:pt x="418" y="1517"/>
                    </a:lnTo>
                    <a:lnTo>
                      <a:pt x="416" y="1517"/>
                    </a:lnTo>
                    <a:lnTo>
                      <a:pt x="416" y="1515"/>
                    </a:lnTo>
                    <a:lnTo>
                      <a:pt x="414" y="1509"/>
                    </a:lnTo>
                    <a:lnTo>
                      <a:pt x="412" y="1509"/>
                    </a:lnTo>
                    <a:lnTo>
                      <a:pt x="412" y="1507"/>
                    </a:lnTo>
                    <a:lnTo>
                      <a:pt x="412" y="1505"/>
                    </a:lnTo>
                    <a:lnTo>
                      <a:pt x="412" y="1503"/>
                    </a:lnTo>
                    <a:lnTo>
                      <a:pt x="410" y="1503"/>
                    </a:lnTo>
                    <a:lnTo>
                      <a:pt x="410" y="1501"/>
                    </a:lnTo>
                    <a:lnTo>
                      <a:pt x="408" y="1501"/>
                    </a:lnTo>
                    <a:lnTo>
                      <a:pt x="402" y="1499"/>
                    </a:lnTo>
                    <a:lnTo>
                      <a:pt x="400" y="1501"/>
                    </a:lnTo>
                    <a:lnTo>
                      <a:pt x="398" y="1501"/>
                    </a:lnTo>
                    <a:lnTo>
                      <a:pt x="394" y="1501"/>
                    </a:lnTo>
                    <a:lnTo>
                      <a:pt x="392" y="1503"/>
                    </a:lnTo>
                    <a:lnTo>
                      <a:pt x="390" y="1503"/>
                    </a:lnTo>
                    <a:lnTo>
                      <a:pt x="378" y="1503"/>
                    </a:lnTo>
                    <a:lnTo>
                      <a:pt x="376" y="1503"/>
                    </a:lnTo>
                    <a:lnTo>
                      <a:pt x="374" y="1503"/>
                    </a:lnTo>
                    <a:lnTo>
                      <a:pt x="374" y="1501"/>
                    </a:lnTo>
                    <a:lnTo>
                      <a:pt x="372" y="1501"/>
                    </a:lnTo>
                    <a:lnTo>
                      <a:pt x="366" y="1499"/>
                    </a:lnTo>
                    <a:lnTo>
                      <a:pt x="364" y="1499"/>
                    </a:lnTo>
                    <a:lnTo>
                      <a:pt x="360" y="1499"/>
                    </a:lnTo>
                    <a:lnTo>
                      <a:pt x="354" y="1499"/>
                    </a:lnTo>
                    <a:lnTo>
                      <a:pt x="350" y="1499"/>
                    </a:lnTo>
                    <a:lnTo>
                      <a:pt x="348" y="1501"/>
                    </a:lnTo>
                    <a:lnTo>
                      <a:pt x="346" y="1499"/>
                    </a:lnTo>
                    <a:lnTo>
                      <a:pt x="342" y="1499"/>
                    </a:lnTo>
                    <a:lnTo>
                      <a:pt x="340" y="1501"/>
                    </a:lnTo>
                    <a:lnTo>
                      <a:pt x="338" y="1499"/>
                    </a:lnTo>
                    <a:lnTo>
                      <a:pt x="336" y="1499"/>
                    </a:lnTo>
                    <a:lnTo>
                      <a:pt x="334" y="1495"/>
                    </a:lnTo>
                    <a:lnTo>
                      <a:pt x="334" y="1493"/>
                    </a:lnTo>
                    <a:lnTo>
                      <a:pt x="332" y="1493"/>
                    </a:lnTo>
                    <a:lnTo>
                      <a:pt x="332" y="1495"/>
                    </a:lnTo>
                    <a:lnTo>
                      <a:pt x="330" y="1495"/>
                    </a:lnTo>
                    <a:lnTo>
                      <a:pt x="328" y="1497"/>
                    </a:lnTo>
                    <a:lnTo>
                      <a:pt x="326" y="1497"/>
                    </a:lnTo>
                    <a:lnTo>
                      <a:pt x="326" y="1495"/>
                    </a:lnTo>
                    <a:lnTo>
                      <a:pt x="326" y="1493"/>
                    </a:lnTo>
                    <a:lnTo>
                      <a:pt x="324" y="1493"/>
                    </a:lnTo>
                    <a:lnTo>
                      <a:pt x="322" y="1493"/>
                    </a:lnTo>
                    <a:lnTo>
                      <a:pt x="322" y="1489"/>
                    </a:lnTo>
                    <a:lnTo>
                      <a:pt x="320" y="1489"/>
                    </a:lnTo>
                    <a:lnTo>
                      <a:pt x="320" y="1487"/>
                    </a:lnTo>
                    <a:lnTo>
                      <a:pt x="318" y="1487"/>
                    </a:lnTo>
                    <a:lnTo>
                      <a:pt x="316" y="1485"/>
                    </a:lnTo>
                    <a:lnTo>
                      <a:pt x="314" y="1485"/>
                    </a:lnTo>
                    <a:lnTo>
                      <a:pt x="314" y="1483"/>
                    </a:lnTo>
                    <a:lnTo>
                      <a:pt x="312" y="1481"/>
                    </a:lnTo>
                    <a:lnTo>
                      <a:pt x="310" y="1479"/>
                    </a:lnTo>
                    <a:lnTo>
                      <a:pt x="308" y="1479"/>
                    </a:lnTo>
                    <a:lnTo>
                      <a:pt x="304" y="1477"/>
                    </a:lnTo>
                    <a:lnTo>
                      <a:pt x="302" y="1477"/>
                    </a:lnTo>
                    <a:lnTo>
                      <a:pt x="302" y="1475"/>
                    </a:lnTo>
                    <a:lnTo>
                      <a:pt x="300" y="1475"/>
                    </a:lnTo>
                    <a:lnTo>
                      <a:pt x="298" y="1475"/>
                    </a:lnTo>
                    <a:lnTo>
                      <a:pt x="296" y="1477"/>
                    </a:lnTo>
                    <a:lnTo>
                      <a:pt x="294" y="1477"/>
                    </a:lnTo>
                    <a:lnTo>
                      <a:pt x="292" y="1477"/>
                    </a:lnTo>
                    <a:lnTo>
                      <a:pt x="284" y="1473"/>
                    </a:lnTo>
                    <a:lnTo>
                      <a:pt x="280" y="1473"/>
                    </a:lnTo>
                    <a:lnTo>
                      <a:pt x="280" y="1471"/>
                    </a:lnTo>
                    <a:lnTo>
                      <a:pt x="278" y="1469"/>
                    </a:lnTo>
                    <a:lnTo>
                      <a:pt x="278" y="1465"/>
                    </a:lnTo>
                    <a:lnTo>
                      <a:pt x="274" y="1461"/>
                    </a:lnTo>
                    <a:lnTo>
                      <a:pt x="272" y="1459"/>
                    </a:lnTo>
                    <a:lnTo>
                      <a:pt x="268" y="1455"/>
                    </a:lnTo>
                    <a:lnTo>
                      <a:pt x="262" y="1445"/>
                    </a:lnTo>
                    <a:lnTo>
                      <a:pt x="260" y="1443"/>
                    </a:lnTo>
                    <a:lnTo>
                      <a:pt x="256" y="1443"/>
                    </a:lnTo>
                    <a:lnTo>
                      <a:pt x="252" y="1441"/>
                    </a:lnTo>
                    <a:lnTo>
                      <a:pt x="248" y="1439"/>
                    </a:lnTo>
                    <a:lnTo>
                      <a:pt x="242" y="1439"/>
                    </a:lnTo>
                    <a:lnTo>
                      <a:pt x="242" y="1437"/>
                    </a:lnTo>
                    <a:lnTo>
                      <a:pt x="240" y="1437"/>
                    </a:lnTo>
                    <a:lnTo>
                      <a:pt x="240" y="1435"/>
                    </a:lnTo>
                    <a:lnTo>
                      <a:pt x="238" y="1433"/>
                    </a:lnTo>
                    <a:lnTo>
                      <a:pt x="236" y="1429"/>
                    </a:lnTo>
                    <a:lnTo>
                      <a:pt x="228" y="1423"/>
                    </a:lnTo>
                    <a:lnTo>
                      <a:pt x="226" y="1421"/>
                    </a:lnTo>
                    <a:lnTo>
                      <a:pt x="224" y="1419"/>
                    </a:lnTo>
                    <a:lnTo>
                      <a:pt x="222" y="1417"/>
                    </a:lnTo>
                    <a:lnTo>
                      <a:pt x="214" y="1417"/>
                    </a:lnTo>
                    <a:lnTo>
                      <a:pt x="212" y="1415"/>
                    </a:lnTo>
                    <a:lnTo>
                      <a:pt x="212" y="1413"/>
                    </a:lnTo>
                    <a:lnTo>
                      <a:pt x="210" y="1409"/>
                    </a:lnTo>
                    <a:lnTo>
                      <a:pt x="210" y="1407"/>
                    </a:lnTo>
                    <a:lnTo>
                      <a:pt x="208" y="1405"/>
                    </a:lnTo>
                    <a:lnTo>
                      <a:pt x="202" y="1401"/>
                    </a:lnTo>
                    <a:lnTo>
                      <a:pt x="196" y="1399"/>
                    </a:lnTo>
                    <a:lnTo>
                      <a:pt x="196" y="1397"/>
                    </a:lnTo>
                    <a:lnTo>
                      <a:pt x="194" y="1397"/>
                    </a:lnTo>
                    <a:lnTo>
                      <a:pt x="194" y="1395"/>
                    </a:lnTo>
                    <a:lnTo>
                      <a:pt x="192" y="1393"/>
                    </a:lnTo>
                    <a:lnTo>
                      <a:pt x="190" y="1391"/>
                    </a:lnTo>
                    <a:lnTo>
                      <a:pt x="188" y="1391"/>
                    </a:lnTo>
                    <a:lnTo>
                      <a:pt x="186" y="1391"/>
                    </a:lnTo>
                    <a:lnTo>
                      <a:pt x="176" y="1393"/>
                    </a:lnTo>
                    <a:lnTo>
                      <a:pt x="174" y="1393"/>
                    </a:lnTo>
                    <a:lnTo>
                      <a:pt x="172" y="1391"/>
                    </a:lnTo>
                    <a:lnTo>
                      <a:pt x="168" y="1389"/>
                    </a:lnTo>
                    <a:lnTo>
                      <a:pt x="168" y="1385"/>
                    </a:lnTo>
                    <a:lnTo>
                      <a:pt x="168" y="1383"/>
                    </a:lnTo>
                    <a:lnTo>
                      <a:pt x="170" y="1379"/>
                    </a:lnTo>
                    <a:lnTo>
                      <a:pt x="170" y="1371"/>
                    </a:lnTo>
                    <a:lnTo>
                      <a:pt x="172" y="1359"/>
                    </a:lnTo>
                    <a:lnTo>
                      <a:pt x="172" y="1353"/>
                    </a:lnTo>
                    <a:lnTo>
                      <a:pt x="170" y="1349"/>
                    </a:lnTo>
                    <a:lnTo>
                      <a:pt x="170" y="1345"/>
                    </a:lnTo>
                    <a:lnTo>
                      <a:pt x="168" y="1341"/>
                    </a:lnTo>
                    <a:lnTo>
                      <a:pt x="166" y="1337"/>
                    </a:lnTo>
                    <a:lnTo>
                      <a:pt x="164" y="1335"/>
                    </a:lnTo>
                    <a:lnTo>
                      <a:pt x="160" y="1327"/>
                    </a:lnTo>
                    <a:lnTo>
                      <a:pt x="158" y="1325"/>
                    </a:lnTo>
                    <a:lnTo>
                      <a:pt x="148" y="1315"/>
                    </a:lnTo>
                    <a:lnTo>
                      <a:pt x="146" y="1313"/>
                    </a:lnTo>
                    <a:lnTo>
                      <a:pt x="146" y="1311"/>
                    </a:lnTo>
                    <a:lnTo>
                      <a:pt x="148" y="1309"/>
                    </a:lnTo>
                    <a:lnTo>
                      <a:pt x="150" y="1309"/>
                    </a:lnTo>
                    <a:lnTo>
                      <a:pt x="150" y="1307"/>
                    </a:lnTo>
                    <a:lnTo>
                      <a:pt x="152" y="1307"/>
                    </a:lnTo>
                    <a:lnTo>
                      <a:pt x="152" y="1305"/>
                    </a:lnTo>
                    <a:lnTo>
                      <a:pt x="150" y="1303"/>
                    </a:lnTo>
                    <a:lnTo>
                      <a:pt x="146" y="1299"/>
                    </a:lnTo>
                    <a:lnTo>
                      <a:pt x="144" y="1297"/>
                    </a:lnTo>
                    <a:lnTo>
                      <a:pt x="142" y="1291"/>
                    </a:lnTo>
                    <a:lnTo>
                      <a:pt x="142" y="1287"/>
                    </a:lnTo>
                    <a:lnTo>
                      <a:pt x="142" y="1283"/>
                    </a:lnTo>
                    <a:lnTo>
                      <a:pt x="136" y="1279"/>
                    </a:lnTo>
                    <a:lnTo>
                      <a:pt x="136" y="1277"/>
                    </a:lnTo>
                    <a:lnTo>
                      <a:pt x="136" y="1275"/>
                    </a:lnTo>
                    <a:lnTo>
                      <a:pt x="138" y="1275"/>
                    </a:lnTo>
                    <a:lnTo>
                      <a:pt x="138" y="1273"/>
                    </a:lnTo>
                    <a:lnTo>
                      <a:pt x="138" y="1271"/>
                    </a:lnTo>
                    <a:lnTo>
                      <a:pt x="136" y="1269"/>
                    </a:lnTo>
                    <a:lnTo>
                      <a:pt x="134" y="1265"/>
                    </a:lnTo>
                    <a:lnTo>
                      <a:pt x="132" y="1261"/>
                    </a:lnTo>
                    <a:lnTo>
                      <a:pt x="132" y="1257"/>
                    </a:lnTo>
                    <a:lnTo>
                      <a:pt x="132" y="1255"/>
                    </a:lnTo>
                    <a:lnTo>
                      <a:pt x="130" y="1253"/>
                    </a:lnTo>
                    <a:lnTo>
                      <a:pt x="128" y="1249"/>
                    </a:lnTo>
                    <a:lnTo>
                      <a:pt x="126" y="1247"/>
                    </a:lnTo>
                    <a:lnTo>
                      <a:pt x="124" y="1247"/>
                    </a:lnTo>
                    <a:lnTo>
                      <a:pt x="122" y="1243"/>
                    </a:lnTo>
                    <a:lnTo>
                      <a:pt x="120" y="1243"/>
                    </a:lnTo>
                    <a:lnTo>
                      <a:pt x="120" y="1239"/>
                    </a:lnTo>
                    <a:lnTo>
                      <a:pt x="110" y="1235"/>
                    </a:lnTo>
                    <a:lnTo>
                      <a:pt x="108" y="1233"/>
                    </a:lnTo>
                    <a:lnTo>
                      <a:pt x="106" y="1231"/>
                    </a:lnTo>
                    <a:lnTo>
                      <a:pt x="104" y="1227"/>
                    </a:lnTo>
                    <a:lnTo>
                      <a:pt x="100" y="1225"/>
                    </a:lnTo>
                    <a:lnTo>
                      <a:pt x="96" y="1223"/>
                    </a:lnTo>
                    <a:lnTo>
                      <a:pt x="94" y="1219"/>
                    </a:lnTo>
                    <a:lnTo>
                      <a:pt x="90" y="1213"/>
                    </a:lnTo>
                    <a:lnTo>
                      <a:pt x="84" y="1201"/>
                    </a:lnTo>
                    <a:lnTo>
                      <a:pt x="80" y="1185"/>
                    </a:lnTo>
                    <a:lnTo>
                      <a:pt x="76" y="1181"/>
                    </a:lnTo>
                    <a:lnTo>
                      <a:pt x="74" y="1177"/>
                    </a:lnTo>
                    <a:lnTo>
                      <a:pt x="58" y="1165"/>
                    </a:lnTo>
                    <a:lnTo>
                      <a:pt x="56" y="1163"/>
                    </a:lnTo>
                    <a:lnTo>
                      <a:pt x="54" y="1159"/>
                    </a:lnTo>
                    <a:lnTo>
                      <a:pt x="54" y="1155"/>
                    </a:lnTo>
                    <a:lnTo>
                      <a:pt x="54" y="1151"/>
                    </a:lnTo>
                    <a:lnTo>
                      <a:pt x="56" y="1147"/>
                    </a:lnTo>
                    <a:lnTo>
                      <a:pt x="56" y="1145"/>
                    </a:lnTo>
                    <a:lnTo>
                      <a:pt x="56" y="1141"/>
                    </a:lnTo>
                    <a:lnTo>
                      <a:pt x="56" y="1133"/>
                    </a:lnTo>
                    <a:lnTo>
                      <a:pt x="58" y="1125"/>
                    </a:lnTo>
                    <a:lnTo>
                      <a:pt x="56" y="1121"/>
                    </a:lnTo>
                    <a:lnTo>
                      <a:pt x="54" y="1111"/>
                    </a:lnTo>
                    <a:lnTo>
                      <a:pt x="58" y="1101"/>
                    </a:lnTo>
                    <a:lnTo>
                      <a:pt x="58" y="1099"/>
                    </a:lnTo>
                    <a:lnTo>
                      <a:pt x="58" y="1097"/>
                    </a:lnTo>
                    <a:lnTo>
                      <a:pt x="56" y="1093"/>
                    </a:lnTo>
                    <a:lnTo>
                      <a:pt x="56" y="1091"/>
                    </a:lnTo>
                    <a:lnTo>
                      <a:pt x="54" y="1085"/>
                    </a:lnTo>
                    <a:lnTo>
                      <a:pt x="54" y="1081"/>
                    </a:lnTo>
                    <a:lnTo>
                      <a:pt x="54" y="1077"/>
                    </a:lnTo>
                    <a:lnTo>
                      <a:pt x="54" y="1073"/>
                    </a:lnTo>
                    <a:lnTo>
                      <a:pt x="56" y="1071"/>
                    </a:lnTo>
                    <a:lnTo>
                      <a:pt x="56" y="1069"/>
                    </a:lnTo>
                    <a:lnTo>
                      <a:pt x="58" y="1067"/>
                    </a:lnTo>
                    <a:lnTo>
                      <a:pt x="62" y="1065"/>
                    </a:lnTo>
                    <a:lnTo>
                      <a:pt x="66" y="1063"/>
                    </a:lnTo>
                    <a:lnTo>
                      <a:pt x="68" y="1059"/>
                    </a:lnTo>
                    <a:lnTo>
                      <a:pt x="68" y="1055"/>
                    </a:lnTo>
                    <a:lnTo>
                      <a:pt x="68" y="1053"/>
                    </a:lnTo>
                    <a:lnTo>
                      <a:pt x="68" y="1051"/>
                    </a:lnTo>
                    <a:lnTo>
                      <a:pt x="66" y="1049"/>
                    </a:lnTo>
                    <a:lnTo>
                      <a:pt x="64" y="1047"/>
                    </a:lnTo>
                    <a:lnTo>
                      <a:pt x="62" y="1047"/>
                    </a:lnTo>
                    <a:lnTo>
                      <a:pt x="60" y="1045"/>
                    </a:lnTo>
                    <a:lnTo>
                      <a:pt x="58" y="1043"/>
                    </a:lnTo>
                    <a:lnTo>
                      <a:pt x="52" y="1041"/>
                    </a:lnTo>
                    <a:lnTo>
                      <a:pt x="50" y="1039"/>
                    </a:lnTo>
                    <a:lnTo>
                      <a:pt x="48" y="1037"/>
                    </a:lnTo>
                    <a:lnTo>
                      <a:pt x="48" y="1035"/>
                    </a:lnTo>
                    <a:lnTo>
                      <a:pt x="50" y="1033"/>
                    </a:lnTo>
                    <a:lnTo>
                      <a:pt x="52" y="1029"/>
                    </a:lnTo>
                    <a:lnTo>
                      <a:pt x="56" y="1027"/>
                    </a:lnTo>
                    <a:lnTo>
                      <a:pt x="62" y="1025"/>
                    </a:lnTo>
                    <a:lnTo>
                      <a:pt x="72" y="1025"/>
                    </a:lnTo>
                    <a:lnTo>
                      <a:pt x="74" y="1025"/>
                    </a:lnTo>
                    <a:lnTo>
                      <a:pt x="78" y="1023"/>
                    </a:lnTo>
                    <a:lnTo>
                      <a:pt x="80" y="1021"/>
                    </a:lnTo>
                    <a:lnTo>
                      <a:pt x="82" y="1017"/>
                    </a:lnTo>
                    <a:lnTo>
                      <a:pt x="82" y="1013"/>
                    </a:lnTo>
                    <a:lnTo>
                      <a:pt x="80" y="1011"/>
                    </a:lnTo>
                    <a:lnTo>
                      <a:pt x="82" y="1009"/>
                    </a:lnTo>
                    <a:lnTo>
                      <a:pt x="84" y="1005"/>
                    </a:lnTo>
                    <a:lnTo>
                      <a:pt x="82" y="999"/>
                    </a:lnTo>
                    <a:lnTo>
                      <a:pt x="84" y="995"/>
                    </a:lnTo>
                    <a:lnTo>
                      <a:pt x="82" y="989"/>
                    </a:lnTo>
                    <a:lnTo>
                      <a:pt x="82" y="985"/>
                    </a:lnTo>
                    <a:lnTo>
                      <a:pt x="82" y="983"/>
                    </a:lnTo>
                    <a:lnTo>
                      <a:pt x="80" y="981"/>
                    </a:lnTo>
                    <a:lnTo>
                      <a:pt x="80" y="979"/>
                    </a:lnTo>
                    <a:lnTo>
                      <a:pt x="78" y="977"/>
                    </a:lnTo>
                    <a:lnTo>
                      <a:pt x="78" y="975"/>
                    </a:lnTo>
                    <a:lnTo>
                      <a:pt x="78" y="967"/>
                    </a:lnTo>
                    <a:lnTo>
                      <a:pt x="76" y="961"/>
                    </a:lnTo>
                    <a:lnTo>
                      <a:pt x="76" y="959"/>
                    </a:lnTo>
                    <a:lnTo>
                      <a:pt x="76" y="945"/>
                    </a:lnTo>
                    <a:lnTo>
                      <a:pt x="74" y="941"/>
                    </a:lnTo>
                    <a:lnTo>
                      <a:pt x="72" y="937"/>
                    </a:lnTo>
                    <a:lnTo>
                      <a:pt x="70" y="929"/>
                    </a:lnTo>
                    <a:lnTo>
                      <a:pt x="70" y="927"/>
                    </a:lnTo>
                    <a:lnTo>
                      <a:pt x="70" y="925"/>
                    </a:lnTo>
                    <a:lnTo>
                      <a:pt x="72" y="915"/>
                    </a:lnTo>
                    <a:lnTo>
                      <a:pt x="72" y="913"/>
                    </a:lnTo>
                    <a:lnTo>
                      <a:pt x="70" y="905"/>
                    </a:lnTo>
                    <a:lnTo>
                      <a:pt x="68" y="901"/>
                    </a:lnTo>
                    <a:lnTo>
                      <a:pt x="66" y="897"/>
                    </a:lnTo>
                    <a:lnTo>
                      <a:pt x="60" y="879"/>
                    </a:lnTo>
                    <a:lnTo>
                      <a:pt x="38" y="837"/>
                    </a:lnTo>
                    <a:lnTo>
                      <a:pt x="34" y="819"/>
                    </a:lnTo>
                    <a:lnTo>
                      <a:pt x="34" y="815"/>
                    </a:lnTo>
                    <a:lnTo>
                      <a:pt x="34" y="811"/>
                    </a:lnTo>
                    <a:lnTo>
                      <a:pt x="36" y="809"/>
                    </a:lnTo>
                    <a:lnTo>
                      <a:pt x="40" y="805"/>
                    </a:lnTo>
                    <a:lnTo>
                      <a:pt x="42" y="803"/>
                    </a:lnTo>
                    <a:lnTo>
                      <a:pt x="42" y="801"/>
                    </a:lnTo>
                    <a:lnTo>
                      <a:pt x="44" y="801"/>
                    </a:lnTo>
                    <a:lnTo>
                      <a:pt x="42" y="799"/>
                    </a:lnTo>
                    <a:lnTo>
                      <a:pt x="42" y="795"/>
                    </a:lnTo>
                    <a:lnTo>
                      <a:pt x="40" y="789"/>
                    </a:lnTo>
                    <a:lnTo>
                      <a:pt x="40" y="787"/>
                    </a:lnTo>
                    <a:lnTo>
                      <a:pt x="40" y="781"/>
                    </a:lnTo>
                    <a:lnTo>
                      <a:pt x="38" y="781"/>
                    </a:lnTo>
                    <a:lnTo>
                      <a:pt x="36" y="779"/>
                    </a:lnTo>
                    <a:lnTo>
                      <a:pt x="36" y="777"/>
                    </a:lnTo>
                    <a:lnTo>
                      <a:pt x="36" y="775"/>
                    </a:lnTo>
                    <a:lnTo>
                      <a:pt x="36" y="773"/>
                    </a:lnTo>
                    <a:lnTo>
                      <a:pt x="40" y="773"/>
                    </a:lnTo>
                    <a:lnTo>
                      <a:pt x="42" y="772"/>
                    </a:lnTo>
                    <a:lnTo>
                      <a:pt x="44" y="770"/>
                    </a:lnTo>
                    <a:lnTo>
                      <a:pt x="44" y="768"/>
                    </a:lnTo>
                    <a:lnTo>
                      <a:pt x="44" y="766"/>
                    </a:lnTo>
                    <a:lnTo>
                      <a:pt x="46" y="762"/>
                    </a:lnTo>
                    <a:lnTo>
                      <a:pt x="44" y="758"/>
                    </a:lnTo>
                    <a:lnTo>
                      <a:pt x="42" y="756"/>
                    </a:lnTo>
                    <a:lnTo>
                      <a:pt x="40" y="754"/>
                    </a:lnTo>
                    <a:lnTo>
                      <a:pt x="38" y="752"/>
                    </a:lnTo>
                    <a:lnTo>
                      <a:pt x="38" y="750"/>
                    </a:lnTo>
                    <a:lnTo>
                      <a:pt x="36" y="746"/>
                    </a:lnTo>
                    <a:lnTo>
                      <a:pt x="34" y="744"/>
                    </a:lnTo>
                    <a:lnTo>
                      <a:pt x="32" y="742"/>
                    </a:lnTo>
                    <a:lnTo>
                      <a:pt x="30" y="740"/>
                    </a:lnTo>
                    <a:lnTo>
                      <a:pt x="30" y="736"/>
                    </a:lnTo>
                    <a:lnTo>
                      <a:pt x="32" y="728"/>
                    </a:lnTo>
                    <a:lnTo>
                      <a:pt x="32" y="724"/>
                    </a:lnTo>
                    <a:lnTo>
                      <a:pt x="32" y="722"/>
                    </a:lnTo>
                    <a:lnTo>
                      <a:pt x="32" y="720"/>
                    </a:lnTo>
                    <a:lnTo>
                      <a:pt x="32" y="718"/>
                    </a:lnTo>
                    <a:lnTo>
                      <a:pt x="28" y="716"/>
                    </a:lnTo>
                    <a:lnTo>
                      <a:pt x="26" y="714"/>
                    </a:lnTo>
                    <a:lnTo>
                      <a:pt x="24" y="712"/>
                    </a:lnTo>
                    <a:lnTo>
                      <a:pt x="22" y="708"/>
                    </a:lnTo>
                    <a:lnTo>
                      <a:pt x="22" y="706"/>
                    </a:lnTo>
                    <a:lnTo>
                      <a:pt x="22" y="704"/>
                    </a:lnTo>
                    <a:lnTo>
                      <a:pt x="22" y="702"/>
                    </a:lnTo>
                    <a:lnTo>
                      <a:pt x="26" y="696"/>
                    </a:lnTo>
                    <a:lnTo>
                      <a:pt x="26" y="690"/>
                    </a:lnTo>
                    <a:lnTo>
                      <a:pt x="26" y="688"/>
                    </a:lnTo>
                    <a:lnTo>
                      <a:pt x="26" y="684"/>
                    </a:lnTo>
                    <a:lnTo>
                      <a:pt x="26" y="682"/>
                    </a:lnTo>
                    <a:lnTo>
                      <a:pt x="26" y="680"/>
                    </a:lnTo>
                    <a:lnTo>
                      <a:pt x="26" y="678"/>
                    </a:lnTo>
                    <a:lnTo>
                      <a:pt x="24" y="674"/>
                    </a:lnTo>
                    <a:lnTo>
                      <a:pt x="24" y="672"/>
                    </a:lnTo>
                    <a:lnTo>
                      <a:pt x="24" y="670"/>
                    </a:lnTo>
                    <a:lnTo>
                      <a:pt x="24" y="668"/>
                    </a:lnTo>
                    <a:lnTo>
                      <a:pt x="24" y="666"/>
                    </a:lnTo>
                    <a:lnTo>
                      <a:pt x="24" y="662"/>
                    </a:lnTo>
                    <a:lnTo>
                      <a:pt x="22" y="658"/>
                    </a:lnTo>
                    <a:lnTo>
                      <a:pt x="20" y="656"/>
                    </a:lnTo>
                    <a:lnTo>
                      <a:pt x="18" y="654"/>
                    </a:lnTo>
                    <a:lnTo>
                      <a:pt x="18" y="652"/>
                    </a:lnTo>
                    <a:lnTo>
                      <a:pt x="20" y="650"/>
                    </a:lnTo>
                    <a:lnTo>
                      <a:pt x="22" y="650"/>
                    </a:lnTo>
                    <a:lnTo>
                      <a:pt x="22" y="648"/>
                    </a:lnTo>
                    <a:lnTo>
                      <a:pt x="24" y="646"/>
                    </a:lnTo>
                    <a:lnTo>
                      <a:pt x="24" y="644"/>
                    </a:lnTo>
                    <a:lnTo>
                      <a:pt x="24" y="642"/>
                    </a:lnTo>
                    <a:lnTo>
                      <a:pt x="26" y="642"/>
                    </a:lnTo>
                    <a:lnTo>
                      <a:pt x="26" y="640"/>
                    </a:lnTo>
                    <a:lnTo>
                      <a:pt x="26" y="638"/>
                    </a:lnTo>
                    <a:lnTo>
                      <a:pt x="22" y="634"/>
                    </a:lnTo>
                    <a:lnTo>
                      <a:pt x="22" y="630"/>
                    </a:lnTo>
                    <a:lnTo>
                      <a:pt x="22" y="628"/>
                    </a:lnTo>
                    <a:lnTo>
                      <a:pt x="24" y="628"/>
                    </a:lnTo>
                    <a:lnTo>
                      <a:pt x="26" y="628"/>
                    </a:lnTo>
                    <a:lnTo>
                      <a:pt x="28" y="626"/>
                    </a:lnTo>
                    <a:lnTo>
                      <a:pt x="28" y="624"/>
                    </a:lnTo>
                    <a:lnTo>
                      <a:pt x="30" y="624"/>
                    </a:lnTo>
                    <a:lnTo>
                      <a:pt x="34" y="622"/>
                    </a:lnTo>
                    <a:lnTo>
                      <a:pt x="36" y="620"/>
                    </a:lnTo>
                    <a:lnTo>
                      <a:pt x="40" y="620"/>
                    </a:lnTo>
                    <a:lnTo>
                      <a:pt x="42" y="618"/>
                    </a:lnTo>
                    <a:lnTo>
                      <a:pt x="40" y="616"/>
                    </a:lnTo>
                    <a:lnTo>
                      <a:pt x="38" y="616"/>
                    </a:lnTo>
                    <a:lnTo>
                      <a:pt x="36" y="614"/>
                    </a:lnTo>
                    <a:lnTo>
                      <a:pt x="34" y="612"/>
                    </a:lnTo>
                    <a:lnTo>
                      <a:pt x="32" y="610"/>
                    </a:lnTo>
                    <a:lnTo>
                      <a:pt x="28" y="606"/>
                    </a:lnTo>
                    <a:lnTo>
                      <a:pt x="22" y="600"/>
                    </a:lnTo>
                    <a:lnTo>
                      <a:pt x="20" y="596"/>
                    </a:lnTo>
                    <a:lnTo>
                      <a:pt x="20" y="594"/>
                    </a:lnTo>
                    <a:lnTo>
                      <a:pt x="22" y="590"/>
                    </a:lnTo>
                    <a:lnTo>
                      <a:pt x="20" y="588"/>
                    </a:lnTo>
                    <a:lnTo>
                      <a:pt x="20" y="586"/>
                    </a:lnTo>
                    <a:lnTo>
                      <a:pt x="16" y="582"/>
                    </a:lnTo>
                    <a:lnTo>
                      <a:pt x="14" y="582"/>
                    </a:lnTo>
                    <a:lnTo>
                      <a:pt x="12" y="580"/>
                    </a:lnTo>
                    <a:lnTo>
                      <a:pt x="10" y="578"/>
                    </a:lnTo>
                    <a:lnTo>
                      <a:pt x="10" y="572"/>
                    </a:lnTo>
                    <a:lnTo>
                      <a:pt x="10" y="570"/>
                    </a:lnTo>
                    <a:lnTo>
                      <a:pt x="10" y="568"/>
                    </a:lnTo>
                    <a:lnTo>
                      <a:pt x="8" y="566"/>
                    </a:lnTo>
                    <a:lnTo>
                      <a:pt x="6" y="562"/>
                    </a:lnTo>
                    <a:lnTo>
                      <a:pt x="4" y="556"/>
                    </a:lnTo>
                    <a:lnTo>
                      <a:pt x="4" y="554"/>
                    </a:lnTo>
                    <a:lnTo>
                      <a:pt x="6" y="550"/>
                    </a:lnTo>
                    <a:lnTo>
                      <a:pt x="6" y="548"/>
                    </a:lnTo>
                    <a:lnTo>
                      <a:pt x="6" y="544"/>
                    </a:lnTo>
                    <a:lnTo>
                      <a:pt x="6" y="542"/>
                    </a:lnTo>
                    <a:lnTo>
                      <a:pt x="6" y="540"/>
                    </a:lnTo>
                    <a:lnTo>
                      <a:pt x="10" y="538"/>
                    </a:lnTo>
                    <a:lnTo>
                      <a:pt x="12" y="534"/>
                    </a:lnTo>
                    <a:lnTo>
                      <a:pt x="14" y="532"/>
                    </a:lnTo>
                    <a:lnTo>
                      <a:pt x="14" y="530"/>
                    </a:lnTo>
                    <a:lnTo>
                      <a:pt x="12" y="528"/>
                    </a:lnTo>
                    <a:lnTo>
                      <a:pt x="10" y="528"/>
                    </a:lnTo>
                    <a:lnTo>
                      <a:pt x="8" y="526"/>
                    </a:lnTo>
                    <a:lnTo>
                      <a:pt x="6" y="524"/>
                    </a:lnTo>
                    <a:lnTo>
                      <a:pt x="6" y="522"/>
                    </a:lnTo>
                    <a:lnTo>
                      <a:pt x="6" y="520"/>
                    </a:lnTo>
                    <a:lnTo>
                      <a:pt x="8" y="520"/>
                    </a:lnTo>
                    <a:lnTo>
                      <a:pt x="8" y="518"/>
                    </a:lnTo>
                    <a:lnTo>
                      <a:pt x="8" y="516"/>
                    </a:lnTo>
                    <a:lnTo>
                      <a:pt x="6" y="512"/>
                    </a:lnTo>
                    <a:lnTo>
                      <a:pt x="6" y="510"/>
                    </a:lnTo>
                    <a:lnTo>
                      <a:pt x="4" y="508"/>
                    </a:lnTo>
                    <a:lnTo>
                      <a:pt x="2" y="506"/>
                    </a:lnTo>
                    <a:lnTo>
                      <a:pt x="0" y="504"/>
                    </a:lnTo>
                    <a:lnTo>
                      <a:pt x="0" y="502"/>
                    </a:lnTo>
                    <a:lnTo>
                      <a:pt x="0" y="498"/>
                    </a:lnTo>
                    <a:lnTo>
                      <a:pt x="6" y="492"/>
                    </a:lnTo>
                    <a:lnTo>
                      <a:pt x="8" y="490"/>
                    </a:lnTo>
                    <a:lnTo>
                      <a:pt x="10" y="490"/>
                    </a:lnTo>
                    <a:lnTo>
                      <a:pt x="14" y="488"/>
                    </a:lnTo>
                    <a:lnTo>
                      <a:pt x="20" y="488"/>
                    </a:lnTo>
                    <a:lnTo>
                      <a:pt x="24" y="488"/>
                    </a:lnTo>
                    <a:lnTo>
                      <a:pt x="26" y="488"/>
                    </a:lnTo>
                    <a:lnTo>
                      <a:pt x="26" y="486"/>
                    </a:lnTo>
                    <a:lnTo>
                      <a:pt x="28" y="486"/>
                    </a:lnTo>
                    <a:lnTo>
                      <a:pt x="30" y="486"/>
                    </a:lnTo>
                    <a:lnTo>
                      <a:pt x="32" y="486"/>
                    </a:lnTo>
                    <a:lnTo>
                      <a:pt x="34" y="486"/>
                    </a:lnTo>
                    <a:lnTo>
                      <a:pt x="38" y="484"/>
                    </a:lnTo>
                    <a:lnTo>
                      <a:pt x="40" y="482"/>
                    </a:lnTo>
                    <a:lnTo>
                      <a:pt x="44" y="480"/>
                    </a:lnTo>
                    <a:lnTo>
                      <a:pt x="44" y="478"/>
                    </a:lnTo>
                    <a:lnTo>
                      <a:pt x="46" y="476"/>
                    </a:lnTo>
                    <a:lnTo>
                      <a:pt x="48" y="476"/>
                    </a:lnTo>
                    <a:lnTo>
                      <a:pt x="50" y="474"/>
                    </a:lnTo>
                    <a:lnTo>
                      <a:pt x="52" y="474"/>
                    </a:lnTo>
                    <a:lnTo>
                      <a:pt x="54" y="472"/>
                    </a:lnTo>
                    <a:lnTo>
                      <a:pt x="56" y="472"/>
                    </a:lnTo>
                    <a:lnTo>
                      <a:pt x="56" y="470"/>
                    </a:lnTo>
                    <a:lnTo>
                      <a:pt x="58" y="470"/>
                    </a:lnTo>
                    <a:lnTo>
                      <a:pt x="60" y="472"/>
                    </a:lnTo>
                    <a:lnTo>
                      <a:pt x="62" y="474"/>
                    </a:lnTo>
                    <a:lnTo>
                      <a:pt x="62" y="476"/>
                    </a:lnTo>
                    <a:lnTo>
                      <a:pt x="64" y="476"/>
                    </a:lnTo>
                    <a:lnTo>
                      <a:pt x="66" y="474"/>
                    </a:lnTo>
                    <a:lnTo>
                      <a:pt x="74" y="470"/>
                    </a:lnTo>
                    <a:lnTo>
                      <a:pt x="78" y="466"/>
                    </a:lnTo>
                    <a:lnTo>
                      <a:pt x="82" y="466"/>
                    </a:lnTo>
                    <a:lnTo>
                      <a:pt x="86" y="466"/>
                    </a:lnTo>
                    <a:lnTo>
                      <a:pt x="94" y="464"/>
                    </a:lnTo>
                    <a:lnTo>
                      <a:pt x="98" y="464"/>
                    </a:lnTo>
                    <a:lnTo>
                      <a:pt x="100" y="466"/>
                    </a:lnTo>
                    <a:lnTo>
                      <a:pt x="102" y="466"/>
                    </a:lnTo>
                    <a:lnTo>
                      <a:pt x="104" y="466"/>
                    </a:lnTo>
                    <a:lnTo>
                      <a:pt x="106" y="466"/>
                    </a:lnTo>
                    <a:lnTo>
                      <a:pt x="108" y="464"/>
                    </a:lnTo>
                    <a:lnTo>
                      <a:pt x="110" y="464"/>
                    </a:lnTo>
                    <a:lnTo>
                      <a:pt x="112" y="464"/>
                    </a:lnTo>
                    <a:lnTo>
                      <a:pt x="114" y="466"/>
                    </a:lnTo>
                    <a:lnTo>
                      <a:pt x="116" y="468"/>
                    </a:lnTo>
                    <a:lnTo>
                      <a:pt x="114" y="470"/>
                    </a:lnTo>
                    <a:lnTo>
                      <a:pt x="112" y="472"/>
                    </a:lnTo>
                    <a:lnTo>
                      <a:pt x="112" y="474"/>
                    </a:lnTo>
                    <a:lnTo>
                      <a:pt x="112" y="476"/>
                    </a:lnTo>
                    <a:lnTo>
                      <a:pt x="114" y="478"/>
                    </a:lnTo>
                    <a:lnTo>
                      <a:pt x="116" y="478"/>
                    </a:lnTo>
                    <a:lnTo>
                      <a:pt x="120" y="476"/>
                    </a:lnTo>
                    <a:lnTo>
                      <a:pt x="132" y="470"/>
                    </a:lnTo>
                    <a:lnTo>
                      <a:pt x="134" y="470"/>
                    </a:lnTo>
                    <a:lnTo>
                      <a:pt x="136" y="472"/>
                    </a:lnTo>
                    <a:lnTo>
                      <a:pt x="138" y="476"/>
                    </a:lnTo>
                    <a:lnTo>
                      <a:pt x="142" y="478"/>
                    </a:lnTo>
                    <a:lnTo>
                      <a:pt x="156" y="468"/>
                    </a:lnTo>
                    <a:lnTo>
                      <a:pt x="162" y="468"/>
                    </a:lnTo>
                    <a:lnTo>
                      <a:pt x="170" y="470"/>
                    </a:lnTo>
                    <a:lnTo>
                      <a:pt x="174" y="470"/>
                    </a:lnTo>
                    <a:lnTo>
                      <a:pt x="176" y="470"/>
                    </a:lnTo>
                    <a:lnTo>
                      <a:pt x="178" y="474"/>
                    </a:lnTo>
                    <a:lnTo>
                      <a:pt x="180" y="476"/>
                    </a:lnTo>
                    <a:lnTo>
                      <a:pt x="182" y="478"/>
                    </a:lnTo>
                    <a:lnTo>
                      <a:pt x="186" y="482"/>
                    </a:lnTo>
                    <a:lnTo>
                      <a:pt x="188" y="484"/>
                    </a:lnTo>
                    <a:lnTo>
                      <a:pt x="190" y="488"/>
                    </a:lnTo>
                    <a:lnTo>
                      <a:pt x="192" y="488"/>
                    </a:lnTo>
                    <a:lnTo>
                      <a:pt x="194" y="490"/>
                    </a:lnTo>
                    <a:lnTo>
                      <a:pt x="196" y="490"/>
                    </a:lnTo>
                    <a:lnTo>
                      <a:pt x="196" y="492"/>
                    </a:lnTo>
                    <a:lnTo>
                      <a:pt x="198" y="494"/>
                    </a:lnTo>
                    <a:lnTo>
                      <a:pt x="200" y="496"/>
                    </a:lnTo>
                    <a:lnTo>
                      <a:pt x="202" y="498"/>
                    </a:lnTo>
                    <a:lnTo>
                      <a:pt x="202" y="500"/>
                    </a:lnTo>
                    <a:lnTo>
                      <a:pt x="204" y="502"/>
                    </a:lnTo>
                    <a:lnTo>
                      <a:pt x="204" y="506"/>
                    </a:lnTo>
                    <a:lnTo>
                      <a:pt x="204" y="508"/>
                    </a:lnTo>
                    <a:lnTo>
                      <a:pt x="202" y="510"/>
                    </a:lnTo>
                    <a:lnTo>
                      <a:pt x="200" y="512"/>
                    </a:lnTo>
                    <a:lnTo>
                      <a:pt x="200" y="514"/>
                    </a:lnTo>
                    <a:lnTo>
                      <a:pt x="200" y="516"/>
                    </a:lnTo>
                    <a:lnTo>
                      <a:pt x="202" y="516"/>
                    </a:lnTo>
                    <a:lnTo>
                      <a:pt x="206" y="516"/>
                    </a:lnTo>
                    <a:lnTo>
                      <a:pt x="212" y="518"/>
                    </a:lnTo>
                    <a:lnTo>
                      <a:pt x="212" y="520"/>
                    </a:lnTo>
                    <a:lnTo>
                      <a:pt x="214" y="520"/>
                    </a:lnTo>
                    <a:lnTo>
                      <a:pt x="218" y="522"/>
                    </a:lnTo>
                    <a:lnTo>
                      <a:pt x="220" y="522"/>
                    </a:lnTo>
                    <a:lnTo>
                      <a:pt x="220" y="524"/>
                    </a:lnTo>
                    <a:lnTo>
                      <a:pt x="222" y="528"/>
                    </a:lnTo>
                    <a:lnTo>
                      <a:pt x="222" y="532"/>
                    </a:lnTo>
                    <a:lnTo>
                      <a:pt x="226" y="536"/>
                    </a:lnTo>
                    <a:lnTo>
                      <a:pt x="232" y="538"/>
                    </a:lnTo>
                    <a:lnTo>
                      <a:pt x="234" y="540"/>
                    </a:lnTo>
                    <a:lnTo>
                      <a:pt x="236" y="540"/>
                    </a:lnTo>
                    <a:lnTo>
                      <a:pt x="242" y="540"/>
                    </a:lnTo>
                    <a:lnTo>
                      <a:pt x="246" y="538"/>
                    </a:lnTo>
                    <a:lnTo>
                      <a:pt x="256" y="536"/>
                    </a:lnTo>
                    <a:lnTo>
                      <a:pt x="258" y="534"/>
                    </a:lnTo>
                    <a:lnTo>
                      <a:pt x="260" y="534"/>
                    </a:lnTo>
                    <a:lnTo>
                      <a:pt x="262" y="532"/>
                    </a:lnTo>
                    <a:lnTo>
                      <a:pt x="266" y="532"/>
                    </a:lnTo>
                    <a:lnTo>
                      <a:pt x="268" y="532"/>
                    </a:lnTo>
                    <a:lnTo>
                      <a:pt x="270" y="532"/>
                    </a:lnTo>
                    <a:lnTo>
                      <a:pt x="274" y="532"/>
                    </a:lnTo>
                    <a:lnTo>
                      <a:pt x="276" y="532"/>
                    </a:lnTo>
                    <a:lnTo>
                      <a:pt x="276" y="530"/>
                    </a:lnTo>
                    <a:lnTo>
                      <a:pt x="276" y="528"/>
                    </a:lnTo>
                    <a:lnTo>
                      <a:pt x="278" y="528"/>
                    </a:lnTo>
                    <a:lnTo>
                      <a:pt x="280" y="526"/>
                    </a:lnTo>
                    <a:lnTo>
                      <a:pt x="280" y="522"/>
                    </a:lnTo>
                    <a:lnTo>
                      <a:pt x="282" y="516"/>
                    </a:lnTo>
                    <a:lnTo>
                      <a:pt x="282" y="510"/>
                    </a:lnTo>
                    <a:lnTo>
                      <a:pt x="288" y="500"/>
                    </a:lnTo>
                    <a:lnTo>
                      <a:pt x="290" y="496"/>
                    </a:lnTo>
                    <a:lnTo>
                      <a:pt x="290" y="494"/>
                    </a:lnTo>
                    <a:lnTo>
                      <a:pt x="290" y="492"/>
                    </a:lnTo>
                    <a:lnTo>
                      <a:pt x="288" y="490"/>
                    </a:lnTo>
                    <a:lnTo>
                      <a:pt x="288" y="488"/>
                    </a:lnTo>
                    <a:lnTo>
                      <a:pt x="288" y="486"/>
                    </a:lnTo>
                    <a:lnTo>
                      <a:pt x="288" y="484"/>
                    </a:lnTo>
                    <a:lnTo>
                      <a:pt x="290" y="482"/>
                    </a:lnTo>
                    <a:lnTo>
                      <a:pt x="294" y="482"/>
                    </a:lnTo>
                    <a:lnTo>
                      <a:pt x="296" y="480"/>
                    </a:lnTo>
                    <a:lnTo>
                      <a:pt x="298" y="478"/>
                    </a:lnTo>
                    <a:lnTo>
                      <a:pt x="298" y="474"/>
                    </a:lnTo>
                    <a:lnTo>
                      <a:pt x="300" y="470"/>
                    </a:lnTo>
                    <a:lnTo>
                      <a:pt x="304" y="466"/>
                    </a:lnTo>
                    <a:lnTo>
                      <a:pt x="312" y="448"/>
                    </a:lnTo>
                    <a:lnTo>
                      <a:pt x="314" y="444"/>
                    </a:lnTo>
                    <a:lnTo>
                      <a:pt x="318" y="442"/>
                    </a:lnTo>
                    <a:lnTo>
                      <a:pt x="322" y="442"/>
                    </a:lnTo>
                    <a:lnTo>
                      <a:pt x="320" y="2"/>
                    </a:lnTo>
                    <a:lnTo>
                      <a:pt x="1005" y="0"/>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30" name="Freeform 83">
                <a:extLst>
                  <a:ext uri="{FF2B5EF4-FFF2-40B4-BE49-F238E27FC236}">
                    <a16:creationId xmlns:a16="http://schemas.microsoft.com/office/drawing/2014/main" id="{2C549E4E-B150-4FB8-8E29-62787159FD85}"/>
                  </a:ext>
                </a:extLst>
              </p:cNvPr>
              <p:cNvSpPr>
                <a:spLocks/>
              </p:cNvSpPr>
              <p:nvPr/>
            </p:nvSpPr>
            <p:spPr bwMode="auto">
              <a:xfrm>
                <a:off x="2190" y="2"/>
                <a:ext cx="434" cy="1921"/>
              </a:xfrm>
              <a:custGeom>
                <a:avLst/>
                <a:gdLst>
                  <a:gd name="T0" fmla="*/ 294 w 434"/>
                  <a:gd name="T1" fmla="*/ 1759 h 1921"/>
                  <a:gd name="T2" fmla="*/ 290 w 434"/>
                  <a:gd name="T3" fmla="*/ 1775 h 1921"/>
                  <a:gd name="T4" fmla="*/ 294 w 434"/>
                  <a:gd name="T5" fmla="*/ 1783 h 1921"/>
                  <a:gd name="T6" fmla="*/ 286 w 434"/>
                  <a:gd name="T7" fmla="*/ 1785 h 1921"/>
                  <a:gd name="T8" fmla="*/ 276 w 434"/>
                  <a:gd name="T9" fmla="*/ 1789 h 1921"/>
                  <a:gd name="T10" fmla="*/ 274 w 434"/>
                  <a:gd name="T11" fmla="*/ 1793 h 1921"/>
                  <a:gd name="T12" fmla="*/ 268 w 434"/>
                  <a:gd name="T13" fmla="*/ 1791 h 1921"/>
                  <a:gd name="T14" fmla="*/ 260 w 434"/>
                  <a:gd name="T15" fmla="*/ 1791 h 1921"/>
                  <a:gd name="T16" fmla="*/ 248 w 434"/>
                  <a:gd name="T17" fmla="*/ 1797 h 1921"/>
                  <a:gd name="T18" fmla="*/ 240 w 434"/>
                  <a:gd name="T19" fmla="*/ 1801 h 1921"/>
                  <a:gd name="T20" fmla="*/ 238 w 434"/>
                  <a:gd name="T21" fmla="*/ 1805 h 1921"/>
                  <a:gd name="T22" fmla="*/ 230 w 434"/>
                  <a:gd name="T23" fmla="*/ 1823 h 1921"/>
                  <a:gd name="T24" fmla="*/ 220 w 434"/>
                  <a:gd name="T25" fmla="*/ 1833 h 1921"/>
                  <a:gd name="T26" fmla="*/ 210 w 434"/>
                  <a:gd name="T27" fmla="*/ 1839 h 1921"/>
                  <a:gd name="T28" fmla="*/ 204 w 434"/>
                  <a:gd name="T29" fmla="*/ 1841 h 1921"/>
                  <a:gd name="T30" fmla="*/ 188 w 434"/>
                  <a:gd name="T31" fmla="*/ 1843 h 1921"/>
                  <a:gd name="T32" fmla="*/ 180 w 434"/>
                  <a:gd name="T33" fmla="*/ 1845 h 1921"/>
                  <a:gd name="T34" fmla="*/ 180 w 434"/>
                  <a:gd name="T35" fmla="*/ 1851 h 1921"/>
                  <a:gd name="T36" fmla="*/ 176 w 434"/>
                  <a:gd name="T37" fmla="*/ 1853 h 1921"/>
                  <a:gd name="T38" fmla="*/ 172 w 434"/>
                  <a:gd name="T39" fmla="*/ 1861 h 1921"/>
                  <a:gd name="T40" fmla="*/ 160 w 434"/>
                  <a:gd name="T41" fmla="*/ 1859 h 1921"/>
                  <a:gd name="T42" fmla="*/ 148 w 434"/>
                  <a:gd name="T43" fmla="*/ 1867 h 1921"/>
                  <a:gd name="T44" fmla="*/ 154 w 434"/>
                  <a:gd name="T45" fmla="*/ 1871 h 1921"/>
                  <a:gd name="T46" fmla="*/ 152 w 434"/>
                  <a:gd name="T47" fmla="*/ 1875 h 1921"/>
                  <a:gd name="T48" fmla="*/ 144 w 434"/>
                  <a:gd name="T49" fmla="*/ 1879 h 1921"/>
                  <a:gd name="T50" fmla="*/ 138 w 434"/>
                  <a:gd name="T51" fmla="*/ 1885 h 1921"/>
                  <a:gd name="T52" fmla="*/ 134 w 434"/>
                  <a:gd name="T53" fmla="*/ 1885 h 1921"/>
                  <a:gd name="T54" fmla="*/ 130 w 434"/>
                  <a:gd name="T55" fmla="*/ 1889 h 1921"/>
                  <a:gd name="T56" fmla="*/ 130 w 434"/>
                  <a:gd name="T57" fmla="*/ 1893 h 1921"/>
                  <a:gd name="T58" fmla="*/ 124 w 434"/>
                  <a:gd name="T59" fmla="*/ 1893 h 1921"/>
                  <a:gd name="T60" fmla="*/ 122 w 434"/>
                  <a:gd name="T61" fmla="*/ 1897 h 1921"/>
                  <a:gd name="T62" fmla="*/ 120 w 434"/>
                  <a:gd name="T63" fmla="*/ 1901 h 1921"/>
                  <a:gd name="T64" fmla="*/ 110 w 434"/>
                  <a:gd name="T65" fmla="*/ 1919 h 1921"/>
                  <a:gd name="T66" fmla="*/ 98 w 434"/>
                  <a:gd name="T67" fmla="*/ 1915 h 1921"/>
                  <a:gd name="T68" fmla="*/ 90 w 434"/>
                  <a:gd name="T69" fmla="*/ 1915 h 1921"/>
                  <a:gd name="T70" fmla="*/ 88 w 434"/>
                  <a:gd name="T71" fmla="*/ 1913 h 1921"/>
                  <a:gd name="T72" fmla="*/ 90 w 434"/>
                  <a:gd name="T73" fmla="*/ 1903 h 1921"/>
                  <a:gd name="T74" fmla="*/ 84 w 434"/>
                  <a:gd name="T75" fmla="*/ 1897 h 1921"/>
                  <a:gd name="T76" fmla="*/ 84 w 434"/>
                  <a:gd name="T77" fmla="*/ 1891 h 1921"/>
                  <a:gd name="T78" fmla="*/ 80 w 434"/>
                  <a:gd name="T79" fmla="*/ 1889 h 1921"/>
                  <a:gd name="T80" fmla="*/ 74 w 434"/>
                  <a:gd name="T81" fmla="*/ 1885 h 1921"/>
                  <a:gd name="T82" fmla="*/ 72 w 434"/>
                  <a:gd name="T83" fmla="*/ 1883 h 1921"/>
                  <a:gd name="T84" fmla="*/ 66 w 434"/>
                  <a:gd name="T85" fmla="*/ 1879 h 1921"/>
                  <a:gd name="T86" fmla="*/ 58 w 434"/>
                  <a:gd name="T87" fmla="*/ 1871 h 1921"/>
                  <a:gd name="T88" fmla="*/ 54 w 434"/>
                  <a:gd name="T89" fmla="*/ 1867 h 1921"/>
                  <a:gd name="T90" fmla="*/ 66 w 434"/>
                  <a:gd name="T91" fmla="*/ 1759 h 1921"/>
                  <a:gd name="T92" fmla="*/ 70 w 434"/>
                  <a:gd name="T93" fmla="*/ 1379 h 1921"/>
                  <a:gd name="T94" fmla="*/ 68 w 434"/>
                  <a:gd name="T95" fmla="*/ 1187 h 1921"/>
                  <a:gd name="T96" fmla="*/ 78 w 434"/>
                  <a:gd name="T97" fmla="*/ 807 h 1921"/>
                  <a:gd name="T98" fmla="*/ 0 w 434"/>
                  <a:gd name="T99" fmla="*/ 0 h 19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34" h="1921">
                    <a:moveTo>
                      <a:pt x="434" y="0"/>
                    </a:moveTo>
                    <a:lnTo>
                      <a:pt x="434" y="1759"/>
                    </a:lnTo>
                    <a:lnTo>
                      <a:pt x="294" y="1759"/>
                    </a:lnTo>
                    <a:lnTo>
                      <a:pt x="294" y="1761"/>
                    </a:lnTo>
                    <a:lnTo>
                      <a:pt x="290" y="1771"/>
                    </a:lnTo>
                    <a:lnTo>
                      <a:pt x="290" y="1775"/>
                    </a:lnTo>
                    <a:lnTo>
                      <a:pt x="290" y="1777"/>
                    </a:lnTo>
                    <a:lnTo>
                      <a:pt x="292" y="1779"/>
                    </a:lnTo>
                    <a:lnTo>
                      <a:pt x="294" y="1783"/>
                    </a:lnTo>
                    <a:lnTo>
                      <a:pt x="292" y="1783"/>
                    </a:lnTo>
                    <a:lnTo>
                      <a:pt x="288" y="1783"/>
                    </a:lnTo>
                    <a:lnTo>
                      <a:pt x="286" y="1785"/>
                    </a:lnTo>
                    <a:lnTo>
                      <a:pt x="284" y="1787"/>
                    </a:lnTo>
                    <a:lnTo>
                      <a:pt x="282" y="1787"/>
                    </a:lnTo>
                    <a:lnTo>
                      <a:pt x="276" y="1789"/>
                    </a:lnTo>
                    <a:lnTo>
                      <a:pt x="274" y="1791"/>
                    </a:lnTo>
                    <a:lnTo>
                      <a:pt x="274" y="1793"/>
                    </a:lnTo>
                    <a:lnTo>
                      <a:pt x="272" y="1793"/>
                    </a:lnTo>
                    <a:lnTo>
                      <a:pt x="268" y="1791"/>
                    </a:lnTo>
                    <a:lnTo>
                      <a:pt x="266" y="1793"/>
                    </a:lnTo>
                    <a:lnTo>
                      <a:pt x="260" y="1791"/>
                    </a:lnTo>
                    <a:lnTo>
                      <a:pt x="254" y="1791"/>
                    </a:lnTo>
                    <a:lnTo>
                      <a:pt x="252" y="1791"/>
                    </a:lnTo>
                    <a:lnTo>
                      <a:pt x="248" y="1797"/>
                    </a:lnTo>
                    <a:lnTo>
                      <a:pt x="248" y="1799"/>
                    </a:lnTo>
                    <a:lnTo>
                      <a:pt x="244" y="1799"/>
                    </a:lnTo>
                    <a:lnTo>
                      <a:pt x="240" y="1801"/>
                    </a:lnTo>
                    <a:lnTo>
                      <a:pt x="238" y="1803"/>
                    </a:lnTo>
                    <a:lnTo>
                      <a:pt x="238" y="1805"/>
                    </a:lnTo>
                    <a:lnTo>
                      <a:pt x="236" y="1815"/>
                    </a:lnTo>
                    <a:lnTo>
                      <a:pt x="236" y="1819"/>
                    </a:lnTo>
                    <a:lnTo>
                      <a:pt x="230" y="1823"/>
                    </a:lnTo>
                    <a:lnTo>
                      <a:pt x="222" y="1831"/>
                    </a:lnTo>
                    <a:lnTo>
                      <a:pt x="220" y="1833"/>
                    </a:lnTo>
                    <a:lnTo>
                      <a:pt x="214" y="1839"/>
                    </a:lnTo>
                    <a:lnTo>
                      <a:pt x="210" y="1839"/>
                    </a:lnTo>
                    <a:lnTo>
                      <a:pt x="208" y="1841"/>
                    </a:lnTo>
                    <a:lnTo>
                      <a:pt x="206" y="1841"/>
                    </a:lnTo>
                    <a:lnTo>
                      <a:pt x="204" y="1841"/>
                    </a:lnTo>
                    <a:lnTo>
                      <a:pt x="198" y="1839"/>
                    </a:lnTo>
                    <a:lnTo>
                      <a:pt x="194" y="1839"/>
                    </a:lnTo>
                    <a:lnTo>
                      <a:pt x="188" y="1843"/>
                    </a:lnTo>
                    <a:lnTo>
                      <a:pt x="184" y="1845"/>
                    </a:lnTo>
                    <a:lnTo>
                      <a:pt x="182" y="1845"/>
                    </a:lnTo>
                    <a:lnTo>
                      <a:pt x="180" y="1845"/>
                    </a:lnTo>
                    <a:lnTo>
                      <a:pt x="180" y="1847"/>
                    </a:lnTo>
                    <a:lnTo>
                      <a:pt x="180" y="1849"/>
                    </a:lnTo>
                    <a:lnTo>
                      <a:pt x="180" y="1851"/>
                    </a:lnTo>
                    <a:lnTo>
                      <a:pt x="178" y="1853"/>
                    </a:lnTo>
                    <a:lnTo>
                      <a:pt x="176" y="1853"/>
                    </a:lnTo>
                    <a:lnTo>
                      <a:pt x="174" y="1855"/>
                    </a:lnTo>
                    <a:lnTo>
                      <a:pt x="174" y="1857"/>
                    </a:lnTo>
                    <a:lnTo>
                      <a:pt x="172" y="1861"/>
                    </a:lnTo>
                    <a:lnTo>
                      <a:pt x="170" y="1861"/>
                    </a:lnTo>
                    <a:lnTo>
                      <a:pt x="164" y="1859"/>
                    </a:lnTo>
                    <a:lnTo>
                      <a:pt x="160" y="1859"/>
                    </a:lnTo>
                    <a:lnTo>
                      <a:pt x="156" y="1861"/>
                    </a:lnTo>
                    <a:lnTo>
                      <a:pt x="150" y="1865"/>
                    </a:lnTo>
                    <a:lnTo>
                      <a:pt x="148" y="1867"/>
                    </a:lnTo>
                    <a:lnTo>
                      <a:pt x="152" y="1869"/>
                    </a:lnTo>
                    <a:lnTo>
                      <a:pt x="154" y="1871"/>
                    </a:lnTo>
                    <a:lnTo>
                      <a:pt x="154" y="1873"/>
                    </a:lnTo>
                    <a:lnTo>
                      <a:pt x="152" y="1875"/>
                    </a:lnTo>
                    <a:lnTo>
                      <a:pt x="150" y="1877"/>
                    </a:lnTo>
                    <a:lnTo>
                      <a:pt x="144" y="1877"/>
                    </a:lnTo>
                    <a:lnTo>
                      <a:pt x="144" y="1879"/>
                    </a:lnTo>
                    <a:lnTo>
                      <a:pt x="142" y="1881"/>
                    </a:lnTo>
                    <a:lnTo>
                      <a:pt x="140" y="1883"/>
                    </a:lnTo>
                    <a:lnTo>
                      <a:pt x="138" y="1885"/>
                    </a:lnTo>
                    <a:lnTo>
                      <a:pt x="136" y="1885"/>
                    </a:lnTo>
                    <a:lnTo>
                      <a:pt x="134" y="1885"/>
                    </a:lnTo>
                    <a:lnTo>
                      <a:pt x="134" y="1887"/>
                    </a:lnTo>
                    <a:lnTo>
                      <a:pt x="132" y="1889"/>
                    </a:lnTo>
                    <a:lnTo>
                      <a:pt x="130" y="1889"/>
                    </a:lnTo>
                    <a:lnTo>
                      <a:pt x="130" y="1891"/>
                    </a:lnTo>
                    <a:lnTo>
                      <a:pt x="130" y="1893"/>
                    </a:lnTo>
                    <a:lnTo>
                      <a:pt x="128" y="1893"/>
                    </a:lnTo>
                    <a:lnTo>
                      <a:pt x="124" y="1893"/>
                    </a:lnTo>
                    <a:lnTo>
                      <a:pt x="124" y="1895"/>
                    </a:lnTo>
                    <a:lnTo>
                      <a:pt x="122" y="1895"/>
                    </a:lnTo>
                    <a:lnTo>
                      <a:pt x="122" y="1897"/>
                    </a:lnTo>
                    <a:lnTo>
                      <a:pt x="120" y="1899"/>
                    </a:lnTo>
                    <a:lnTo>
                      <a:pt x="120" y="1901"/>
                    </a:lnTo>
                    <a:lnTo>
                      <a:pt x="116" y="1911"/>
                    </a:lnTo>
                    <a:lnTo>
                      <a:pt x="110" y="1919"/>
                    </a:lnTo>
                    <a:lnTo>
                      <a:pt x="108" y="1921"/>
                    </a:lnTo>
                    <a:lnTo>
                      <a:pt x="104" y="1917"/>
                    </a:lnTo>
                    <a:lnTo>
                      <a:pt x="98" y="1915"/>
                    </a:lnTo>
                    <a:lnTo>
                      <a:pt x="94" y="1915"/>
                    </a:lnTo>
                    <a:lnTo>
                      <a:pt x="92" y="1915"/>
                    </a:lnTo>
                    <a:lnTo>
                      <a:pt x="90" y="1915"/>
                    </a:lnTo>
                    <a:lnTo>
                      <a:pt x="88" y="1915"/>
                    </a:lnTo>
                    <a:lnTo>
                      <a:pt x="88" y="1913"/>
                    </a:lnTo>
                    <a:lnTo>
                      <a:pt x="88" y="1909"/>
                    </a:lnTo>
                    <a:lnTo>
                      <a:pt x="88" y="1907"/>
                    </a:lnTo>
                    <a:lnTo>
                      <a:pt x="90" y="1903"/>
                    </a:lnTo>
                    <a:lnTo>
                      <a:pt x="84" y="1899"/>
                    </a:lnTo>
                    <a:lnTo>
                      <a:pt x="84" y="1897"/>
                    </a:lnTo>
                    <a:lnTo>
                      <a:pt x="82" y="1895"/>
                    </a:lnTo>
                    <a:lnTo>
                      <a:pt x="82" y="1893"/>
                    </a:lnTo>
                    <a:lnTo>
                      <a:pt x="84" y="1891"/>
                    </a:lnTo>
                    <a:lnTo>
                      <a:pt x="82" y="1889"/>
                    </a:lnTo>
                    <a:lnTo>
                      <a:pt x="80" y="1889"/>
                    </a:lnTo>
                    <a:lnTo>
                      <a:pt x="78" y="1889"/>
                    </a:lnTo>
                    <a:lnTo>
                      <a:pt x="76" y="1889"/>
                    </a:lnTo>
                    <a:lnTo>
                      <a:pt x="74" y="1885"/>
                    </a:lnTo>
                    <a:lnTo>
                      <a:pt x="72" y="1887"/>
                    </a:lnTo>
                    <a:lnTo>
                      <a:pt x="72" y="1885"/>
                    </a:lnTo>
                    <a:lnTo>
                      <a:pt x="72" y="1883"/>
                    </a:lnTo>
                    <a:lnTo>
                      <a:pt x="72" y="1881"/>
                    </a:lnTo>
                    <a:lnTo>
                      <a:pt x="68" y="1879"/>
                    </a:lnTo>
                    <a:lnTo>
                      <a:pt x="66" y="1879"/>
                    </a:lnTo>
                    <a:lnTo>
                      <a:pt x="64" y="1875"/>
                    </a:lnTo>
                    <a:lnTo>
                      <a:pt x="58" y="1871"/>
                    </a:lnTo>
                    <a:lnTo>
                      <a:pt x="58" y="1869"/>
                    </a:lnTo>
                    <a:lnTo>
                      <a:pt x="56" y="1867"/>
                    </a:lnTo>
                    <a:lnTo>
                      <a:pt x="54" y="1867"/>
                    </a:lnTo>
                    <a:lnTo>
                      <a:pt x="50" y="1867"/>
                    </a:lnTo>
                    <a:lnTo>
                      <a:pt x="50" y="1759"/>
                    </a:lnTo>
                    <a:lnTo>
                      <a:pt x="66" y="1759"/>
                    </a:lnTo>
                    <a:lnTo>
                      <a:pt x="64" y="1569"/>
                    </a:lnTo>
                    <a:lnTo>
                      <a:pt x="70" y="1569"/>
                    </a:lnTo>
                    <a:lnTo>
                      <a:pt x="70" y="1379"/>
                    </a:lnTo>
                    <a:lnTo>
                      <a:pt x="62" y="1331"/>
                    </a:lnTo>
                    <a:lnTo>
                      <a:pt x="68" y="1283"/>
                    </a:lnTo>
                    <a:lnTo>
                      <a:pt x="68" y="1187"/>
                    </a:lnTo>
                    <a:lnTo>
                      <a:pt x="72" y="1187"/>
                    </a:lnTo>
                    <a:lnTo>
                      <a:pt x="74" y="807"/>
                    </a:lnTo>
                    <a:lnTo>
                      <a:pt x="78" y="807"/>
                    </a:lnTo>
                    <a:lnTo>
                      <a:pt x="78" y="730"/>
                    </a:lnTo>
                    <a:lnTo>
                      <a:pt x="0" y="730"/>
                    </a:lnTo>
                    <a:lnTo>
                      <a:pt x="0" y="0"/>
                    </a:lnTo>
                    <a:lnTo>
                      <a:pt x="434" y="0"/>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31" name="Freeform 84">
                <a:extLst>
                  <a:ext uri="{FF2B5EF4-FFF2-40B4-BE49-F238E27FC236}">
                    <a16:creationId xmlns:a16="http://schemas.microsoft.com/office/drawing/2014/main" id="{E1399435-1530-4F38-9816-676C44DBC4FC}"/>
                  </a:ext>
                </a:extLst>
              </p:cNvPr>
              <p:cNvSpPr>
                <a:spLocks/>
              </p:cNvSpPr>
              <p:nvPr/>
            </p:nvSpPr>
            <p:spPr bwMode="auto">
              <a:xfrm>
                <a:off x="673" y="803"/>
                <a:ext cx="852" cy="900"/>
              </a:xfrm>
              <a:custGeom>
                <a:avLst/>
                <a:gdLst>
                  <a:gd name="T0" fmla="*/ 18 w 852"/>
                  <a:gd name="T1" fmla="*/ 0 h 900"/>
                  <a:gd name="T2" fmla="*/ 30 w 852"/>
                  <a:gd name="T3" fmla="*/ 0 h 900"/>
                  <a:gd name="T4" fmla="*/ 42 w 852"/>
                  <a:gd name="T5" fmla="*/ 6 h 900"/>
                  <a:gd name="T6" fmla="*/ 62 w 852"/>
                  <a:gd name="T7" fmla="*/ 12 h 900"/>
                  <a:gd name="T8" fmla="*/ 76 w 852"/>
                  <a:gd name="T9" fmla="*/ 14 h 900"/>
                  <a:gd name="T10" fmla="*/ 82 w 852"/>
                  <a:gd name="T11" fmla="*/ 20 h 900"/>
                  <a:gd name="T12" fmla="*/ 84 w 852"/>
                  <a:gd name="T13" fmla="*/ 26 h 900"/>
                  <a:gd name="T14" fmla="*/ 90 w 852"/>
                  <a:gd name="T15" fmla="*/ 32 h 900"/>
                  <a:gd name="T16" fmla="*/ 94 w 852"/>
                  <a:gd name="T17" fmla="*/ 34 h 900"/>
                  <a:gd name="T18" fmla="*/ 100 w 852"/>
                  <a:gd name="T19" fmla="*/ 36 h 900"/>
                  <a:gd name="T20" fmla="*/ 114 w 852"/>
                  <a:gd name="T21" fmla="*/ 42 h 900"/>
                  <a:gd name="T22" fmla="*/ 156 w 852"/>
                  <a:gd name="T23" fmla="*/ 70 h 900"/>
                  <a:gd name="T24" fmla="*/ 180 w 852"/>
                  <a:gd name="T25" fmla="*/ 98 h 900"/>
                  <a:gd name="T26" fmla="*/ 206 w 852"/>
                  <a:gd name="T27" fmla="*/ 102 h 900"/>
                  <a:gd name="T28" fmla="*/ 246 w 852"/>
                  <a:gd name="T29" fmla="*/ 116 h 900"/>
                  <a:gd name="T30" fmla="*/ 262 w 852"/>
                  <a:gd name="T31" fmla="*/ 122 h 900"/>
                  <a:gd name="T32" fmla="*/ 272 w 852"/>
                  <a:gd name="T33" fmla="*/ 124 h 900"/>
                  <a:gd name="T34" fmla="*/ 284 w 852"/>
                  <a:gd name="T35" fmla="*/ 120 h 900"/>
                  <a:gd name="T36" fmla="*/ 296 w 852"/>
                  <a:gd name="T37" fmla="*/ 122 h 900"/>
                  <a:gd name="T38" fmla="*/ 306 w 852"/>
                  <a:gd name="T39" fmla="*/ 130 h 900"/>
                  <a:gd name="T40" fmla="*/ 322 w 852"/>
                  <a:gd name="T41" fmla="*/ 128 h 900"/>
                  <a:gd name="T42" fmla="*/ 326 w 852"/>
                  <a:gd name="T43" fmla="*/ 136 h 900"/>
                  <a:gd name="T44" fmla="*/ 332 w 852"/>
                  <a:gd name="T45" fmla="*/ 144 h 900"/>
                  <a:gd name="T46" fmla="*/ 354 w 852"/>
                  <a:gd name="T47" fmla="*/ 160 h 900"/>
                  <a:gd name="T48" fmla="*/ 382 w 852"/>
                  <a:gd name="T49" fmla="*/ 158 h 900"/>
                  <a:gd name="T50" fmla="*/ 392 w 852"/>
                  <a:gd name="T51" fmla="*/ 158 h 900"/>
                  <a:gd name="T52" fmla="*/ 400 w 852"/>
                  <a:gd name="T53" fmla="*/ 152 h 900"/>
                  <a:gd name="T54" fmla="*/ 456 w 852"/>
                  <a:gd name="T55" fmla="*/ 208 h 900"/>
                  <a:gd name="T56" fmla="*/ 696 w 852"/>
                  <a:gd name="T57" fmla="*/ 300 h 900"/>
                  <a:gd name="T58" fmla="*/ 802 w 852"/>
                  <a:gd name="T59" fmla="*/ 606 h 900"/>
                  <a:gd name="T60" fmla="*/ 774 w 852"/>
                  <a:gd name="T61" fmla="*/ 622 h 900"/>
                  <a:gd name="T62" fmla="*/ 760 w 852"/>
                  <a:gd name="T63" fmla="*/ 660 h 900"/>
                  <a:gd name="T64" fmla="*/ 756 w 852"/>
                  <a:gd name="T65" fmla="*/ 668 h 900"/>
                  <a:gd name="T66" fmla="*/ 756 w 852"/>
                  <a:gd name="T67" fmla="*/ 676 h 900"/>
                  <a:gd name="T68" fmla="*/ 760 w 852"/>
                  <a:gd name="T69" fmla="*/ 680 h 900"/>
                  <a:gd name="T70" fmla="*/ 754 w 852"/>
                  <a:gd name="T71" fmla="*/ 688 h 900"/>
                  <a:gd name="T72" fmla="*/ 748 w 852"/>
                  <a:gd name="T73" fmla="*/ 694 h 900"/>
                  <a:gd name="T74" fmla="*/ 746 w 852"/>
                  <a:gd name="T75" fmla="*/ 704 h 900"/>
                  <a:gd name="T76" fmla="*/ 742 w 852"/>
                  <a:gd name="T77" fmla="*/ 714 h 900"/>
                  <a:gd name="T78" fmla="*/ 748 w 852"/>
                  <a:gd name="T79" fmla="*/ 724 h 900"/>
                  <a:gd name="T80" fmla="*/ 742 w 852"/>
                  <a:gd name="T81" fmla="*/ 728 h 900"/>
                  <a:gd name="T82" fmla="*/ 740 w 852"/>
                  <a:gd name="T83" fmla="*/ 734 h 900"/>
                  <a:gd name="T84" fmla="*/ 744 w 852"/>
                  <a:gd name="T85" fmla="*/ 736 h 900"/>
                  <a:gd name="T86" fmla="*/ 734 w 852"/>
                  <a:gd name="T87" fmla="*/ 748 h 900"/>
                  <a:gd name="T88" fmla="*/ 840 w 852"/>
                  <a:gd name="T89" fmla="*/ 760 h 900"/>
                  <a:gd name="T90" fmla="*/ 844 w 852"/>
                  <a:gd name="T91" fmla="*/ 770 h 900"/>
                  <a:gd name="T92" fmla="*/ 844 w 852"/>
                  <a:gd name="T93" fmla="*/ 780 h 900"/>
                  <a:gd name="T94" fmla="*/ 846 w 852"/>
                  <a:gd name="T95" fmla="*/ 790 h 900"/>
                  <a:gd name="T96" fmla="*/ 852 w 852"/>
                  <a:gd name="T97" fmla="*/ 800 h 900"/>
                  <a:gd name="T98" fmla="*/ 848 w 852"/>
                  <a:gd name="T99" fmla="*/ 808 h 900"/>
                  <a:gd name="T100" fmla="*/ 844 w 852"/>
                  <a:gd name="T101" fmla="*/ 814 h 900"/>
                  <a:gd name="T102" fmla="*/ 836 w 852"/>
                  <a:gd name="T103" fmla="*/ 826 h 900"/>
                  <a:gd name="T104" fmla="*/ 534 w 852"/>
                  <a:gd name="T105" fmla="*/ 812 h 900"/>
                  <a:gd name="T106" fmla="*/ 532 w 852"/>
                  <a:gd name="T107" fmla="*/ 830 h 900"/>
                  <a:gd name="T108" fmla="*/ 526 w 852"/>
                  <a:gd name="T109" fmla="*/ 834 h 900"/>
                  <a:gd name="T110" fmla="*/ 518 w 852"/>
                  <a:gd name="T111" fmla="*/ 850 h 900"/>
                  <a:gd name="T112" fmla="*/ 504 w 852"/>
                  <a:gd name="T113" fmla="*/ 858 h 900"/>
                  <a:gd name="T114" fmla="*/ 500 w 852"/>
                  <a:gd name="T115" fmla="*/ 866 h 900"/>
                  <a:gd name="T116" fmla="*/ 498 w 852"/>
                  <a:gd name="T117" fmla="*/ 882 h 900"/>
                  <a:gd name="T118" fmla="*/ 486 w 852"/>
                  <a:gd name="T119" fmla="*/ 892 h 900"/>
                  <a:gd name="T120" fmla="*/ 0 w 852"/>
                  <a:gd name="T121" fmla="*/ 2 h 9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52" h="900">
                    <a:moveTo>
                      <a:pt x="0" y="2"/>
                    </a:moveTo>
                    <a:lnTo>
                      <a:pt x="2" y="2"/>
                    </a:lnTo>
                    <a:lnTo>
                      <a:pt x="6" y="0"/>
                    </a:lnTo>
                    <a:lnTo>
                      <a:pt x="8" y="0"/>
                    </a:lnTo>
                    <a:lnTo>
                      <a:pt x="16" y="0"/>
                    </a:lnTo>
                    <a:lnTo>
                      <a:pt x="18" y="0"/>
                    </a:lnTo>
                    <a:lnTo>
                      <a:pt x="18" y="2"/>
                    </a:lnTo>
                    <a:lnTo>
                      <a:pt x="20" y="0"/>
                    </a:lnTo>
                    <a:lnTo>
                      <a:pt x="24" y="0"/>
                    </a:lnTo>
                    <a:lnTo>
                      <a:pt x="24" y="2"/>
                    </a:lnTo>
                    <a:lnTo>
                      <a:pt x="26" y="0"/>
                    </a:lnTo>
                    <a:lnTo>
                      <a:pt x="28" y="0"/>
                    </a:lnTo>
                    <a:lnTo>
                      <a:pt x="30" y="0"/>
                    </a:lnTo>
                    <a:lnTo>
                      <a:pt x="32" y="0"/>
                    </a:lnTo>
                    <a:lnTo>
                      <a:pt x="34" y="2"/>
                    </a:lnTo>
                    <a:lnTo>
                      <a:pt x="36" y="2"/>
                    </a:lnTo>
                    <a:lnTo>
                      <a:pt x="38" y="4"/>
                    </a:lnTo>
                    <a:lnTo>
                      <a:pt x="42" y="6"/>
                    </a:lnTo>
                    <a:lnTo>
                      <a:pt x="44" y="6"/>
                    </a:lnTo>
                    <a:lnTo>
                      <a:pt x="46" y="8"/>
                    </a:lnTo>
                    <a:lnTo>
                      <a:pt x="52" y="12"/>
                    </a:lnTo>
                    <a:lnTo>
                      <a:pt x="56" y="12"/>
                    </a:lnTo>
                    <a:lnTo>
                      <a:pt x="58" y="12"/>
                    </a:lnTo>
                    <a:lnTo>
                      <a:pt x="60" y="12"/>
                    </a:lnTo>
                    <a:lnTo>
                      <a:pt x="62" y="12"/>
                    </a:lnTo>
                    <a:lnTo>
                      <a:pt x="64" y="12"/>
                    </a:lnTo>
                    <a:lnTo>
                      <a:pt x="68" y="12"/>
                    </a:lnTo>
                    <a:lnTo>
                      <a:pt x="70" y="12"/>
                    </a:lnTo>
                    <a:lnTo>
                      <a:pt x="72" y="14"/>
                    </a:lnTo>
                    <a:lnTo>
                      <a:pt x="74" y="14"/>
                    </a:lnTo>
                    <a:lnTo>
                      <a:pt x="76" y="14"/>
                    </a:lnTo>
                    <a:lnTo>
                      <a:pt x="76" y="16"/>
                    </a:lnTo>
                    <a:lnTo>
                      <a:pt x="78" y="16"/>
                    </a:lnTo>
                    <a:lnTo>
                      <a:pt x="78" y="18"/>
                    </a:lnTo>
                    <a:lnTo>
                      <a:pt x="80" y="18"/>
                    </a:lnTo>
                    <a:lnTo>
                      <a:pt x="80" y="20"/>
                    </a:lnTo>
                    <a:lnTo>
                      <a:pt x="82" y="20"/>
                    </a:lnTo>
                    <a:lnTo>
                      <a:pt x="82" y="22"/>
                    </a:lnTo>
                    <a:lnTo>
                      <a:pt x="84" y="24"/>
                    </a:lnTo>
                    <a:lnTo>
                      <a:pt x="84" y="26"/>
                    </a:lnTo>
                    <a:lnTo>
                      <a:pt x="84" y="28"/>
                    </a:lnTo>
                    <a:lnTo>
                      <a:pt x="86" y="30"/>
                    </a:lnTo>
                    <a:lnTo>
                      <a:pt x="88" y="30"/>
                    </a:lnTo>
                    <a:lnTo>
                      <a:pt x="90" y="32"/>
                    </a:lnTo>
                    <a:lnTo>
                      <a:pt x="92" y="32"/>
                    </a:lnTo>
                    <a:lnTo>
                      <a:pt x="94" y="34"/>
                    </a:lnTo>
                    <a:lnTo>
                      <a:pt x="96" y="34"/>
                    </a:lnTo>
                    <a:lnTo>
                      <a:pt x="98" y="34"/>
                    </a:lnTo>
                    <a:lnTo>
                      <a:pt x="98" y="36"/>
                    </a:lnTo>
                    <a:lnTo>
                      <a:pt x="100" y="36"/>
                    </a:lnTo>
                    <a:lnTo>
                      <a:pt x="102" y="38"/>
                    </a:lnTo>
                    <a:lnTo>
                      <a:pt x="104" y="38"/>
                    </a:lnTo>
                    <a:lnTo>
                      <a:pt x="106" y="38"/>
                    </a:lnTo>
                    <a:lnTo>
                      <a:pt x="106" y="40"/>
                    </a:lnTo>
                    <a:lnTo>
                      <a:pt x="108" y="40"/>
                    </a:lnTo>
                    <a:lnTo>
                      <a:pt x="110" y="42"/>
                    </a:lnTo>
                    <a:lnTo>
                      <a:pt x="114" y="42"/>
                    </a:lnTo>
                    <a:lnTo>
                      <a:pt x="150" y="66"/>
                    </a:lnTo>
                    <a:lnTo>
                      <a:pt x="150" y="68"/>
                    </a:lnTo>
                    <a:lnTo>
                      <a:pt x="152" y="68"/>
                    </a:lnTo>
                    <a:lnTo>
                      <a:pt x="154" y="70"/>
                    </a:lnTo>
                    <a:lnTo>
                      <a:pt x="156" y="70"/>
                    </a:lnTo>
                    <a:lnTo>
                      <a:pt x="164" y="76"/>
                    </a:lnTo>
                    <a:lnTo>
                      <a:pt x="168" y="80"/>
                    </a:lnTo>
                    <a:lnTo>
                      <a:pt x="168" y="82"/>
                    </a:lnTo>
                    <a:lnTo>
                      <a:pt x="170" y="86"/>
                    </a:lnTo>
                    <a:lnTo>
                      <a:pt x="174" y="96"/>
                    </a:lnTo>
                    <a:lnTo>
                      <a:pt x="176" y="96"/>
                    </a:lnTo>
                    <a:lnTo>
                      <a:pt x="178" y="98"/>
                    </a:lnTo>
                    <a:lnTo>
                      <a:pt x="180" y="98"/>
                    </a:lnTo>
                    <a:lnTo>
                      <a:pt x="182" y="98"/>
                    </a:lnTo>
                    <a:lnTo>
                      <a:pt x="184" y="100"/>
                    </a:lnTo>
                    <a:lnTo>
                      <a:pt x="186" y="100"/>
                    </a:lnTo>
                    <a:lnTo>
                      <a:pt x="198" y="102"/>
                    </a:lnTo>
                    <a:lnTo>
                      <a:pt x="200" y="102"/>
                    </a:lnTo>
                    <a:lnTo>
                      <a:pt x="202" y="102"/>
                    </a:lnTo>
                    <a:lnTo>
                      <a:pt x="204" y="102"/>
                    </a:lnTo>
                    <a:lnTo>
                      <a:pt x="206" y="102"/>
                    </a:lnTo>
                    <a:lnTo>
                      <a:pt x="206" y="104"/>
                    </a:lnTo>
                    <a:lnTo>
                      <a:pt x="232" y="110"/>
                    </a:lnTo>
                    <a:lnTo>
                      <a:pt x="234" y="110"/>
                    </a:lnTo>
                    <a:lnTo>
                      <a:pt x="236" y="112"/>
                    </a:lnTo>
                    <a:lnTo>
                      <a:pt x="238" y="112"/>
                    </a:lnTo>
                    <a:lnTo>
                      <a:pt x="242" y="112"/>
                    </a:lnTo>
                    <a:lnTo>
                      <a:pt x="244" y="114"/>
                    </a:lnTo>
                    <a:lnTo>
                      <a:pt x="246" y="116"/>
                    </a:lnTo>
                    <a:lnTo>
                      <a:pt x="248" y="116"/>
                    </a:lnTo>
                    <a:lnTo>
                      <a:pt x="250" y="118"/>
                    </a:lnTo>
                    <a:lnTo>
                      <a:pt x="252" y="118"/>
                    </a:lnTo>
                    <a:lnTo>
                      <a:pt x="254" y="118"/>
                    </a:lnTo>
                    <a:lnTo>
                      <a:pt x="256" y="118"/>
                    </a:lnTo>
                    <a:lnTo>
                      <a:pt x="260" y="118"/>
                    </a:lnTo>
                    <a:lnTo>
                      <a:pt x="260" y="120"/>
                    </a:lnTo>
                    <a:lnTo>
                      <a:pt x="262" y="120"/>
                    </a:lnTo>
                    <a:lnTo>
                      <a:pt x="262" y="122"/>
                    </a:lnTo>
                    <a:lnTo>
                      <a:pt x="264" y="122"/>
                    </a:lnTo>
                    <a:lnTo>
                      <a:pt x="266" y="122"/>
                    </a:lnTo>
                    <a:lnTo>
                      <a:pt x="266" y="124"/>
                    </a:lnTo>
                    <a:lnTo>
                      <a:pt x="268" y="124"/>
                    </a:lnTo>
                    <a:lnTo>
                      <a:pt x="270" y="124"/>
                    </a:lnTo>
                    <a:lnTo>
                      <a:pt x="272" y="124"/>
                    </a:lnTo>
                    <a:lnTo>
                      <a:pt x="274" y="124"/>
                    </a:lnTo>
                    <a:lnTo>
                      <a:pt x="276" y="124"/>
                    </a:lnTo>
                    <a:lnTo>
                      <a:pt x="280" y="122"/>
                    </a:lnTo>
                    <a:lnTo>
                      <a:pt x="282" y="122"/>
                    </a:lnTo>
                    <a:lnTo>
                      <a:pt x="284" y="122"/>
                    </a:lnTo>
                    <a:lnTo>
                      <a:pt x="284" y="120"/>
                    </a:lnTo>
                    <a:lnTo>
                      <a:pt x="286" y="120"/>
                    </a:lnTo>
                    <a:lnTo>
                      <a:pt x="288" y="120"/>
                    </a:lnTo>
                    <a:lnTo>
                      <a:pt x="290" y="120"/>
                    </a:lnTo>
                    <a:lnTo>
                      <a:pt x="292" y="120"/>
                    </a:lnTo>
                    <a:lnTo>
                      <a:pt x="294" y="120"/>
                    </a:lnTo>
                    <a:lnTo>
                      <a:pt x="296" y="122"/>
                    </a:lnTo>
                    <a:lnTo>
                      <a:pt x="298" y="122"/>
                    </a:lnTo>
                    <a:lnTo>
                      <a:pt x="300" y="124"/>
                    </a:lnTo>
                    <a:lnTo>
                      <a:pt x="302" y="124"/>
                    </a:lnTo>
                    <a:lnTo>
                      <a:pt x="302" y="126"/>
                    </a:lnTo>
                    <a:lnTo>
                      <a:pt x="304" y="126"/>
                    </a:lnTo>
                    <a:lnTo>
                      <a:pt x="306" y="128"/>
                    </a:lnTo>
                    <a:lnTo>
                      <a:pt x="306" y="130"/>
                    </a:lnTo>
                    <a:lnTo>
                      <a:pt x="310" y="130"/>
                    </a:lnTo>
                    <a:lnTo>
                      <a:pt x="310" y="128"/>
                    </a:lnTo>
                    <a:lnTo>
                      <a:pt x="312" y="128"/>
                    </a:lnTo>
                    <a:lnTo>
                      <a:pt x="316" y="126"/>
                    </a:lnTo>
                    <a:lnTo>
                      <a:pt x="320" y="126"/>
                    </a:lnTo>
                    <a:lnTo>
                      <a:pt x="322" y="126"/>
                    </a:lnTo>
                    <a:lnTo>
                      <a:pt x="322" y="128"/>
                    </a:lnTo>
                    <a:lnTo>
                      <a:pt x="324" y="128"/>
                    </a:lnTo>
                    <a:lnTo>
                      <a:pt x="324" y="130"/>
                    </a:lnTo>
                    <a:lnTo>
                      <a:pt x="326" y="130"/>
                    </a:lnTo>
                    <a:lnTo>
                      <a:pt x="326" y="132"/>
                    </a:lnTo>
                    <a:lnTo>
                      <a:pt x="326" y="134"/>
                    </a:lnTo>
                    <a:lnTo>
                      <a:pt x="326" y="136"/>
                    </a:lnTo>
                    <a:lnTo>
                      <a:pt x="326" y="138"/>
                    </a:lnTo>
                    <a:lnTo>
                      <a:pt x="324" y="140"/>
                    </a:lnTo>
                    <a:lnTo>
                      <a:pt x="326" y="140"/>
                    </a:lnTo>
                    <a:lnTo>
                      <a:pt x="330" y="142"/>
                    </a:lnTo>
                    <a:lnTo>
                      <a:pt x="332" y="144"/>
                    </a:lnTo>
                    <a:lnTo>
                      <a:pt x="334" y="146"/>
                    </a:lnTo>
                    <a:lnTo>
                      <a:pt x="336" y="146"/>
                    </a:lnTo>
                    <a:lnTo>
                      <a:pt x="338" y="148"/>
                    </a:lnTo>
                    <a:lnTo>
                      <a:pt x="342" y="152"/>
                    </a:lnTo>
                    <a:lnTo>
                      <a:pt x="342" y="154"/>
                    </a:lnTo>
                    <a:lnTo>
                      <a:pt x="344" y="158"/>
                    </a:lnTo>
                    <a:lnTo>
                      <a:pt x="348" y="158"/>
                    </a:lnTo>
                    <a:lnTo>
                      <a:pt x="354" y="160"/>
                    </a:lnTo>
                    <a:lnTo>
                      <a:pt x="360" y="160"/>
                    </a:lnTo>
                    <a:lnTo>
                      <a:pt x="362" y="160"/>
                    </a:lnTo>
                    <a:lnTo>
                      <a:pt x="372" y="158"/>
                    </a:lnTo>
                    <a:lnTo>
                      <a:pt x="376" y="158"/>
                    </a:lnTo>
                    <a:lnTo>
                      <a:pt x="378" y="158"/>
                    </a:lnTo>
                    <a:lnTo>
                      <a:pt x="380" y="158"/>
                    </a:lnTo>
                    <a:lnTo>
                      <a:pt x="382" y="158"/>
                    </a:lnTo>
                    <a:lnTo>
                      <a:pt x="386" y="158"/>
                    </a:lnTo>
                    <a:lnTo>
                      <a:pt x="388" y="160"/>
                    </a:lnTo>
                    <a:lnTo>
                      <a:pt x="390" y="160"/>
                    </a:lnTo>
                    <a:lnTo>
                      <a:pt x="392" y="160"/>
                    </a:lnTo>
                    <a:lnTo>
                      <a:pt x="392" y="158"/>
                    </a:lnTo>
                    <a:lnTo>
                      <a:pt x="394" y="158"/>
                    </a:lnTo>
                    <a:lnTo>
                      <a:pt x="396" y="154"/>
                    </a:lnTo>
                    <a:lnTo>
                      <a:pt x="398" y="154"/>
                    </a:lnTo>
                    <a:lnTo>
                      <a:pt x="400" y="152"/>
                    </a:lnTo>
                    <a:lnTo>
                      <a:pt x="402" y="152"/>
                    </a:lnTo>
                    <a:lnTo>
                      <a:pt x="402" y="150"/>
                    </a:lnTo>
                    <a:lnTo>
                      <a:pt x="404" y="150"/>
                    </a:lnTo>
                    <a:lnTo>
                      <a:pt x="404" y="148"/>
                    </a:lnTo>
                    <a:lnTo>
                      <a:pt x="408" y="148"/>
                    </a:lnTo>
                    <a:lnTo>
                      <a:pt x="408" y="208"/>
                    </a:lnTo>
                    <a:lnTo>
                      <a:pt x="456" y="208"/>
                    </a:lnTo>
                    <a:lnTo>
                      <a:pt x="456" y="246"/>
                    </a:lnTo>
                    <a:lnTo>
                      <a:pt x="456" y="248"/>
                    </a:lnTo>
                    <a:lnTo>
                      <a:pt x="456" y="306"/>
                    </a:lnTo>
                    <a:lnTo>
                      <a:pt x="598" y="304"/>
                    </a:lnTo>
                    <a:lnTo>
                      <a:pt x="680" y="304"/>
                    </a:lnTo>
                    <a:lnTo>
                      <a:pt x="682" y="304"/>
                    </a:lnTo>
                    <a:lnTo>
                      <a:pt x="696" y="304"/>
                    </a:lnTo>
                    <a:lnTo>
                      <a:pt x="696" y="300"/>
                    </a:lnTo>
                    <a:lnTo>
                      <a:pt x="710" y="300"/>
                    </a:lnTo>
                    <a:lnTo>
                      <a:pt x="710" y="398"/>
                    </a:lnTo>
                    <a:lnTo>
                      <a:pt x="812" y="398"/>
                    </a:lnTo>
                    <a:lnTo>
                      <a:pt x="812" y="582"/>
                    </a:lnTo>
                    <a:lnTo>
                      <a:pt x="812" y="594"/>
                    </a:lnTo>
                    <a:lnTo>
                      <a:pt x="806" y="600"/>
                    </a:lnTo>
                    <a:lnTo>
                      <a:pt x="802" y="602"/>
                    </a:lnTo>
                    <a:lnTo>
                      <a:pt x="802" y="606"/>
                    </a:lnTo>
                    <a:lnTo>
                      <a:pt x="798" y="606"/>
                    </a:lnTo>
                    <a:lnTo>
                      <a:pt x="794" y="606"/>
                    </a:lnTo>
                    <a:lnTo>
                      <a:pt x="792" y="606"/>
                    </a:lnTo>
                    <a:lnTo>
                      <a:pt x="788" y="608"/>
                    </a:lnTo>
                    <a:lnTo>
                      <a:pt x="786" y="610"/>
                    </a:lnTo>
                    <a:lnTo>
                      <a:pt x="788" y="612"/>
                    </a:lnTo>
                    <a:lnTo>
                      <a:pt x="784" y="616"/>
                    </a:lnTo>
                    <a:lnTo>
                      <a:pt x="782" y="616"/>
                    </a:lnTo>
                    <a:lnTo>
                      <a:pt x="774" y="622"/>
                    </a:lnTo>
                    <a:lnTo>
                      <a:pt x="770" y="622"/>
                    </a:lnTo>
                    <a:lnTo>
                      <a:pt x="768" y="622"/>
                    </a:lnTo>
                    <a:lnTo>
                      <a:pt x="762" y="626"/>
                    </a:lnTo>
                    <a:lnTo>
                      <a:pt x="762" y="630"/>
                    </a:lnTo>
                    <a:lnTo>
                      <a:pt x="762" y="638"/>
                    </a:lnTo>
                    <a:lnTo>
                      <a:pt x="760" y="642"/>
                    </a:lnTo>
                    <a:lnTo>
                      <a:pt x="758" y="646"/>
                    </a:lnTo>
                    <a:lnTo>
                      <a:pt x="760" y="650"/>
                    </a:lnTo>
                    <a:lnTo>
                      <a:pt x="760" y="660"/>
                    </a:lnTo>
                    <a:lnTo>
                      <a:pt x="760" y="664"/>
                    </a:lnTo>
                    <a:lnTo>
                      <a:pt x="758" y="666"/>
                    </a:lnTo>
                    <a:lnTo>
                      <a:pt x="758" y="668"/>
                    </a:lnTo>
                    <a:lnTo>
                      <a:pt x="756" y="668"/>
                    </a:lnTo>
                    <a:lnTo>
                      <a:pt x="754" y="670"/>
                    </a:lnTo>
                    <a:lnTo>
                      <a:pt x="752" y="672"/>
                    </a:lnTo>
                    <a:lnTo>
                      <a:pt x="750" y="674"/>
                    </a:lnTo>
                    <a:lnTo>
                      <a:pt x="752" y="674"/>
                    </a:lnTo>
                    <a:lnTo>
                      <a:pt x="752" y="676"/>
                    </a:lnTo>
                    <a:lnTo>
                      <a:pt x="754" y="678"/>
                    </a:lnTo>
                    <a:lnTo>
                      <a:pt x="756" y="678"/>
                    </a:lnTo>
                    <a:lnTo>
                      <a:pt x="756" y="676"/>
                    </a:lnTo>
                    <a:lnTo>
                      <a:pt x="758" y="674"/>
                    </a:lnTo>
                    <a:lnTo>
                      <a:pt x="760" y="674"/>
                    </a:lnTo>
                    <a:lnTo>
                      <a:pt x="760" y="676"/>
                    </a:lnTo>
                    <a:lnTo>
                      <a:pt x="760" y="678"/>
                    </a:lnTo>
                    <a:lnTo>
                      <a:pt x="760" y="680"/>
                    </a:lnTo>
                    <a:lnTo>
                      <a:pt x="756" y="682"/>
                    </a:lnTo>
                    <a:lnTo>
                      <a:pt x="754" y="682"/>
                    </a:lnTo>
                    <a:lnTo>
                      <a:pt x="752" y="682"/>
                    </a:lnTo>
                    <a:lnTo>
                      <a:pt x="750" y="682"/>
                    </a:lnTo>
                    <a:lnTo>
                      <a:pt x="752" y="684"/>
                    </a:lnTo>
                    <a:lnTo>
                      <a:pt x="752" y="686"/>
                    </a:lnTo>
                    <a:lnTo>
                      <a:pt x="752" y="688"/>
                    </a:lnTo>
                    <a:lnTo>
                      <a:pt x="754" y="688"/>
                    </a:lnTo>
                    <a:lnTo>
                      <a:pt x="754" y="690"/>
                    </a:lnTo>
                    <a:lnTo>
                      <a:pt x="754" y="692"/>
                    </a:lnTo>
                    <a:lnTo>
                      <a:pt x="752" y="692"/>
                    </a:lnTo>
                    <a:lnTo>
                      <a:pt x="750" y="694"/>
                    </a:lnTo>
                    <a:lnTo>
                      <a:pt x="748" y="694"/>
                    </a:lnTo>
                    <a:lnTo>
                      <a:pt x="748" y="696"/>
                    </a:lnTo>
                    <a:lnTo>
                      <a:pt x="748" y="698"/>
                    </a:lnTo>
                    <a:lnTo>
                      <a:pt x="746" y="698"/>
                    </a:lnTo>
                    <a:lnTo>
                      <a:pt x="746" y="700"/>
                    </a:lnTo>
                    <a:lnTo>
                      <a:pt x="744" y="702"/>
                    </a:lnTo>
                    <a:lnTo>
                      <a:pt x="746" y="702"/>
                    </a:lnTo>
                    <a:lnTo>
                      <a:pt x="746" y="704"/>
                    </a:lnTo>
                    <a:lnTo>
                      <a:pt x="744" y="706"/>
                    </a:lnTo>
                    <a:lnTo>
                      <a:pt x="744" y="708"/>
                    </a:lnTo>
                    <a:lnTo>
                      <a:pt x="744" y="710"/>
                    </a:lnTo>
                    <a:lnTo>
                      <a:pt x="742" y="712"/>
                    </a:lnTo>
                    <a:lnTo>
                      <a:pt x="742" y="714"/>
                    </a:lnTo>
                    <a:lnTo>
                      <a:pt x="742" y="716"/>
                    </a:lnTo>
                    <a:lnTo>
                      <a:pt x="742" y="718"/>
                    </a:lnTo>
                    <a:lnTo>
                      <a:pt x="742" y="720"/>
                    </a:lnTo>
                    <a:lnTo>
                      <a:pt x="744" y="722"/>
                    </a:lnTo>
                    <a:lnTo>
                      <a:pt x="744" y="720"/>
                    </a:lnTo>
                    <a:lnTo>
                      <a:pt x="746" y="720"/>
                    </a:lnTo>
                    <a:lnTo>
                      <a:pt x="746" y="722"/>
                    </a:lnTo>
                    <a:lnTo>
                      <a:pt x="748" y="724"/>
                    </a:lnTo>
                    <a:lnTo>
                      <a:pt x="748" y="726"/>
                    </a:lnTo>
                    <a:lnTo>
                      <a:pt x="748" y="728"/>
                    </a:lnTo>
                    <a:lnTo>
                      <a:pt x="746" y="730"/>
                    </a:lnTo>
                    <a:lnTo>
                      <a:pt x="744" y="730"/>
                    </a:lnTo>
                    <a:lnTo>
                      <a:pt x="744" y="728"/>
                    </a:lnTo>
                    <a:lnTo>
                      <a:pt x="742" y="728"/>
                    </a:lnTo>
                    <a:lnTo>
                      <a:pt x="740" y="728"/>
                    </a:lnTo>
                    <a:lnTo>
                      <a:pt x="738" y="726"/>
                    </a:lnTo>
                    <a:lnTo>
                      <a:pt x="738" y="728"/>
                    </a:lnTo>
                    <a:lnTo>
                      <a:pt x="740" y="730"/>
                    </a:lnTo>
                    <a:lnTo>
                      <a:pt x="742" y="732"/>
                    </a:lnTo>
                    <a:lnTo>
                      <a:pt x="740" y="732"/>
                    </a:lnTo>
                    <a:lnTo>
                      <a:pt x="740" y="734"/>
                    </a:lnTo>
                    <a:lnTo>
                      <a:pt x="742" y="734"/>
                    </a:lnTo>
                    <a:lnTo>
                      <a:pt x="742" y="732"/>
                    </a:lnTo>
                    <a:lnTo>
                      <a:pt x="744" y="732"/>
                    </a:lnTo>
                    <a:lnTo>
                      <a:pt x="746" y="734"/>
                    </a:lnTo>
                    <a:lnTo>
                      <a:pt x="746" y="738"/>
                    </a:lnTo>
                    <a:lnTo>
                      <a:pt x="744" y="736"/>
                    </a:lnTo>
                    <a:lnTo>
                      <a:pt x="742" y="736"/>
                    </a:lnTo>
                    <a:lnTo>
                      <a:pt x="742" y="738"/>
                    </a:lnTo>
                    <a:lnTo>
                      <a:pt x="742" y="740"/>
                    </a:lnTo>
                    <a:lnTo>
                      <a:pt x="740" y="742"/>
                    </a:lnTo>
                    <a:lnTo>
                      <a:pt x="738" y="744"/>
                    </a:lnTo>
                    <a:lnTo>
                      <a:pt x="738" y="746"/>
                    </a:lnTo>
                    <a:lnTo>
                      <a:pt x="734" y="746"/>
                    </a:lnTo>
                    <a:lnTo>
                      <a:pt x="734" y="748"/>
                    </a:lnTo>
                    <a:lnTo>
                      <a:pt x="734" y="750"/>
                    </a:lnTo>
                    <a:lnTo>
                      <a:pt x="738" y="752"/>
                    </a:lnTo>
                    <a:lnTo>
                      <a:pt x="738" y="754"/>
                    </a:lnTo>
                    <a:lnTo>
                      <a:pt x="846" y="754"/>
                    </a:lnTo>
                    <a:lnTo>
                      <a:pt x="844" y="754"/>
                    </a:lnTo>
                    <a:lnTo>
                      <a:pt x="842" y="758"/>
                    </a:lnTo>
                    <a:lnTo>
                      <a:pt x="840" y="760"/>
                    </a:lnTo>
                    <a:lnTo>
                      <a:pt x="838" y="762"/>
                    </a:lnTo>
                    <a:lnTo>
                      <a:pt x="838" y="764"/>
                    </a:lnTo>
                    <a:lnTo>
                      <a:pt x="844" y="764"/>
                    </a:lnTo>
                    <a:lnTo>
                      <a:pt x="844" y="768"/>
                    </a:lnTo>
                    <a:lnTo>
                      <a:pt x="842" y="770"/>
                    </a:lnTo>
                    <a:lnTo>
                      <a:pt x="844" y="770"/>
                    </a:lnTo>
                    <a:lnTo>
                      <a:pt x="846" y="772"/>
                    </a:lnTo>
                    <a:lnTo>
                      <a:pt x="846" y="774"/>
                    </a:lnTo>
                    <a:lnTo>
                      <a:pt x="848" y="774"/>
                    </a:lnTo>
                    <a:lnTo>
                      <a:pt x="848" y="776"/>
                    </a:lnTo>
                    <a:lnTo>
                      <a:pt x="846" y="778"/>
                    </a:lnTo>
                    <a:lnTo>
                      <a:pt x="844" y="780"/>
                    </a:lnTo>
                    <a:lnTo>
                      <a:pt x="842" y="782"/>
                    </a:lnTo>
                    <a:lnTo>
                      <a:pt x="842" y="784"/>
                    </a:lnTo>
                    <a:lnTo>
                      <a:pt x="842" y="786"/>
                    </a:lnTo>
                    <a:lnTo>
                      <a:pt x="844" y="788"/>
                    </a:lnTo>
                    <a:lnTo>
                      <a:pt x="844" y="790"/>
                    </a:lnTo>
                    <a:lnTo>
                      <a:pt x="846" y="790"/>
                    </a:lnTo>
                    <a:lnTo>
                      <a:pt x="846" y="792"/>
                    </a:lnTo>
                    <a:lnTo>
                      <a:pt x="848" y="792"/>
                    </a:lnTo>
                    <a:lnTo>
                      <a:pt x="848" y="794"/>
                    </a:lnTo>
                    <a:lnTo>
                      <a:pt x="850" y="794"/>
                    </a:lnTo>
                    <a:lnTo>
                      <a:pt x="850" y="796"/>
                    </a:lnTo>
                    <a:lnTo>
                      <a:pt x="852" y="796"/>
                    </a:lnTo>
                    <a:lnTo>
                      <a:pt x="852" y="798"/>
                    </a:lnTo>
                    <a:lnTo>
                      <a:pt x="852" y="800"/>
                    </a:lnTo>
                    <a:lnTo>
                      <a:pt x="852" y="802"/>
                    </a:lnTo>
                    <a:lnTo>
                      <a:pt x="852" y="804"/>
                    </a:lnTo>
                    <a:lnTo>
                      <a:pt x="850" y="804"/>
                    </a:lnTo>
                    <a:lnTo>
                      <a:pt x="848" y="804"/>
                    </a:lnTo>
                    <a:lnTo>
                      <a:pt x="848" y="806"/>
                    </a:lnTo>
                    <a:lnTo>
                      <a:pt x="848" y="808"/>
                    </a:lnTo>
                    <a:lnTo>
                      <a:pt x="850" y="810"/>
                    </a:lnTo>
                    <a:lnTo>
                      <a:pt x="848" y="812"/>
                    </a:lnTo>
                    <a:lnTo>
                      <a:pt x="846" y="814"/>
                    </a:lnTo>
                    <a:lnTo>
                      <a:pt x="844" y="814"/>
                    </a:lnTo>
                    <a:lnTo>
                      <a:pt x="842" y="814"/>
                    </a:lnTo>
                    <a:lnTo>
                      <a:pt x="842" y="816"/>
                    </a:lnTo>
                    <a:lnTo>
                      <a:pt x="840" y="816"/>
                    </a:lnTo>
                    <a:lnTo>
                      <a:pt x="838" y="816"/>
                    </a:lnTo>
                    <a:lnTo>
                      <a:pt x="838" y="818"/>
                    </a:lnTo>
                    <a:lnTo>
                      <a:pt x="836" y="820"/>
                    </a:lnTo>
                    <a:lnTo>
                      <a:pt x="838" y="824"/>
                    </a:lnTo>
                    <a:lnTo>
                      <a:pt x="836" y="826"/>
                    </a:lnTo>
                    <a:lnTo>
                      <a:pt x="836" y="828"/>
                    </a:lnTo>
                    <a:lnTo>
                      <a:pt x="836" y="830"/>
                    </a:lnTo>
                    <a:lnTo>
                      <a:pt x="834" y="832"/>
                    </a:lnTo>
                    <a:lnTo>
                      <a:pt x="836" y="834"/>
                    </a:lnTo>
                    <a:lnTo>
                      <a:pt x="836" y="836"/>
                    </a:lnTo>
                    <a:lnTo>
                      <a:pt x="736" y="836"/>
                    </a:lnTo>
                    <a:lnTo>
                      <a:pt x="532" y="810"/>
                    </a:lnTo>
                    <a:lnTo>
                      <a:pt x="534" y="812"/>
                    </a:lnTo>
                    <a:lnTo>
                      <a:pt x="536" y="812"/>
                    </a:lnTo>
                    <a:lnTo>
                      <a:pt x="538" y="814"/>
                    </a:lnTo>
                    <a:lnTo>
                      <a:pt x="534" y="816"/>
                    </a:lnTo>
                    <a:lnTo>
                      <a:pt x="532" y="818"/>
                    </a:lnTo>
                    <a:lnTo>
                      <a:pt x="532" y="820"/>
                    </a:lnTo>
                    <a:lnTo>
                      <a:pt x="532" y="822"/>
                    </a:lnTo>
                    <a:lnTo>
                      <a:pt x="534" y="826"/>
                    </a:lnTo>
                    <a:lnTo>
                      <a:pt x="532" y="830"/>
                    </a:lnTo>
                    <a:lnTo>
                      <a:pt x="530" y="828"/>
                    </a:lnTo>
                    <a:lnTo>
                      <a:pt x="530" y="826"/>
                    </a:lnTo>
                    <a:lnTo>
                      <a:pt x="528" y="826"/>
                    </a:lnTo>
                    <a:lnTo>
                      <a:pt x="528" y="828"/>
                    </a:lnTo>
                    <a:lnTo>
                      <a:pt x="524" y="828"/>
                    </a:lnTo>
                    <a:lnTo>
                      <a:pt x="524" y="830"/>
                    </a:lnTo>
                    <a:lnTo>
                      <a:pt x="524" y="832"/>
                    </a:lnTo>
                    <a:lnTo>
                      <a:pt x="526" y="834"/>
                    </a:lnTo>
                    <a:lnTo>
                      <a:pt x="524" y="836"/>
                    </a:lnTo>
                    <a:lnTo>
                      <a:pt x="522" y="836"/>
                    </a:lnTo>
                    <a:lnTo>
                      <a:pt x="522" y="838"/>
                    </a:lnTo>
                    <a:lnTo>
                      <a:pt x="520" y="840"/>
                    </a:lnTo>
                    <a:lnTo>
                      <a:pt x="520" y="844"/>
                    </a:lnTo>
                    <a:lnTo>
                      <a:pt x="520" y="846"/>
                    </a:lnTo>
                    <a:lnTo>
                      <a:pt x="518" y="848"/>
                    </a:lnTo>
                    <a:lnTo>
                      <a:pt x="518" y="850"/>
                    </a:lnTo>
                    <a:lnTo>
                      <a:pt x="516" y="852"/>
                    </a:lnTo>
                    <a:lnTo>
                      <a:pt x="514" y="852"/>
                    </a:lnTo>
                    <a:lnTo>
                      <a:pt x="512" y="852"/>
                    </a:lnTo>
                    <a:lnTo>
                      <a:pt x="510" y="854"/>
                    </a:lnTo>
                    <a:lnTo>
                      <a:pt x="510" y="856"/>
                    </a:lnTo>
                    <a:lnTo>
                      <a:pt x="508" y="856"/>
                    </a:lnTo>
                    <a:lnTo>
                      <a:pt x="506" y="858"/>
                    </a:lnTo>
                    <a:lnTo>
                      <a:pt x="504" y="858"/>
                    </a:lnTo>
                    <a:lnTo>
                      <a:pt x="502" y="860"/>
                    </a:lnTo>
                    <a:lnTo>
                      <a:pt x="500" y="860"/>
                    </a:lnTo>
                    <a:lnTo>
                      <a:pt x="498" y="860"/>
                    </a:lnTo>
                    <a:lnTo>
                      <a:pt x="498" y="862"/>
                    </a:lnTo>
                    <a:lnTo>
                      <a:pt x="498" y="864"/>
                    </a:lnTo>
                    <a:lnTo>
                      <a:pt x="500" y="864"/>
                    </a:lnTo>
                    <a:lnTo>
                      <a:pt x="500" y="866"/>
                    </a:lnTo>
                    <a:lnTo>
                      <a:pt x="498" y="868"/>
                    </a:lnTo>
                    <a:lnTo>
                      <a:pt x="500" y="870"/>
                    </a:lnTo>
                    <a:lnTo>
                      <a:pt x="502" y="870"/>
                    </a:lnTo>
                    <a:lnTo>
                      <a:pt x="502" y="872"/>
                    </a:lnTo>
                    <a:lnTo>
                      <a:pt x="502" y="874"/>
                    </a:lnTo>
                    <a:lnTo>
                      <a:pt x="500" y="882"/>
                    </a:lnTo>
                    <a:lnTo>
                      <a:pt x="498" y="882"/>
                    </a:lnTo>
                    <a:lnTo>
                      <a:pt x="496" y="882"/>
                    </a:lnTo>
                    <a:lnTo>
                      <a:pt x="498" y="886"/>
                    </a:lnTo>
                    <a:lnTo>
                      <a:pt x="498" y="888"/>
                    </a:lnTo>
                    <a:lnTo>
                      <a:pt x="496" y="888"/>
                    </a:lnTo>
                    <a:lnTo>
                      <a:pt x="494" y="888"/>
                    </a:lnTo>
                    <a:lnTo>
                      <a:pt x="492" y="888"/>
                    </a:lnTo>
                    <a:lnTo>
                      <a:pt x="490" y="888"/>
                    </a:lnTo>
                    <a:lnTo>
                      <a:pt x="488" y="892"/>
                    </a:lnTo>
                    <a:lnTo>
                      <a:pt x="486" y="892"/>
                    </a:lnTo>
                    <a:lnTo>
                      <a:pt x="484" y="894"/>
                    </a:lnTo>
                    <a:lnTo>
                      <a:pt x="482" y="894"/>
                    </a:lnTo>
                    <a:lnTo>
                      <a:pt x="480" y="896"/>
                    </a:lnTo>
                    <a:lnTo>
                      <a:pt x="482" y="900"/>
                    </a:lnTo>
                    <a:lnTo>
                      <a:pt x="268" y="836"/>
                    </a:lnTo>
                    <a:lnTo>
                      <a:pt x="0" y="836"/>
                    </a:lnTo>
                    <a:lnTo>
                      <a:pt x="0" y="478"/>
                    </a:lnTo>
                    <a:lnTo>
                      <a:pt x="0" y="2"/>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32" name="Freeform 85">
                <a:extLst>
                  <a:ext uri="{FF2B5EF4-FFF2-40B4-BE49-F238E27FC236}">
                    <a16:creationId xmlns:a16="http://schemas.microsoft.com/office/drawing/2014/main" id="{0B2CE7D0-6B9E-4252-B33F-553B41CF7161}"/>
                  </a:ext>
                </a:extLst>
              </p:cNvPr>
              <p:cNvSpPr>
                <a:spLocks/>
              </p:cNvSpPr>
              <p:nvPr/>
            </p:nvSpPr>
            <p:spPr bwMode="auto">
              <a:xfrm>
                <a:off x="1407" y="1367"/>
                <a:ext cx="783" cy="828"/>
              </a:xfrm>
              <a:custGeom>
                <a:avLst/>
                <a:gdLst>
                  <a:gd name="T0" fmla="*/ 693 w 783"/>
                  <a:gd name="T1" fmla="*/ 574 h 828"/>
                  <a:gd name="T2" fmla="*/ 643 w 783"/>
                  <a:gd name="T3" fmla="*/ 580 h 828"/>
                  <a:gd name="T4" fmla="*/ 597 w 783"/>
                  <a:gd name="T5" fmla="*/ 596 h 828"/>
                  <a:gd name="T6" fmla="*/ 577 w 783"/>
                  <a:gd name="T7" fmla="*/ 630 h 828"/>
                  <a:gd name="T8" fmla="*/ 593 w 783"/>
                  <a:gd name="T9" fmla="*/ 706 h 828"/>
                  <a:gd name="T10" fmla="*/ 538 w 783"/>
                  <a:gd name="T11" fmla="*/ 728 h 828"/>
                  <a:gd name="T12" fmla="*/ 524 w 783"/>
                  <a:gd name="T13" fmla="*/ 736 h 828"/>
                  <a:gd name="T14" fmla="*/ 494 w 783"/>
                  <a:gd name="T15" fmla="*/ 740 h 828"/>
                  <a:gd name="T16" fmla="*/ 476 w 783"/>
                  <a:gd name="T17" fmla="*/ 756 h 828"/>
                  <a:gd name="T18" fmla="*/ 464 w 783"/>
                  <a:gd name="T19" fmla="*/ 776 h 828"/>
                  <a:gd name="T20" fmla="*/ 454 w 783"/>
                  <a:gd name="T21" fmla="*/ 796 h 828"/>
                  <a:gd name="T22" fmla="*/ 430 w 783"/>
                  <a:gd name="T23" fmla="*/ 828 h 828"/>
                  <a:gd name="T24" fmla="*/ 242 w 783"/>
                  <a:gd name="T25" fmla="*/ 462 h 828"/>
                  <a:gd name="T26" fmla="*/ 220 w 783"/>
                  <a:gd name="T27" fmla="*/ 480 h 828"/>
                  <a:gd name="T28" fmla="*/ 200 w 783"/>
                  <a:gd name="T29" fmla="*/ 464 h 828"/>
                  <a:gd name="T30" fmla="*/ 176 w 783"/>
                  <a:gd name="T31" fmla="*/ 440 h 828"/>
                  <a:gd name="T32" fmla="*/ 152 w 783"/>
                  <a:gd name="T33" fmla="*/ 408 h 828"/>
                  <a:gd name="T34" fmla="*/ 152 w 783"/>
                  <a:gd name="T35" fmla="*/ 378 h 828"/>
                  <a:gd name="T36" fmla="*/ 150 w 783"/>
                  <a:gd name="T37" fmla="*/ 360 h 828"/>
                  <a:gd name="T38" fmla="*/ 142 w 783"/>
                  <a:gd name="T39" fmla="*/ 336 h 828"/>
                  <a:gd name="T40" fmla="*/ 136 w 783"/>
                  <a:gd name="T41" fmla="*/ 312 h 828"/>
                  <a:gd name="T42" fmla="*/ 124 w 783"/>
                  <a:gd name="T43" fmla="*/ 308 h 828"/>
                  <a:gd name="T44" fmla="*/ 124 w 783"/>
                  <a:gd name="T45" fmla="*/ 290 h 828"/>
                  <a:gd name="T46" fmla="*/ 128 w 783"/>
                  <a:gd name="T47" fmla="*/ 274 h 828"/>
                  <a:gd name="T48" fmla="*/ 114 w 783"/>
                  <a:gd name="T49" fmla="*/ 270 h 828"/>
                  <a:gd name="T50" fmla="*/ 102 w 783"/>
                  <a:gd name="T51" fmla="*/ 264 h 828"/>
                  <a:gd name="T52" fmla="*/ 114 w 783"/>
                  <a:gd name="T53" fmla="*/ 248 h 828"/>
                  <a:gd name="T54" fmla="*/ 118 w 783"/>
                  <a:gd name="T55" fmla="*/ 236 h 828"/>
                  <a:gd name="T56" fmla="*/ 108 w 783"/>
                  <a:gd name="T57" fmla="*/ 220 h 828"/>
                  <a:gd name="T58" fmla="*/ 108 w 783"/>
                  <a:gd name="T59" fmla="*/ 206 h 828"/>
                  <a:gd name="T60" fmla="*/ 4 w 783"/>
                  <a:gd name="T61" fmla="*/ 190 h 828"/>
                  <a:gd name="T62" fmla="*/ 12 w 783"/>
                  <a:gd name="T63" fmla="*/ 174 h 828"/>
                  <a:gd name="T64" fmla="*/ 6 w 783"/>
                  <a:gd name="T65" fmla="*/ 164 h 828"/>
                  <a:gd name="T66" fmla="*/ 10 w 783"/>
                  <a:gd name="T67" fmla="*/ 156 h 828"/>
                  <a:gd name="T68" fmla="*/ 12 w 783"/>
                  <a:gd name="T69" fmla="*/ 140 h 828"/>
                  <a:gd name="T70" fmla="*/ 20 w 783"/>
                  <a:gd name="T71" fmla="*/ 128 h 828"/>
                  <a:gd name="T72" fmla="*/ 26 w 783"/>
                  <a:gd name="T73" fmla="*/ 116 h 828"/>
                  <a:gd name="T74" fmla="*/ 18 w 783"/>
                  <a:gd name="T75" fmla="*/ 110 h 828"/>
                  <a:gd name="T76" fmla="*/ 26 w 783"/>
                  <a:gd name="T77" fmla="*/ 86 h 828"/>
                  <a:gd name="T78" fmla="*/ 58 w 783"/>
                  <a:gd name="T79" fmla="*/ 42 h 828"/>
                  <a:gd name="T80" fmla="*/ 84 w 783"/>
                  <a:gd name="T81" fmla="*/ 14 h 828"/>
                  <a:gd name="T82" fmla="*/ 94 w 783"/>
                  <a:gd name="T83" fmla="*/ 4 h 828"/>
                  <a:gd name="T84" fmla="*/ 84 w 783"/>
                  <a:gd name="T85" fmla="*/ 22 h 828"/>
                  <a:gd name="T86" fmla="*/ 110 w 783"/>
                  <a:gd name="T87" fmla="*/ 20 h 828"/>
                  <a:gd name="T88" fmla="*/ 100 w 783"/>
                  <a:gd name="T89" fmla="*/ 30 h 828"/>
                  <a:gd name="T90" fmla="*/ 80 w 783"/>
                  <a:gd name="T91" fmla="*/ 42 h 828"/>
                  <a:gd name="T92" fmla="*/ 102 w 783"/>
                  <a:gd name="T93" fmla="*/ 38 h 828"/>
                  <a:gd name="T94" fmla="*/ 110 w 783"/>
                  <a:gd name="T95" fmla="*/ 46 h 828"/>
                  <a:gd name="T96" fmla="*/ 144 w 783"/>
                  <a:gd name="T97" fmla="*/ 32 h 828"/>
                  <a:gd name="T98" fmla="*/ 140 w 783"/>
                  <a:gd name="T99" fmla="*/ 64 h 828"/>
                  <a:gd name="T100" fmla="*/ 142 w 783"/>
                  <a:gd name="T101" fmla="*/ 48 h 828"/>
                  <a:gd name="T102" fmla="*/ 164 w 783"/>
                  <a:gd name="T103" fmla="*/ 34 h 828"/>
                  <a:gd name="T104" fmla="*/ 206 w 783"/>
                  <a:gd name="T105" fmla="*/ 30 h 828"/>
                  <a:gd name="T106" fmla="*/ 248 w 783"/>
                  <a:gd name="T107" fmla="*/ 52 h 828"/>
                  <a:gd name="T108" fmla="*/ 278 w 783"/>
                  <a:gd name="T109" fmla="*/ 62 h 828"/>
                  <a:gd name="T110" fmla="*/ 310 w 783"/>
                  <a:gd name="T111" fmla="*/ 70 h 828"/>
                  <a:gd name="T112" fmla="*/ 324 w 783"/>
                  <a:gd name="T113" fmla="*/ 76 h 828"/>
                  <a:gd name="T114" fmla="*/ 362 w 783"/>
                  <a:gd name="T115" fmla="*/ 102 h 828"/>
                  <a:gd name="T116" fmla="*/ 404 w 783"/>
                  <a:gd name="T117" fmla="*/ 124 h 828"/>
                  <a:gd name="T118" fmla="*/ 402 w 783"/>
                  <a:gd name="T119" fmla="*/ 104 h 828"/>
                  <a:gd name="T120" fmla="*/ 430 w 783"/>
                  <a:gd name="T121" fmla="*/ 110 h 828"/>
                  <a:gd name="T122" fmla="*/ 442 w 783"/>
                  <a:gd name="T123" fmla="*/ 128 h 82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83" h="828">
                    <a:moveTo>
                      <a:pt x="442" y="128"/>
                    </a:moveTo>
                    <a:lnTo>
                      <a:pt x="442" y="272"/>
                    </a:lnTo>
                    <a:lnTo>
                      <a:pt x="783" y="272"/>
                    </a:lnTo>
                    <a:lnTo>
                      <a:pt x="783" y="564"/>
                    </a:lnTo>
                    <a:lnTo>
                      <a:pt x="705" y="564"/>
                    </a:lnTo>
                    <a:lnTo>
                      <a:pt x="705" y="566"/>
                    </a:lnTo>
                    <a:lnTo>
                      <a:pt x="705" y="568"/>
                    </a:lnTo>
                    <a:lnTo>
                      <a:pt x="703" y="568"/>
                    </a:lnTo>
                    <a:lnTo>
                      <a:pt x="699" y="568"/>
                    </a:lnTo>
                    <a:lnTo>
                      <a:pt x="699" y="570"/>
                    </a:lnTo>
                    <a:lnTo>
                      <a:pt x="697" y="572"/>
                    </a:lnTo>
                    <a:lnTo>
                      <a:pt x="693" y="574"/>
                    </a:lnTo>
                    <a:lnTo>
                      <a:pt x="685" y="574"/>
                    </a:lnTo>
                    <a:lnTo>
                      <a:pt x="681" y="572"/>
                    </a:lnTo>
                    <a:lnTo>
                      <a:pt x="677" y="574"/>
                    </a:lnTo>
                    <a:lnTo>
                      <a:pt x="675" y="574"/>
                    </a:lnTo>
                    <a:lnTo>
                      <a:pt x="673" y="576"/>
                    </a:lnTo>
                    <a:lnTo>
                      <a:pt x="671" y="576"/>
                    </a:lnTo>
                    <a:lnTo>
                      <a:pt x="665" y="576"/>
                    </a:lnTo>
                    <a:lnTo>
                      <a:pt x="663" y="574"/>
                    </a:lnTo>
                    <a:lnTo>
                      <a:pt x="659" y="574"/>
                    </a:lnTo>
                    <a:lnTo>
                      <a:pt x="655" y="576"/>
                    </a:lnTo>
                    <a:lnTo>
                      <a:pt x="653" y="578"/>
                    </a:lnTo>
                    <a:lnTo>
                      <a:pt x="651" y="580"/>
                    </a:lnTo>
                    <a:lnTo>
                      <a:pt x="647" y="580"/>
                    </a:lnTo>
                    <a:lnTo>
                      <a:pt x="643" y="580"/>
                    </a:lnTo>
                    <a:lnTo>
                      <a:pt x="641" y="580"/>
                    </a:lnTo>
                    <a:lnTo>
                      <a:pt x="637" y="578"/>
                    </a:lnTo>
                    <a:lnTo>
                      <a:pt x="631" y="582"/>
                    </a:lnTo>
                    <a:lnTo>
                      <a:pt x="627" y="584"/>
                    </a:lnTo>
                    <a:lnTo>
                      <a:pt x="625" y="592"/>
                    </a:lnTo>
                    <a:lnTo>
                      <a:pt x="623" y="594"/>
                    </a:lnTo>
                    <a:lnTo>
                      <a:pt x="619" y="596"/>
                    </a:lnTo>
                    <a:lnTo>
                      <a:pt x="615" y="596"/>
                    </a:lnTo>
                    <a:lnTo>
                      <a:pt x="613" y="596"/>
                    </a:lnTo>
                    <a:lnTo>
                      <a:pt x="611" y="596"/>
                    </a:lnTo>
                    <a:lnTo>
                      <a:pt x="605" y="596"/>
                    </a:lnTo>
                    <a:lnTo>
                      <a:pt x="603" y="596"/>
                    </a:lnTo>
                    <a:lnTo>
                      <a:pt x="599" y="594"/>
                    </a:lnTo>
                    <a:lnTo>
                      <a:pt x="597" y="596"/>
                    </a:lnTo>
                    <a:lnTo>
                      <a:pt x="595" y="596"/>
                    </a:lnTo>
                    <a:lnTo>
                      <a:pt x="591" y="602"/>
                    </a:lnTo>
                    <a:lnTo>
                      <a:pt x="589" y="602"/>
                    </a:lnTo>
                    <a:lnTo>
                      <a:pt x="585" y="602"/>
                    </a:lnTo>
                    <a:lnTo>
                      <a:pt x="583" y="604"/>
                    </a:lnTo>
                    <a:lnTo>
                      <a:pt x="581" y="606"/>
                    </a:lnTo>
                    <a:lnTo>
                      <a:pt x="581" y="608"/>
                    </a:lnTo>
                    <a:lnTo>
                      <a:pt x="581" y="610"/>
                    </a:lnTo>
                    <a:lnTo>
                      <a:pt x="581" y="612"/>
                    </a:lnTo>
                    <a:lnTo>
                      <a:pt x="577" y="618"/>
                    </a:lnTo>
                    <a:lnTo>
                      <a:pt x="577" y="622"/>
                    </a:lnTo>
                    <a:lnTo>
                      <a:pt x="577" y="628"/>
                    </a:lnTo>
                    <a:lnTo>
                      <a:pt x="577" y="630"/>
                    </a:lnTo>
                    <a:lnTo>
                      <a:pt x="577" y="638"/>
                    </a:lnTo>
                    <a:lnTo>
                      <a:pt x="577" y="640"/>
                    </a:lnTo>
                    <a:lnTo>
                      <a:pt x="577" y="644"/>
                    </a:lnTo>
                    <a:lnTo>
                      <a:pt x="579" y="646"/>
                    </a:lnTo>
                    <a:lnTo>
                      <a:pt x="577" y="650"/>
                    </a:lnTo>
                    <a:lnTo>
                      <a:pt x="577" y="666"/>
                    </a:lnTo>
                    <a:lnTo>
                      <a:pt x="577" y="672"/>
                    </a:lnTo>
                    <a:lnTo>
                      <a:pt x="577" y="678"/>
                    </a:lnTo>
                    <a:lnTo>
                      <a:pt x="589" y="696"/>
                    </a:lnTo>
                    <a:lnTo>
                      <a:pt x="589" y="698"/>
                    </a:lnTo>
                    <a:lnTo>
                      <a:pt x="589" y="700"/>
                    </a:lnTo>
                    <a:lnTo>
                      <a:pt x="591" y="704"/>
                    </a:lnTo>
                    <a:lnTo>
                      <a:pt x="593" y="706"/>
                    </a:lnTo>
                    <a:lnTo>
                      <a:pt x="593" y="708"/>
                    </a:lnTo>
                    <a:lnTo>
                      <a:pt x="589" y="712"/>
                    </a:lnTo>
                    <a:lnTo>
                      <a:pt x="587" y="712"/>
                    </a:lnTo>
                    <a:lnTo>
                      <a:pt x="579" y="714"/>
                    </a:lnTo>
                    <a:lnTo>
                      <a:pt x="575" y="714"/>
                    </a:lnTo>
                    <a:lnTo>
                      <a:pt x="567" y="716"/>
                    </a:lnTo>
                    <a:lnTo>
                      <a:pt x="554" y="716"/>
                    </a:lnTo>
                    <a:lnTo>
                      <a:pt x="550" y="716"/>
                    </a:lnTo>
                    <a:lnTo>
                      <a:pt x="548" y="718"/>
                    </a:lnTo>
                    <a:lnTo>
                      <a:pt x="546" y="720"/>
                    </a:lnTo>
                    <a:lnTo>
                      <a:pt x="542" y="724"/>
                    </a:lnTo>
                    <a:lnTo>
                      <a:pt x="542" y="726"/>
                    </a:lnTo>
                    <a:lnTo>
                      <a:pt x="540" y="726"/>
                    </a:lnTo>
                    <a:lnTo>
                      <a:pt x="538" y="728"/>
                    </a:lnTo>
                    <a:lnTo>
                      <a:pt x="538" y="732"/>
                    </a:lnTo>
                    <a:lnTo>
                      <a:pt x="536" y="732"/>
                    </a:lnTo>
                    <a:lnTo>
                      <a:pt x="534" y="730"/>
                    </a:lnTo>
                    <a:lnTo>
                      <a:pt x="532" y="728"/>
                    </a:lnTo>
                    <a:lnTo>
                      <a:pt x="530" y="728"/>
                    </a:lnTo>
                    <a:lnTo>
                      <a:pt x="530" y="730"/>
                    </a:lnTo>
                    <a:lnTo>
                      <a:pt x="530" y="734"/>
                    </a:lnTo>
                    <a:lnTo>
                      <a:pt x="528" y="734"/>
                    </a:lnTo>
                    <a:lnTo>
                      <a:pt x="526" y="734"/>
                    </a:lnTo>
                    <a:lnTo>
                      <a:pt x="524" y="734"/>
                    </a:lnTo>
                    <a:lnTo>
                      <a:pt x="524" y="736"/>
                    </a:lnTo>
                    <a:lnTo>
                      <a:pt x="522" y="738"/>
                    </a:lnTo>
                    <a:lnTo>
                      <a:pt x="520" y="736"/>
                    </a:lnTo>
                    <a:lnTo>
                      <a:pt x="518" y="736"/>
                    </a:lnTo>
                    <a:lnTo>
                      <a:pt x="516" y="736"/>
                    </a:lnTo>
                    <a:lnTo>
                      <a:pt x="514" y="740"/>
                    </a:lnTo>
                    <a:lnTo>
                      <a:pt x="512" y="740"/>
                    </a:lnTo>
                    <a:lnTo>
                      <a:pt x="510" y="742"/>
                    </a:lnTo>
                    <a:lnTo>
                      <a:pt x="508" y="742"/>
                    </a:lnTo>
                    <a:lnTo>
                      <a:pt x="504" y="742"/>
                    </a:lnTo>
                    <a:lnTo>
                      <a:pt x="502" y="740"/>
                    </a:lnTo>
                    <a:lnTo>
                      <a:pt x="496" y="738"/>
                    </a:lnTo>
                    <a:lnTo>
                      <a:pt x="494" y="740"/>
                    </a:lnTo>
                    <a:lnTo>
                      <a:pt x="490" y="740"/>
                    </a:lnTo>
                    <a:lnTo>
                      <a:pt x="490" y="742"/>
                    </a:lnTo>
                    <a:lnTo>
                      <a:pt x="488" y="744"/>
                    </a:lnTo>
                    <a:lnTo>
                      <a:pt x="488" y="746"/>
                    </a:lnTo>
                    <a:lnTo>
                      <a:pt x="486" y="746"/>
                    </a:lnTo>
                    <a:lnTo>
                      <a:pt x="484" y="746"/>
                    </a:lnTo>
                    <a:lnTo>
                      <a:pt x="484" y="748"/>
                    </a:lnTo>
                    <a:lnTo>
                      <a:pt x="482" y="750"/>
                    </a:lnTo>
                    <a:lnTo>
                      <a:pt x="482" y="752"/>
                    </a:lnTo>
                    <a:lnTo>
                      <a:pt x="480" y="754"/>
                    </a:lnTo>
                    <a:lnTo>
                      <a:pt x="478" y="756"/>
                    </a:lnTo>
                    <a:lnTo>
                      <a:pt x="476" y="756"/>
                    </a:lnTo>
                    <a:lnTo>
                      <a:pt x="474" y="756"/>
                    </a:lnTo>
                    <a:lnTo>
                      <a:pt x="470" y="764"/>
                    </a:lnTo>
                    <a:lnTo>
                      <a:pt x="470" y="766"/>
                    </a:lnTo>
                    <a:lnTo>
                      <a:pt x="468" y="768"/>
                    </a:lnTo>
                    <a:lnTo>
                      <a:pt x="466" y="768"/>
                    </a:lnTo>
                    <a:lnTo>
                      <a:pt x="464" y="768"/>
                    </a:lnTo>
                    <a:lnTo>
                      <a:pt x="464" y="772"/>
                    </a:lnTo>
                    <a:lnTo>
                      <a:pt x="466" y="774"/>
                    </a:lnTo>
                    <a:lnTo>
                      <a:pt x="468" y="774"/>
                    </a:lnTo>
                    <a:lnTo>
                      <a:pt x="468" y="776"/>
                    </a:lnTo>
                    <a:lnTo>
                      <a:pt x="466" y="776"/>
                    </a:lnTo>
                    <a:lnTo>
                      <a:pt x="464" y="776"/>
                    </a:lnTo>
                    <a:lnTo>
                      <a:pt x="462" y="776"/>
                    </a:lnTo>
                    <a:lnTo>
                      <a:pt x="462" y="774"/>
                    </a:lnTo>
                    <a:lnTo>
                      <a:pt x="460" y="774"/>
                    </a:lnTo>
                    <a:lnTo>
                      <a:pt x="458" y="776"/>
                    </a:lnTo>
                    <a:lnTo>
                      <a:pt x="456" y="778"/>
                    </a:lnTo>
                    <a:lnTo>
                      <a:pt x="454" y="780"/>
                    </a:lnTo>
                    <a:lnTo>
                      <a:pt x="452" y="782"/>
                    </a:lnTo>
                    <a:lnTo>
                      <a:pt x="454" y="784"/>
                    </a:lnTo>
                    <a:lnTo>
                      <a:pt x="456" y="790"/>
                    </a:lnTo>
                    <a:lnTo>
                      <a:pt x="456" y="792"/>
                    </a:lnTo>
                    <a:lnTo>
                      <a:pt x="454" y="794"/>
                    </a:lnTo>
                    <a:lnTo>
                      <a:pt x="454" y="796"/>
                    </a:lnTo>
                    <a:lnTo>
                      <a:pt x="452" y="796"/>
                    </a:lnTo>
                    <a:lnTo>
                      <a:pt x="452" y="800"/>
                    </a:lnTo>
                    <a:lnTo>
                      <a:pt x="450" y="802"/>
                    </a:lnTo>
                    <a:lnTo>
                      <a:pt x="450" y="804"/>
                    </a:lnTo>
                    <a:lnTo>
                      <a:pt x="448" y="806"/>
                    </a:lnTo>
                    <a:lnTo>
                      <a:pt x="446" y="808"/>
                    </a:lnTo>
                    <a:lnTo>
                      <a:pt x="440" y="812"/>
                    </a:lnTo>
                    <a:lnTo>
                      <a:pt x="438" y="812"/>
                    </a:lnTo>
                    <a:lnTo>
                      <a:pt x="438" y="816"/>
                    </a:lnTo>
                    <a:lnTo>
                      <a:pt x="436" y="820"/>
                    </a:lnTo>
                    <a:lnTo>
                      <a:pt x="434" y="822"/>
                    </a:lnTo>
                    <a:lnTo>
                      <a:pt x="432" y="824"/>
                    </a:lnTo>
                    <a:lnTo>
                      <a:pt x="430" y="828"/>
                    </a:lnTo>
                    <a:lnTo>
                      <a:pt x="354" y="680"/>
                    </a:lnTo>
                    <a:lnTo>
                      <a:pt x="334" y="614"/>
                    </a:lnTo>
                    <a:lnTo>
                      <a:pt x="260" y="452"/>
                    </a:lnTo>
                    <a:lnTo>
                      <a:pt x="258" y="448"/>
                    </a:lnTo>
                    <a:lnTo>
                      <a:pt x="252" y="454"/>
                    </a:lnTo>
                    <a:lnTo>
                      <a:pt x="250" y="456"/>
                    </a:lnTo>
                    <a:lnTo>
                      <a:pt x="250" y="458"/>
                    </a:lnTo>
                    <a:lnTo>
                      <a:pt x="248" y="458"/>
                    </a:lnTo>
                    <a:lnTo>
                      <a:pt x="246" y="458"/>
                    </a:lnTo>
                    <a:lnTo>
                      <a:pt x="246" y="460"/>
                    </a:lnTo>
                    <a:lnTo>
                      <a:pt x="244" y="460"/>
                    </a:lnTo>
                    <a:lnTo>
                      <a:pt x="244" y="462"/>
                    </a:lnTo>
                    <a:lnTo>
                      <a:pt x="242" y="462"/>
                    </a:lnTo>
                    <a:lnTo>
                      <a:pt x="240" y="464"/>
                    </a:lnTo>
                    <a:lnTo>
                      <a:pt x="240" y="466"/>
                    </a:lnTo>
                    <a:lnTo>
                      <a:pt x="238" y="468"/>
                    </a:lnTo>
                    <a:lnTo>
                      <a:pt x="236" y="468"/>
                    </a:lnTo>
                    <a:lnTo>
                      <a:pt x="236" y="470"/>
                    </a:lnTo>
                    <a:lnTo>
                      <a:pt x="234" y="470"/>
                    </a:lnTo>
                    <a:lnTo>
                      <a:pt x="232" y="472"/>
                    </a:lnTo>
                    <a:lnTo>
                      <a:pt x="234" y="478"/>
                    </a:lnTo>
                    <a:lnTo>
                      <a:pt x="234" y="480"/>
                    </a:lnTo>
                    <a:lnTo>
                      <a:pt x="230" y="484"/>
                    </a:lnTo>
                    <a:lnTo>
                      <a:pt x="230" y="486"/>
                    </a:lnTo>
                    <a:lnTo>
                      <a:pt x="228" y="488"/>
                    </a:lnTo>
                    <a:lnTo>
                      <a:pt x="224" y="486"/>
                    </a:lnTo>
                    <a:lnTo>
                      <a:pt x="220" y="480"/>
                    </a:lnTo>
                    <a:lnTo>
                      <a:pt x="218" y="478"/>
                    </a:lnTo>
                    <a:lnTo>
                      <a:pt x="216" y="478"/>
                    </a:lnTo>
                    <a:lnTo>
                      <a:pt x="214" y="478"/>
                    </a:lnTo>
                    <a:lnTo>
                      <a:pt x="212" y="480"/>
                    </a:lnTo>
                    <a:lnTo>
                      <a:pt x="210" y="478"/>
                    </a:lnTo>
                    <a:lnTo>
                      <a:pt x="208" y="476"/>
                    </a:lnTo>
                    <a:lnTo>
                      <a:pt x="206" y="474"/>
                    </a:lnTo>
                    <a:lnTo>
                      <a:pt x="206" y="472"/>
                    </a:lnTo>
                    <a:lnTo>
                      <a:pt x="204" y="470"/>
                    </a:lnTo>
                    <a:lnTo>
                      <a:pt x="202" y="470"/>
                    </a:lnTo>
                    <a:lnTo>
                      <a:pt x="202" y="466"/>
                    </a:lnTo>
                    <a:lnTo>
                      <a:pt x="200" y="464"/>
                    </a:lnTo>
                    <a:lnTo>
                      <a:pt x="198" y="462"/>
                    </a:lnTo>
                    <a:lnTo>
                      <a:pt x="198" y="460"/>
                    </a:lnTo>
                    <a:lnTo>
                      <a:pt x="198" y="458"/>
                    </a:lnTo>
                    <a:lnTo>
                      <a:pt x="196" y="458"/>
                    </a:lnTo>
                    <a:lnTo>
                      <a:pt x="192" y="456"/>
                    </a:lnTo>
                    <a:lnTo>
                      <a:pt x="190" y="452"/>
                    </a:lnTo>
                    <a:lnTo>
                      <a:pt x="188" y="452"/>
                    </a:lnTo>
                    <a:lnTo>
                      <a:pt x="186" y="448"/>
                    </a:lnTo>
                    <a:lnTo>
                      <a:pt x="186" y="446"/>
                    </a:lnTo>
                    <a:lnTo>
                      <a:pt x="182" y="444"/>
                    </a:lnTo>
                    <a:lnTo>
                      <a:pt x="180" y="444"/>
                    </a:lnTo>
                    <a:lnTo>
                      <a:pt x="176" y="442"/>
                    </a:lnTo>
                    <a:lnTo>
                      <a:pt x="176" y="440"/>
                    </a:lnTo>
                    <a:lnTo>
                      <a:pt x="176" y="438"/>
                    </a:lnTo>
                    <a:lnTo>
                      <a:pt x="174" y="434"/>
                    </a:lnTo>
                    <a:lnTo>
                      <a:pt x="174" y="424"/>
                    </a:lnTo>
                    <a:lnTo>
                      <a:pt x="170" y="418"/>
                    </a:lnTo>
                    <a:lnTo>
                      <a:pt x="168" y="418"/>
                    </a:lnTo>
                    <a:lnTo>
                      <a:pt x="166" y="414"/>
                    </a:lnTo>
                    <a:lnTo>
                      <a:pt x="162" y="412"/>
                    </a:lnTo>
                    <a:lnTo>
                      <a:pt x="158" y="410"/>
                    </a:lnTo>
                    <a:lnTo>
                      <a:pt x="156" y="408"/>
                    </a:lnTo>
                    <a:lnTo>
                      <a:pt x="154" y="410"/>
                    </a:lnTo>
                    <a:lnTo>
                      <a:pt x="152" y="408"/>
                    </a:lnTo>
                    <a:lnTo>
                      <a:pt x="154" y="406"/>
                    </a:lnTo>
                    <a:lnTo>
                      <a:pt x="154" y="404"/>
                    </a:lnTo>
                    <a:lnTo>
                      <a:pt x="154" y="402"/>
                    </a:lnTo>
                    <a:lnTo>
                      <a:pt x="152" y="402"/>
                    </a:lnTo>
                    <a:lnTo>
                      <a:pt x="152" y="398"/>
                    </a:lnTo>
                    <a:lnTo>
                      <a:pt x="152" y="396"/>
                    </a:lnTo>
                    <a:lnTo>
                      <a:pt x="152" y="394"/>
                    </a:lnTo>
                    <a:lnTo>
                      <a:pt x="154" y="390"/>
                    </a:lnTo>
                    <a:lnTo>
                      <a:pt x="154" y="388"/>
                    </a:lnTo>
                    <a:lnTo>
                      <a:pt x="156" y="384"/>
                    </a:lnTo>
                    <a:lnTo>
                      <a:pt x="152" y="378"/>
                    </a:lnTo>
                    <a:lnTo>
                      <a:pt x="154" y="376"/>
                    </a:lnTo>
                    <a:lnTo>
                      <a:pt x="154" y="372"/>
                    </a:lnTo>
                    <a:lnTo>
                      <a:pt x="156" y="372"/>
                    </a:lnTo>
                    <a:lnTo>
                      <a:pt x="158" y="372"/>
                    </a:lnTo>
                    <a:lnTo>
                      <a:pt x="160" y="370"/>
                    </a:lnTo>
                    <a:lnTo>
                      <a:pt x="160" y="368"/>
                    </a:lnTo>
                    <a:lnTo>
                      <a:pt x="158" y="368"/>
                    </a:lnTo>
                    <a:lnTo>
                      <a:pt x="156" y="364"/>
                    </a:lnTo>
                    <a:lnTo>
                      <a:pt x="154" y="362"/>
                    </a:lnTo>
                    <a:lnTo>
                      <a:pt x="152" y="362"/>
                    </a:lnTo>
                    <a:lnTo>
                      <a:pt x="150" y="362"/>
                    </a:lnTo>
                    <a:lnTo>
                      <a:pt x="150" y="360"/>
                    </a:lnTo>
                    <a:lnTo>
                      <a:pt x="148" y="356"/>
                    </a:lnTo>
                    <a:lnTo>
                      <a:pt x="150" y="354"/>
                    </a:lnTo>
                    <a:lnTo>
                      <a:pt x="150" y="350"/>
                    </a:lnTo>
                    <a:lnTo>
                      <a:pt x="152" y="348"/>
                    </a:lnTo>
                    <a:lnTo>
                      <a:pt x="152" y="346"/>
                    </a:lnTo>
                    <a:lnTo>
                      <a:pt x="150" y="346"/>
                    </a:lnTo>
                    <a:lnTo>
                      <a:pt x="150" y="344"/>
                    </a:lnTo>
                    <a:lnTo>
                      <a:pt x="148" y="344"/>
                    </a:lnTo>
                    <a:lnTo>
                      <a:pt x="148" y="342"/>
                    </a:lnTo>
                    <a:lnTo>
                      <a:pt x="148" y="340"/>
                    </a:lnTo>
                    <a:lnTo>
                      <a:pt x="144" y="338"/>
                    </a:lnTo>
                    <a:lnTo>
                      <a:pt x="144" y="336"/>
                    </a:lnTo>
                    <a:lnTo>
                      <a:pt x="142" y="336"/>
                    </a:lnTo>
                    <a:lnTo>
                      <a:pt x="140" y="334"/>
                    </a:lnTo>
                    <a:lnTo>
                      <a:pt x="140" y="332"/>
                    </a:lnTo>
                    <a:lnTo>
                      <a:pt x="142" y="330"/>
                    </a:lnTo>
                    <a:lnTo>
                      <a:pt x="140" y="328"/>
                    </a:lnTo>
                    <a:lnTo>
                      <a:pt x="142" y="324"/>
                    </a:lnTo>
                    <a:lnTo>
                      <a:pt x="144" y="324"/>
                    </a:lnTo>
                    <a:lnTo>
                      <a:pt x="142" y="322"/>
                    </a:lnTo>
                    <a:lnTo>
                      <a:pt x="144" y="318"/>
                    </a:lnTo>
                    <a:lnTo>
                      <a:pt x="144" y="316"/>
                    </a:lnTo>
                    <a:lnTo>
                      <a:pt x="142" y="316"/>
                    </a:lnTo>
                    <a:lnTo>
                      <a:pt x="140" y="314"/>
                    </a:lnTo>
                    <a:lnTo>
                      <a:pt x="138" y="314"/>
                    </a:lnTo>
                    <a:lnTo>
                      <a:pt x="136" y="312"/>
                    </a:lnTo>
                    <a:lnTo>
                      <a:pt x="134" y="312"/>
                    </a:lnTo>
                    <a:lnTo>
                      <a:pt x="132" y="314"/>
                    </a:lnTo>
                    <a:lnTo>
                      <a:pt x="132" y="316"/>
                    </a:lnTo>
                    <a:lnTo>
                      <a:pt x="130" y="316"/>
                    </a:lnTo>
                    <a:lnTo>
                      <a:pt x="130" y="318"/>
                    </a:lnTo>
                    <a:lnTo>
                      <a:pt x="128" y="318"/>
                    </a:lnTo>
                    <a:lnTo>
                      <a:pt x="124" y="316"/>
                    </a:lnTo>
                    <a:lnTo>
                      <a:pt x="122" y="316"/>
                    </a:lnTo>
                    <a:lnTo>
                      <a:pt x="124" y="314"/>
                    </a:lnTo>
                    <a:lnTo>
                      <a:pt x="122" y="314"/>
                    </a:lnTo>
                    <a:lnTo>
                      <a:pt x="124" y="310"/>
                    </a:lnTo>
                    <a:lnTo>
                      <a:pt x="122" y="310"/>
                    </a:lnTo>
                    <a:lnTo>
                      <a:pt x="124" y="308"/>
                    </a:lnTo>
                    <a:lnTo>
                      <a:pt x="124" y="306"/>
                    </a:lnTo>
                    <a:lnTo>
                      <a:pt x="126" y="304"/>
                    </a:lnTo>
                    <a:lnTo>
                      <a:pt x="124" y="304"/>
                    </a:lnTo>
                    <a:lnTo>
                      <a:pt x="124" y="302"/>
                    </a:lnTo>
                    <a:lnTo>
                      <a:pt x="122" y="300"/>
                    </a:lnTo>
                    <a:lnTo>
                      <a:pt x="122" y="298"/>
                    </a:lnTo>
                    <a:lnTo>
                      <a:pt x="124" y="296"/>
                    </a:lnTo>
                    <a:lnTo>
                      <a:pt x="124" y="294"/>
                    </a:lnTo>
                    <a:lnTo>
                      <a:pt x="122" y="294"/>
                    </a:lnTo>
                    <a:lnTo>
                      <a:pt x="122" y="292"/>
                    </a:lnTo>
                    <a:lnTo>
                      <a:pt x="122" y="290"/>
                    </a:lnTo>
                    <a:lnTo>
                      <a:pt x="124" y="290"/>
                    </a:lnTo>
                    <a:lnTo>
                      <a:pt x="124" y="288"/>
                    </a:lnTo>
                    <a:lnTo>
                      <a:pt x="124" y="286"/>
                    </a:lnTo>
                    <a:lnTo>
                      <a:pt x="126" y="286"/>
                    </a:lnTo>
                    <a:lnTo>
                      <a:pt x="128" y="284"/>
                    </a:lnTo>
                    <a:lnTo>
                      <a:pt x="130" y="282"/>
                    </a:lnTo>
                    <a:lnTo>
                      <a:pt x="132" y="282"/>
                    </a:lnTo>
                    <a:lnTo>
                      <a:pt x="130" y="280"/>
                    </a:lnTo>
                    <a:lnTo>
                      <a:pt x="128" y="278"/>
                    </a:lnTo>
                    <a:lnTo>
                      <a:pt x="126" y="276"/>
                    </a:lnTo>
                    <a:lnTo>
                      <a:pt x="128" y="276"/>
                    </a:lnTo>
                    <a:lnTo>
                      <a:pt x="128" y="274"/>
                    </a:lnTo>
                    <a:lnTo>
                      <a:pt x="126" y="272"/>
                    </a:lnTo>
                    <a:lnTo>
                      <a:pt x="124" y="272"/>
                    </a:lnTo>
                    <a:lnTo>
                      <a:pt x="122" y="270"/>
                    </a:lnTo>
                    <a:lnTo>
                      <a:pt x="120" y="270"/>
                    </a:lnTo>
                    <a:lnTo>
                      <a:pt x="118" y="270"/>
                    </a:lnTo>
                    <a:lnTo>
                      <a:pt x="116" y="268"/>
                    </a:lnTo>
                    <a:lnTo>
                      <a:pt x="114" y="270"/>
                    </a:lnTo>
                    <a:lnTo>
                      <a:pt x="112" y="270"/>
                    </a:lnTo>
                    <a:lnTo>
                      <a:pt x="110" y="270"/>
                    </a:lnTo>
                    <a:lnTo>
                      <a:pt x="108" y="272"/>
                    </a:lnTo>
                    <a:lnTo>
                      <a:pt x="108" y="270"/>
                    </a:lnTo>
                    <a:lnTo>
                      <a:pt x="106" y="272"/>
                    </a:lnTo>
                    <a:lnTo>
                      <a:pt x="102" y="272"/>
                    </a:lnTo>
                    <a:lnTo>
                      <a:pt x="102" y="270"/>
                    </a:lnTo>
                    <a:lnTo>
                      <a:pt x="100" y="268"/>
                    </a:lnTo>
                    <a:lnTo>
                      <a:pt x="102" y="266"/>
                    </a:lnTo>
                    <a:lnTo>
                      <a:pt x="102" y="264"/>
                    </a:lnTo>
                    <a:lnTo>
                      <a:pt x="102" y="262"/>
                    </a:lnTo>
                    <a:lnTo>
                      <a:pt x="104" y="260"/>
                    </a:lnTo>
                    <a:lnTo>
                      <a:pt x="102" y="256"/>
                    </a:lnTo>
                    <a:lnTo>
                      <a:pt x="104" y="254"/>
                    </a:lnTo>
                    <a:lnTo>
                      <a:pt x="104" y="252"/>
                    </a:lnTo>
                    <a:lnTo>
                      <a:pt x="106" y="252"/>
                    </a:lnTo>
                    <a:lnTo>
                      <a:pt x="108" y="252"/>
                    </a:lnTo>
                    <a:lnTo>
                      <a:pt x="108" y="250"/>
                    </a:lnTo>
                    <a:lnTo>
                      <a:pt x="110" y="250"/>
                    </a:lnTo>
                    <a:lnTo>
                      <a:pt x="112" y="250"/>
                    </a:lnTo>
                    <a:lnTo>
                      <a:pt x="114" y="248"/>
                    </a:lnTo>
                    <a:lnTo>
                      <a:pt x="116" y="246"/>
                    </a:lnTo>
                    <a:lnTo>
                      <a:pt x="114" y="244"/>
                    </a:lnTo>
                    <a:lnTo>
                      <a:pt x="114" y="242"/>
                    </a:lnTo>
                    <a:lnTo>
                      <a:pt x="114" y="240"/>
                    </a:lnTo>
                    <a:lnTo>
                      <a:pt x="116" y="240"/>
                    </a:lnTo>
                    <a:lnTo>
                      <a:pt x="118" y="240"/>
                    </a:lnTo>
                    <a:lnTo>
                      <a:pt x="118" y="238"/>
                    </a:lnTo>
                    <a:lnTo>
                      <a:pt x="118" y="236"/>
                    </a:lnTo>
                    <a:lnTo>
                      <a:pt x="118" y="234"/>
                    </a:lnTo>
                    <a:lnTo>
                      <a:pt x="118" y="232"/>
                    </a:lnTo>
                    <a:lnTo>
                      <a:pt x="116" y="232"/>
                    </a:lnTo>
                    <a:lnTo>
                      <a:pt x="116" y="230"/>
                    </a:lnTo>
                    <a:lnTo>
                      <a:pt x="114" y="230"/>
                    </a:lnTo>
                    <a:lnTo>
                      <a:pt x="114" y="228"/>
                    </a:lnTo>
                    <a:lnTo>
                      <a:pt x="112" y="228"/>
                    </a:lnTo>
                    <a:lnTo>
                      <a:pt x="112" y="226"/>
                    </a:lnTo>
                    <a:lnTo>
                      <a:pt x="110" y="226"/>
                    </a:lnTo>
                    <a:lnTo>
                      <a:pt x="110" y="224"/>
                    </a:lnTo>
                    <a:lnTo>
                      <a:pt x="108" y="222"/>
                    </a:lnTo>
                    <a:lnTo>
                      <a:pt x="108" y="220"/>
                    </a:lnTo>
                    <a:lnTo>
                      <a:pt x="108" y="218"/>
                    </a:lnTo>
                    <a:lnTo>
                      <a:pt x="110" y="216"/>
                    </a:lnTo>
                    <a:lnTo>
                      <a:pt x="112" y="214"/>
                    </a:lnTo>
                    <a:lnTo>
                      <a:pt x="114" y="212"/>
                    </a:lnTo>
                    <a:lnTo>
                      <a:pt x="114" y="210"/>
                    </a:lnTo>
                    <a:lnTo>
                      <a:pt x="112" y="210"/>
                    </a:lnTo>
                    <a:lnTo>
                      <a:pt x="112" y="208"/>
                    </a:lnTo>
                    <a:lnTo>
                      <a:pt x="110" y="206"/>
                    </a:lnTo>
                    <a:lnTo>
                      <a:pt x="108" y="206"/>
                    </a:lnTo>
                    <a:lnTo>
                      <a:pt x="110" y="204"/>
                    </a:lnTo>
                    <a:lnTo>
                      <a:pt x="110" y="200"/>
                    </a:lnTo>
                    <a:lnTo>
                      <a:pt x="104" y="200"/>
                    </a:lnTo>
                    <a:lnTo>
                      <a:pt x="104" y="198"/>
                    </a:lnTo>
                    <a:lnTo>
                      <a:pt x="106" y="196"/>
                    </a:lnTo>
                    <a:lnTo>
                      <a:pt x="108" y="194"/>
                    </a:lnTo>
                    <a:lnTo>
                      <a:pt x="110" y="190"/>
                    </a:lnTo>
                    <a:lnTo>
                      <a:pt x="112" y="190"/>
                    </a:lnTo>
                    <a:lnTo>
                      <a:pt x="4" y="190"/>
                    </a:lnTo>
                    <a:lnTo>
                      <a:pt x="4" y="188"/>
                    </a:lnTo>
                    <a:lnTo>
                      <a:pt x="0" y="186"/>
                    </a:lnTo>
                    <a:lnTo>
                      <a:pt x="0" y="184"/>
                    </a:lnTo>
                    <a:lnTo>
                      <a:pt x="0" y="182"/>
                    </a:lnTo>
                    <a:lnTo>
                      <a:pt x="4" y="182"/>
                    </a:lnTo>
                    <a:lnTo>
                      <a:pt x="4" y="180"/>
                    </a:lnTo>
                    <a:lnTo>
                      <a:pt x="6" y="178"/>
                    </a:lnTo>
                    <a:lnTo>
                      <a:pt x="8" y="176"/>
                    </a:lnTo>
                    <a:lnTo>
                      <a:pt x="8" y="174"/>
                    </a:lnTo>
                    <a:lnTo>
                      <a:pt x="8" y="172"/>
                    </a:lnTo>
                    <a:lnTo>
                      <a:pt x="10" y="172"/>
                    </a:lnTo>
                    <a:lnTo>
                      <a:pt x="12" y="174"/>
                    </a:lnTo>
                    <a:lnTo>
                      <a:pt x="12" y="170"/>
                    </a:lnTo>
                    <a:lnTo>
                      <a:pt x="10" y="168"/>
                    </a:lnTo>
                    <a:lnTo>
                      <a:pt x="8" y="168"/>
                    </a:lnTo>
                    <a:lnTo>
                      <a:pt x="8" y="170"/>
                    </a:lnTo>
                    <a:lnTo>
                      <a:pt x="6" y="170"/>
                    </a:lnTo>
                    <a:lnTo>
                      <a:pt x="6" y="168"/>
                    </a:lnTo>
                    <a:lnTo>
                      <a:pt x="8" y="168"/>
                    </a:lnTo>
                    <a:lnTo>
                      <a:pt x="6" y="166"/>
                    </a:lnTo>
                    <a:lnTo>
                      <a:pt x="4" y="164"/>
                    </a:lnTo>
                    <a:lnTo>
                      <a:pt x="4" y="162"/>
                    </a:lnTo>
                    <a:lnTo>
                      <a:pt x="6" y="164"/>
                    </a:lnTo>
                    <a:lnTo>
                      <a:pt x="8" y="164"/>
                    </a:lnTo>
                    <a:lnTo>
                      <a:pt x="10" y="164"/>
                    </a:lnTo>
                    <a:lnTo>
                      <a:pt x="10" y="166"/>
                    </a:lnTo>
                    <a:lnTo>
                      <a:pt x="12" y="166"/>
                    </a:lnTo>
                    <a:lnTo>
                      <a:pt x="14" y="164"/>
                    </a:lnTo>
                    <a:lnTo>
                      <a:pt x="14" y="162"/>
                    </a:lnTo>
                    <a:lnTo>
                      <a:pt x="14" y="160"/>
                    </a:lnTo>
                    <a:lnTo>
                      <a:pt x="12" y="158"/>
                    </a:lnTo>
                    <a:lnTo>
                      <a:pt x="12" y="156"/>
                    </a:lnTo>
                    <a:lnTo>
                      <a:pt x="10" y="156"/>
                    </a:lnTo>
                    <a:lnTo>
                      <a:pt x="10" y="158"/>
                    </a:lnTo>
                    <a:lnTo>
                      <a:pt x="8" y="156"/>
                    </a:lnTo>
                    <a:lnTo>
                      <a:pt x="8" y="154"/>
                    </a:lnTo>
                    <a:lnTo>
                      <a:pt x="8" y="152"/>
                    </a:lnTo>
                    <a:lnTo>
                      <a:pt x="8" y="150"/>
                    </a:lnTo>
                    <a:lnTo>
                      <a:pt x="8" y="148"/>
                    </a:lnTo>
                    <a:lnTo>
                      <a:pt x="10" y="146"/>
                    </a:lnTo>
                    <a:lnTo>
                      <a:pt x="10" y="144"/>
                    </a:lnTo>
                    <a:lnTo>
                      <a:pt x="10" y="142"/>
                    </a:lnTo>
                    <a:lnTo>
                      <a:pt x="12" y="140"/>
                    </a:lnTo>
                    <a:lnTo>
                      <a:pt x="12" y="138"/>
                    </a:lnTo>
                    <a:lnTo>
                      <a:pt x="10" y="138"/>
                    </a:lnTo>
                    <a:lnTo>
                      <a:pt x="12" y="136"/>
                    </a:lnTo>
                    <a:lnTo>
                      <a:pt x="12" y="134"/>
                    </a:lnTo>
                    <a:lnTo>
                      <a:pt x="14" y="134"/>
                    </a:lnTo>
                    <a:lnTo>
                      <a:pt x="14" y="132"/>
                    </a:lnTo>
                    <a:lnTo>
                      <a:pt x="14" y="130"/>
                    </a:lnTo>
                    <a:lnTo>
                      <a:pt x="16" y="130"/>
                    </a:lnTo>
                    <a:lnTo>
                      <a:pt x="18" y="128"/>
                    </a:lnTo>
                    <a:lnTo>
                      <a:pt x="20" y="128"/>
                    </a:lnTo>
                    <a:lnTo>
                      <a:pt x="20" y="126"/>
                    </a:lnTo>
                    <a:lnTo>
                      <a:pt x="20" y="124"/>
                    </a:lnTo>
                    <a:lnTo>
                      <a:pt x="18" y="124"/>
                    </a:lnTo>
                    <a:lnTo>
                      <a:pt x="18" y="122"/>
                    </a:lnTo>
                    <a:lnTo>
                      <a:pt x="18" y="120"/>
                    </a:lnTo>
                    <a:lnTo>
                      <a:pt x="16" y="118"/>
                    </a:lnTo>
                    <a:lnTo>
                      <a:pt x="18" y="118"/>
                    </a:lnTo>
                    <a:lnTo>
                      <a:pt x="20" y="118"/>
                    </a:lnTo>
                    <a:lnTo>
                      <a:pt x="22" y="118"/>
                    </a:lnTo>
                    <a:lnTo>
                      <a:pt x="26" y="116"/>
                    </a:lnTo>
                    <a:lnTo>
                      <a:pt x="26" y="114"/>
                    </a:lnTo>
                    <a:lnTo>
                      <a:pt x="26" y="112"/>
                    </a:lnTo>
                    <a:lnTo>
                      <a:pt x="26" y="110"/>
                    </a:lnTo>
                    <a:lnTo>
                      <a:pt x="24" y="110"/>
                    </a:lnTo>
                    <a:lnTo>
                      <a:pt x="22" y="112"/>
                    </a:lnTo>
                    <a:lnTo>
                      <a:pt x="22" y="114"/>
                    </a:lnTo>
                    <a:lnTo>
                      <a:pt x="20" y="114"/>
                    </a:lnTo>
                    <a:lnTo>
                      <a:pt x="18" y="112"/>
                    </a:lnTo>
                    <a:lnTo>
                      <a:pt x="18" y="110"/>
                    </a:lnTo>
                    <a:lnTo>
                      <a:pt x="16" y="110"/>
                    </a:lnTo>
                    <a:lnTo>
                      <a:pt x="18" y="108"/>
                    </a:lnTo>
                    <a:lnTo>
                      <a:pt x="20" y="106"/>
                    </a:lnTo>
                    <a:lnTo>
                      <a:pt x="22" y="104"/>
                    </a:lnTo>
                    <a:lnTo>
                      <a:pt x="24" y="104"/>
                    </a:lnTo>
                    <a:lnTo>
                      <a:pt x="24" y="102"/>
                    </a:lnTo>
                    <a:lnTo>
                      <a:pt x="26" y="100"/>
                    </a:lnTo>
                    <a:lnTo>
                      <a:pt x="26" y="96"/>
                    </a:lnTo>
                    <a:lnTo>
                      <a:pt x="26" y="86"/>
                    </a:lnTo>
                    <a:lnTo>
                      <a:pt x="24" y="82"/>
                    </a:lnTo>
                    <a:lnTo>
                      <a:pt x="26" y="78"/>
                    </a:lnTo>
                    <a:lnTo>
                      <a:pt x="28" y="74"/>
                    </a:lnTo>
                    <a:lnTo>
                      <a:pt x="28" y="66"/>
                    </a:lnTo>
                    <a:lnTo>
                      <a:pt x="28" y="62"/>
                    </a:lnTo>
                    <a:lnTo>
                      <a:pt x="34" y="58"/>
                    </a:lnTo>
                    <a:lnTo>
                      <a:pt x="36" y="58"/>
                    </a:lnTo>
                    <a:lnTo>
                      <a:pt x="40" y="58"/>
                    </a:lnTo>
                    <a:lnTo>
                      <a:pt x="48" y="52"/>
                    </a:lnTo>
                    <a:lnTo>
                      <a:pt x="50" y="52"/>
                    </a:lnTo>
                    <a:lnTo>
                      <a:pt x="54" y="48"/>
                    </a:lnTo>
                    <a:lnTo>
                      <a:pt x="52" y="46"/>
                    </a:lnTo>
                    <a:lnTo>
                      <a:pt x="54" y="44"/>
                    </a:lnTo>
                    <a:lnTo>
                      <a:pt x="58" y="42"/>
                    </a:lnTo>
                    <a:lnTo>
                      <a:pt x="60" y="42"/>
                    </a:lnTo>
                    <a:lnTo>
                      <a:pt x="64" y="42"/>
                    </a:lnTo>
                    <a:lnTo>
                      <a:pt x="68" y="42"/>
                    </a:lnTo>
                    <a:lnTo>
                      <a:pt x="68" y="38"/>
                    </a:lnTo>
                    <a:lnTo>
                      <a:pt x="72" y="36"/>
                    </a:lnTo>
                    <a:lnTo>
                      <a:pt x="78" y="30"/>
                    </a:lnTo>
                    <a:lnTo>
                      <a:pt x="78" y="18"/>
                    </a:lnTo>
                    <a:lnTo>
                      <a:pt x="80" y="18"/>
                    </a:lnTo>
                    <a:lnTo>
                      <a:pt x="82" y="18"/>
                    </a:lnTo>
                    <a:lnTo>
                      <a:pt x="82" y="16"/>
                    </a:lnTo>
                    <a:lnTo>
                      <a:pt x="82" y="14"/>
                    </a:lnTo>
                    <a:lnTo>
                      <a:pt x="84" y="12"/>
                    </a:lnTo>
                    <a:lnTo>
                      <a:pt x="84" y="14"/>
                    </a:lnTo>
                    <a:lnTo>
                      <a:pt x="84" y="16"/>
                    </a:lnTo>
                    <a:lnTo>
                      <a:pt x="88" y="16"/>
                    </a:lnTo>
                    <a:lnTo>
                      <a:pt x="90" y="12"/>
                    </a:lnTo>
                    <a:lnTo>
                      <a:pt x="92" y="12"/>
                    </a:lnTo>
                    <a:lnTo>
                      <a:pt x="92" y="8"/>
                    </a:lnTo>
                    <a:lnTo>
                      <a:pt x="90" y="2"/>
                    </a:lnTo>
                    <a:lnTo>
                      <a:pt x="92" y="0"/>
                    </a:lnTo>
                    <a:lnTo>
                      <a:pt x="92" y="2"/>
                    </a:lnTo>
                    <a:lnTo>
                      <a:pt x="98" y="0"/>
                    </a:lnTo>
                    <a:lnTo>
                      <a:pt x="100" y="0"/>
                    </a:lnTo>
                    <a:lnTo>
                      <a:pt x="94" y="4"/>
                    </a:lnTo>
                    <a:lnTo>
                      <a:pt x="96" y="4"/>
                    </a:lnTo>
                    <a:lnTo>
                      <a:pt x="96" y="6"/>
                    </a:lnTo>
                    <a:lnTo>
                      <a:pt x="94" y="6"/>
                    </a:lnTo>
                    <a:lnTo>
                      <a:pt x="94" y="8"/>
                    </a:lnTo>
                    <a:lnTo>
                      <a:pt x="96" y="8"/>
                    </a:lnTo>
                    <a:lnTo>
                      <a:pt x="96" y="10"/>
                    </a:lnTo>
                    <a:lnTo>
                      <a:pt x="96" y="14"/>
                    </a:lnTo>
                    <a:lnTo>
                      <a:pt x="96" y="16"/>
                    </a:lnTo>
                    <a:lnTo>
                      <a:pt x="92" y="18"/>
                    </a:lnTo>
                    <a:lnTo>
                      <a:pt x="92" y="20"/>
                    </a:lnTo>
                    <a:lnTo>
                      <a:pt x="90" y="18"/>
                    </a:lnTo>
                    <a:lnTo>
                      <a:pt x="88" y="20"/>
                    </a:lnTo>
                    <a:lnTo>
                      <a:pt x="84" y="22"/>
                    </a:lnTo>
                    <a:lnTo>
                      <a:pt x="82" y="22"/>
                    </a:lnTo>
                    <a:lnTo>
                      <a:pt x="82" y="24"/>
                    </a:lnTo>
                    <a:lnTo>
                      <a:pt x="86" y="24"/>
                    </a:lnTo>
                    <a:lnTo>
                      <a:pt x="90" y="24"/>
                    </a:lnTo>
                    <a:lnTo>
                      <a:pt x="92" y="22"/>
                    </a:lnTo>
                    <a:lnTo>
                      <a:pt x="92" y="24"/>
                    </a:lnTo>
                    <a:lnTo>
                      <a:pt x="96" y="24"/>
                    </a:lnTo>
                    <a:lnTo>
                      <a:pt x="98" y="24"/>
                    </a:lnTo>
                    <a:lnTo>
                      <a:pt x="102" y="20"/>
                    </a:lnTo>
                    <a:lnTo>
                      <a:pt x="106" y="20"/>
                    </a:lnTo>
                    <a:lnTo>
                      <a:pt x="108" y="18"/>
                    </a:lnTo>
                    <a:lnTo>
                      <a:pt x="110" y="20"/>
                    </a:lnTo>
                    <a:lnTo>
                      <a:pt x="114" y="20"/>
                    </a:lnTo>
                    <a:lnTo>
                      <a:pt x="114" y="22"/>
                    </a:lnTo>
                    <a:lnTo>
                      <a:pt x="112" y="22"/>
                    </a:lnTo>
                    <a:lnTo>
                      <a:pt x="110" y="24"/>
                    </a:lnTo>
                    <a:lnTo>
                      <a:pt x="112" y="26"/>
                    </a:lnTo>
                    <a:lnTo>
                      <a:pt x="108" y="24"/>
                    </a:lnTo>
                    <a:lnTo>
                      <a:pt x="106" y="24"/>
                    </a:lnTo>
                    <a:lnTo>
                      <a:pt x="106" y="26"/>
                    </a:lnTo>
                    <a:lnTo>
                      <a:pt x="104" y="26"/>
                    </a:lnTo>
                    <a:lnTo>
                      <a:pt x="102" y="28"/>
                    </a:lnTo>
                    <a:lnTo>
                      <a:pt x="100" y="30"/>
                    </a:lnTo>
                    <a:lnTo>
                      <a:pt x="98" y="34"/>
                    </a:lnTo>
                    <a:lnTo>
                      <a:pt x="98" y="32"/>
                    </a:lnTo>
                    <a:lnTo>
                      <a:pt x="94" y="30"/>
                    </a:lnTo>
                    <a:lnTo>
                      <a:pt x="92" y="28"/>
                    </a:lnTo>
                    <a:lnTo>
                      <a:pt x="94" y="32"/>
                    </a:lnTo>
                    <a:lnTo>
                      <a:pt x="92" y="32"/>
                    </a:lnTo>
                    <a:lnTo>
                      <a:pt x="92" y="36"/>
                    </a:lnTo>
                    <a:lnTo>
                      <a:pt x="90" y="38"/>
                    </a:lnTo>
                    <a:lnTo>
                      <a:pt x="88" y="34"/>
                    </a:lnTo>
                    <a:lnTo>
                      <a:pt x="88" y="42"/>
                    </a:lnTo>
                    <a:lnTo>
                      <a:pt x="84" y="40"/>
                    </a:lnTo>
                    <a:lnTo>
                      <a:pt x="84" y="38"/>
                    </a:lnTo>
                    <a:lnTo>
                      <a:pt x="80" y="42"/>
                    </a:lnTo>
                    <a:lnTo>
                      <a:pt x="78" y="42"/>
                    </a:lnTo>
                    <a:lnTo>
                      <a:pt x="80" y="44"/>
                    </a:lnTo>
                    <a:lnTo>
                      <a:pt x="80" y="46"/>
                    </a:lnTo>
                    <a:lnTo>
                      <a:pt x="82" y="44"/>
                    </a:lnTo>
                    <a:lnTo>
                      <a:pt x="82" y="46"/>
                    </a:lnTo>
                    <a:lnTo>
                      <a:pt x="84" y="46"/>
                    </a:lnTo>
                    <a:lnTo>
                      <a:pt x="84" y="48"/>
                    </a:lnTo>
                    <a:lnTo>
                      <a:pt x="88" y="48"/>
                    </a:lnTo>
                    <a:lnTo>
                      <a:pt x="92" y="46"/>
                    </a:lnTo>
                    <a:lnTo>
                      <a:pt x="96" y="44"/>
                    </a:lnTo>
                    <a:lnTo>
                      <a:pt x="96" y="42"/>
                    </a:lnTo>
                    <a:lnTo>
                      <a:pt x="98" y="42"/>
                    </a:lnTo>
                    <a:lnTo>
                      <a:pt x="102" y="38"/>
                    </a:lnTo>
                    <a:lnTo>
                      <a:pt x="102" y="42"/>
                    </a:lnTo>
                    <a:lnTo>
                      <a:pt x="104" y="44"/>
                    </a:lnTo>
                    <a:lnTo>
                      <a:pt x="104" y="42"/>
                    </a:lnTo>
                    <a:lnTo>
                      <a:pt x="104" y="34"/>
                    </a:lnTo>
                    <a:lnTo>
                      <a:pt x="106" y="38"/>
                    </a:lnTo>
                    <a:lnTo>
                      <a:pt x="108" y="38"/>
                    </a:lnTo>
                    <a:lnTo>
                      <a:pt x="108" y="34"/>
                    </a:lnTo>
                    <a:lnTo>
                      <a:pt x="110" y="36"/>
                    </a:lnTo>
                    <a:lnTo>
                      <a:pt x="112" y="34"/>
                    </a:lnTo>
                    <a:lnTo>
                      <a:pt x="110" y="36"/>
                    </a:lnTo>
                    <a:lnTo>
                      <a:pt x="116" y="34"/>
                    </a:lnTo>
                    <a:lnTo>
                      <a:pt x="114" y="38"/>
                    </a:lnTo>
                    <a:lnTo>
                      <a:pt x="110" y="40"/>
                    </a:lnTo>
                    <a:lnTo>
                      <a:pt x="110" y="46"/>
                    </a:lnTo>
                    <a:lnTo>
                      <a:pt x="116" y="46"/>
                    </a:lnTo>
                    <a:lnTo>
                      <a:pt x="120" y="40"/>
                    </a:lnTo>
                    <a:lnTo>
                      <a:pt x="122" y="40"/>
                    </a:lnTo>
                    <a:lnTo>
                      <a:pt x="124" y="36"/>
                    </a:lnTo>
                    <a:lnTo>
                      <a:pt x="128" y="34"/>
                    </a:lnTo>
                    <a:lnTo>
                      <a:pt x="130" y="28"/>
                    </a:lnTo>
                    <a:lnTo>
                      <a:pt x="134" y="28"/>
                    </a:lnTo>
                    <a:lnTo>
                      <a:pt x="138" y="30"/>
                    </a:lnTo>
                    <a:lnTo>
                      <a:pt x="142" y="30"/>
                    </a:lnTo>
                    <a:lnTo>
                      <a:pt x="142" y="28"/>
                    </a:lnTo>
                    <a:lnTo>
                      <a:pt x="144" y="30"/>
                    </a:lnTo>
                    <a:lnTo>
                      <a:pt x="148" y="30"/>
                    </a:lnTo>
                    <a:lnTo>
                      <a:pt x="146" y="32"/>
                    </a:lnTo>
                    <a:lnTo>
                      <a:pt x="144" y="32"/>
                    </a:lnTo>
                    <a:lnTo>
                      <a:pt x="144" y="38"/>
                    </a:lnTo>
                    <a:lnTo>
                      <a:pt x="140" y="36"/>
                    </a:lnTo>
                    <a:lnTo>
                      <a:pt x="138" y="34"/>
                    </a:lnTo>
                    <a:lnTo>
                      <a:pt x="136" y="34"/>
                    </a:lnTo>
                    <a:lnTo>
                      <a:pt x="136" y="38"/>
                    </a:lnTo>
                    <a:lnTo>
                      <a:pt x="134" y="42"/>
                    </a:lnTo>
                    <a:lnTo>
                      <a:pt x="136" y="50"/>
                    </a:lnTo>
                    <a:lnTo>
                      <a:pt x="136" y="52"/>
                    </a:lnTo>
                    <a:lnTo>
                      <a:pt x="136" y="56"/>
                    </a:lnTo>
                    <a:lnTo>
                      <a:pt x="136" y="60"/>
                    </a:lnTo>
                    <a:lnTo>
                      <a:pt x="138" y="64"/>
                    </a:lnTo>
                    <a:lnTo>
                      <a:pt x="140" y="64"/>
                    </a:lnTo>
                    <a:lnTo>
                      <a:pt x="142" y="66"/>
                    </a:lnTo>
                    <a:lnTo>
                      <a:pt x="146" y="66"/>
                    </a:lnTo>
                    <a:lnTo>
                      <a:pt x="148" y="64"/>
                    </a:lnTo>
                    <a:lnTo>
                      <a:pt x="148" y="62"/>
                    </a:lnTo>
                    <a:lnTo>
                      <a:pt x="150" y="62"/>
                    </a:lnTo>
                    <a:lnTo>
                      <a:pt x="152" y="60"/>
                    </a:lnTo>
                    <a:lnTo>
                      <a:pt x="154" y="58"/>
                    </a:lnTo>
                    <a:lnTo>
                      <a:pt x="152" y="58"/>
                    </a:lnTo>
                    <a:lnTo>
                      <a:pt x="152" y="56"/>
                    </a:lnTo>
                    <a:lnTo>
                      <a:pt x="150" y="54"/>
                    </a:lnTo>
                    <a:lnTo>
                      <a:pt x="146" y="54"/>
                    </a:lnTo>
                    <a:lnTo>
                      <a:pt x="142" y="48"/>
                    </a:lnTo>
                    <a:lnTo>
                      <a:pt x="144" y="48"/>
                    </a:lnTo>
                    <a:lnTo>
                      <a:pt x="146" y="48"/>
                    </a:lnTo>
                    <a:lnTo>
                      <a:pt x="146" y="46"/>
                    </a:lnTo>
                    <a:lnTo>
                      <a:pt x="146" y="40"/>
                    </a:lnTo>
                    <a:lnTo>
                      <a:pt x="148" y="38"/>
                    </a:lnTo>
                    <a:lnTo>
                      <a:pt x="148" y="40"/>
                    </a:lnTo>
                    <a:lnTo>
                      <a:pt x="150" y="40"/>
                    </a:lnTo>
                    <a:lnTo>
                      <a:pt x="152" y="40"/>
                    </a:lnTo>
                    <a:lnTo>
                      <a:pt x="152" y="36"/>
                    </a:lnTo>
                    <a:lnTo>
                      <a:pt x="156" y="36"/>
                    </a:lnTo>
                    <a:lnTo>
                      <a:pt x="158" y="32"/>
                    </a:lnTo>
                    <a:lnTo>
                      <a:pt x="160" y="32"/>
                    </a:lnTo>
                    <a:lnTo>
                      <a:pt x="162" y="32"/>
                    </a:lnTo>
                    <a:lnTo>
                      <a:pt x="164" y="34"/>
                    </a:lnTo>
                    <a:lnTo>
                      <a:pt x="166" y="32"/>
                    </a:lnTo>
                    <a:lnTo>
                      <a:pt x="168" y="32"/>
                    </a:lnTo>
                    <a:lnTo>
                      <a:pt x="168" y="34"/>
                    </a:lnTo>
                    <a:lnTo>
                      <a:pt x="168" y="36"/>
                    </a:lnTo>
                    <a:lnTo>
                      <a:pt x="166" y="38"/>
                    </a:lnTo>
                    <a:lnTo>
                      <a:pt x="168" y="40"/>
                    </a:lnTo>
                    <a:lnTo>
                      <a:pt x="176" y="40"/>
                    </a:lnTo>
                    <a:lnTo>
                      <a:pt x="180" y="42"/>
                    </a:lnTo>
                    <a:lnTo>
                      <a:pt x="182" y="38"/>
                    </a:lnTo>
                    <a:lnTo>
                      <a:pt x="194" y="34"/>
                    </a:lnTo>
                    <a:lnTo>
                      <a:pt x="200" y="32"/>
                    </a:lnTo>
                    <a:lnTo>
                      <a:pt x="206" y="30"/>
                    </a:lnTo>
                    <a:lnTo>
                      <a:pt x="210" y="28"/>
                    </a:lnTo>
                    <a:lnTo>
                      <a:pt x="214" y="24"/>
                    </a:lnTo>
                    <a:lnTo>
                      <a:pt x="216" y="26"/>
                    </a:lnTo>
                    <a:lnTo>
                      <a:pt x="216" y="30"/>
                    </a:lnTo>
                    <a:lnTo>
                      <a:pt x="218" y="32"/>
                    </a:lnTo>
                    <a:lnTo>
                      <a:pt x="220" y="36"/>
                    </a:lnTo>
                    <a:lnTo>
                      <a:pt x="222" y="38"/>
                    </a:lnTo>
                    <a:lnTo>
                      <a:pt x="224" y="36"/>
                    </a:lnTo>
                    <a:lnTo>
                      <a:pt x="226" y="40"/>
                    </a:lnTo>
                    <a:lnTo>
                      <a:pt x="228" y="40"/>
                    </a:lnTo>
                    <a:lnTo>
                      <a:pt x="228" y="44"/>
                    </a:lnTo>
                    <a:lnTo>
                      <a:pt x="242" y="50"/>
                    </a:lnTo>
                    <a:lnTo>
                      <a:pt x="248" y="48"/>
                    </a:lnTo>
                    <a:lnTo>
                      <a:pt x="248" y="52"/>
                    </a:lnTo>
                    <a:lnTo>
                      <a:pt x="250" y="52"/>
                    </a:lnTo>
                    <a:lnTo>
                      <a:pt x="252" y="52"/>
                    </a:lnTo>
                    <a:lnTo>
                      <a:pt x="254" y="52"/>
                    </a:lnTo>
                    <a:lnTo>
                      <a:pt x="256" y="54"/>
                    </a:lnTo>
                    <a:lnTo>
                      <a:pt x="260" y="60"/>
                    </a:lnTo>
                    <a:lnTo>
                      <a:pt x="260" y="66"/>
                    </a:lnTo>
                    <a:lnTo>
                      <a:pt x="262" y="68"/>
                    </a:lnTo>
                    <a:lnTo>
                      <a:pt x="264" y="64"/>
                    </a:lnTo>
                    <a:lnTo>
                      <a:pt x="266" y="60"/>
                    </a:lnTo>
                    <a:lnTo>
                      <a:pt x="270" y="60"/>
                    </a:lnTo>
                    <a:lnTo>
                      <a:pt x="270" y="58"/>
                    </a:lnTo>
                    <a:lnTo>
                      <a:pt x="274" y="62"/>
                    </a:lnTo>
                    <a:lnTo>
                      <a:pt x="276" y="62"/>
                    </a:lnTo>
                    <a:lnTo>
                      <a:pt x="278" y="62"/>
                    </a:lnTo>
                    <a:lnTo>
                      <a:pt x="280" y="60"/>
                    </a:lnTo>
                    <a:lnTo>
                      <a:pt x="282" y="56"/>
                    </a:lnTo>
                    <a:lnTo>
                      <a:pt x="284" y="56"/>
                    </a:lnTo>
                    <a:lnTo>
                      <a:pt x="286" y="56"/>
                    </a:lnTo>
                    <a:lnTo>
                      <a:pt x="288" y="56"/>
                    </a:lnTo>
                    <a:lnTo>
                      <a:pt x="290" y="56"/>
                    </a:lnTo>
                    <a:lnTo>
                      <a:pt x="292" y="60"/>
                    </a:lnTo>
                    <a:lnTo>
                      <a:pt x="294" y="62"/>
                    </a:lnTo>
                    <a:lnTo>
                      <a:pt x="294" y="64"/>
                    </a:lnTo>
                    <a:lnTo>
                      <a:pt x="302" y="66"/>
                    </a:lnTo>
                    <a:lnTo>
                      <a:pt x="308" y="64"/>
                    </a:lnTo>
                    <a:lnTo>
                      <a:pt x="312" y="70"/>
                    </a:lnTo>
                    <a:lnTo>
                      <a:pt x="310" y="70"/>
                    </a:lnTo>
                    <a:lnTo>
                      <a:pt x="302" y="78"/>
                    </a:lnTo>
                    <a:lnTo>
                      <a:pt x="304" y="80"/>
                    </a:lnTo>
                    <a:lnTo>
                      <a:pt x="308" y="86"/>
                    </a:lnTo>
                    <a:lnTo>
                      <a:pt x="314" y="86"/>
                    </a:lnTo>
                    <a:lnTo>
                      <a:pt x="314" y="82"/>
                    </a:lnTo>
                    <a:lnTo>
                      <a:pt x="316" y="80"/>
                    </a:lnTo>
                    <a:lnTo>
                      <a:pt x="316" y="78"/>
                    </a:lnTo>
                    <a:lnTo>
                      <a:pt x="312" y="74"/>
                    </a:lnTo>
                    <a:lnTo>
                      <a:pt x="316" y="74"/>
                    </a:lnTo>
                    <a:lnTo>
                      <a:pt x="318" y="70"/>
                    </a:lnTo>
                    <a:lnTo>
                      <a:pt x="318" y="68"/>
                    </a:lnTo>
                    <a:lnTo>
                      <a:pt x="320" y="70"/>
                    </a:lnTo>
                    <a:lnTo>
                      <a:pt x="320" y="74"/>
                    </a:lnTo>
                    <a:lnTo>
                      <a:pt x="324" y="76"/>
                    </a:lnTo>
                    <a:lnTo>
                      <a:pt x="324" y="74"/>
                    </a:lnTo>
                    <a:lnTo>
                      <a:pt x="326" y="76"/>
                    </a:lnTo>
                    <a:lnTo>
                      <a:pt x="326" y="80"/>
                    </a:lnTo>
                    <a:lnTo>
                      <a:pt x="330" y="80"/>
                    </a:lnTo>
                    <a:lnTo>
                      <a:pt x="330" y="84"/>
                    </a:lnTo>
                    <a:lnTo>
                      <a:pt x="334" y="86"/>
                    </a:lnTo>
                    <a:lnTo>
                      <a:pt x="340" y="88"/>
                    </a:lnTo>
                    <a:lnTo>
                      <a:pt x="346" y="98"/>
                    </a:lnTo>
                    <a:lnTo>
                      <a:pt x="350" y="102"/>
                    </a:lnTo>
                    <a:lnTo>
                      <a:pt x="350" y="98"/>
                    </a:lnTo>
                    <a:lnTo>
                      <a:pt x="354" y="98"/>
                    </a:lnTo>
                    <a:lnTo>
                      <a:pt x="354" y="102"/>
                    </a:lnTo>
                    <a:lnTo>
                      <a:pt x="362" y="102"/>
                    </a:lnTo>
                    <a:lnTo>
                      <a:pt x="372" y="108"/>
                    </a:lnTo>
                    <a:lnTo>
                      <a:pt x="376" y="106"/>
                    </a:lnTo>
                    <a:lnTo>
                      <a:pt x="376" y="108"/>
                    </a:lnTo>
                    <a:lnTo>
                      <a:pt x="376" y="110"/>
                    </a:lnTo>
                    <a:lnTo>
                      <a:pt x="382" y="114"/>
                    </a:lnTo>
                    <a:lnTo>
                      <a:pt x="380" y="116"/>
                    </a:lnTo>
                    <a:lnTo>
                      <a:pt x="382" y="120"/>
                    </a:lnTo>
                    <a:lnTo>
                      <a:pt x="384" y="122"/>
                    </a:lnTo>
                    <a:lnTo>
                      <a:pt x="394" y="124"/>
                    </a:lnTo>
                    <a:lnTo>
                      <a:pt x="398" y="126"/>
                    </a:lnTo>
                    <a:lnTo>
                      <a:pt x="400" y="126"/>
                    </a:lnTo>
                    <a:lnTo>
                      <a:pt x="402" y="126"/>
                    </a:lnTo>
                    <a:lnTo>
                      <a:pt x="404" y="124"/>
                    </a:lnTo>
                    <a:lnTo>
                      <a:pt x="404" y="122"/>
                    </a:lnTo>
                    <a:lnTo>
                      <a:pt x="406" y="122"/>
                    </a:lnTo>
                    <a:lnTo>
                      <a:pt x="408" y="122"/>
                    </a:lnTo>
                    <a:lnTo>
                      <a:pt x="408" y="120"/>
                    </a:lnTo>
                    <a:lnTo>
                      <a:pt x="404" y="120"/>
                    </a:lnTo>
                    <a:lnTo>
                      <a:pt x="402" y="120"/>
                    </a:lnTo>
                    <a:lnTo>
                      <a:pt x="406" y="118"/>
                    </a:lnTo>
                    <a:lnTo>
                      <a:pt x="408" y="116"/>
                    </a:lnTo>
                    <a:lnTo>
                      <a:pt x="410" y="114"/>
                    </a:lnTo>
                    <a:lnTo>
                      <a:pt x="408" y="112"/>
                    </a:lnTo>
                    <a:lnTo>
                      <a:pt x="404" y="108"/>
                    </a:lnTo>
                    <a:lnTo>
                      <a:pt x="400" y="106"/>
                    </a:lnTo>
                    <a:lnTo>
                      <a:pt x="398" y="104"/>
                    </a:lnTo>
                    <a:lnTo>
                      <a:pt x="402" y="104"/>
                    </a:lnTo>
                    <a:lnTo>
                      <a:pt x="404" y="106"/>
                    </a:lnTo>
                    <a:lnTo>
                      <a:pt x="406" y="108"/>
                    </a:lnTo>
                    <a:lnTo>
                      <a:pt x="412" y="108"/>
                    </a:lnTo>
                    <a:lnTo>
                      <a:pt x="414" y="110"/>
                    </a:lnTo>
                    <a:lnTo>
                      <a:pt x="416" y="102"/>
                    </a:lnTo>
                    <a:lnTo>
                      <a:pt x="418" y="102"/>
                    </a:lnTo>
                    <a:lnTo>
                      <a:pt x="418" y="110"/>
                    </a:lnTo>
                    <a:lnTo>
                      <a:pt x="422" y="108"/>
                    </a:lnTo>
                    <a:lnTo>
                      <a:pt x="422" y="104"/>
                    </a:lnTo>
                    <a:lnTo>
                      <a:pt x="424" y="102"/>
                    </a:lnTo>
                    <a:lnTo>
                      <a:pt x="426" y="110"/>
                    </a:lnTo>
                    <a:lnTo>
                      <a:pt x="428" y="104"/>
                    </a:lnTo>
                    <a:lnTo>
                      <a:pt x="428" y="108"/>
                    </a:lnTo>
                    <a:lnTo>
                      <a:pt x="430" y="110"/>
                    </a:lnTo>
                    <a:lnTo>
                      <a:pt x="434" y="112"/>
                    </a:lnTo>
                    <a:lnTo>
                      <a:pt x="436" y="112"/>
                    </a:lnTo>
                    <a:lnTo>
                      <a:pt x="438" y="118"/>
                    </a:lnTo>
                    <a:lnTo>
                      <a:pt x="440" y="120"/>
                    </a:lnTo>
                    <a:lnTo>
                      <a:pt x="436" y="122"/>
                    </a:lnTo>
                    <a:lnTo>
                      <a:pt x="436" y="126"/>
                    </a:lnTo>
                    <a:lnTo>
                      <a:pt x="434" y="130"/>
                    </a:lnTo>
                    <a:lnTo>
                      <a:pt x="436" y="132"/>
                    </a:lnTo>
                    <a:lnTo>
                      <a:pt x="438" y="130"/>
                    </a:lnTo>
                    <a:lnTo>
                      <a:pt x="442" y="128"/>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33" name="Freeform 86">
                <a:extLst>
                  <a:ext uri="{FF2B5EF4-FFF2-40B4-BE49-F238E27FC236}">
                    <a16:creationId xmlns:a16="http://schemas.microsoft.com/office/drawing/2014/main" id="{001DF131-80A7-459E-AD2B-6E633DEA745F}"/>
                  </a:ext>
                </a:extLst>
              </p:cNvPr>
              <p:cNvSpPr>
                <a:spLocks/>
              </p:cNvSpPr>
              <p:nvPr/>
            </p:nvSpPr>
            <p:spPr bwMode="auto">
              <a:xfrm>
                <a:off x="40" y="1465"/>
                <a:ext cx="633" cy="706"/>
              </a:xfrm>
              <a:custGeom>
                <a:avLst/>
                <a:gdLst>
                  <a:gd name="T0" fmla="*/ 290 w 633"/>
                  <a:gd name="T1" fmla="*/ 10 h 706"/>
                  <a:gd name="T2" fmla="*/ 304 w 633"/>
                  <a:gd name="T3" fmla="*/ 20 h 706"/>
                  <a:gd name="T4" fmla="*/ 314 w 633"/>
                  <a:gd name="T5" fmla="*/ 32 h 706"/>
                  <a:gd name="T6" fmla="*/ 322 w 633"/>
                  <a:gd name="T7" fmla="*/ 30 h 706"/>
                  <a:gd name="T8" fmla="*/ 348 w 633"/>
                  <a:gd name="T9" fmla="*/ 34 h 706"/>
                  <a:gd name="T10" fmla="*/ 382 w 633"/>
                  <a:gd name="T11" fmla="*/ 36 h 706"/>
                  <a:gd name="T12" fmla="*/ 400 w 633"/>
                  <a:gd name="T13" fmla="*/ 42 h 706"/>
                  <a:gd name="T14" fmla="*/ 410 w 633"/>
                  <a:gd name="T15" fmla="*/ 52 h 706"/>
                  <a:gd name="T16" fmla="*/ 414 w 633"/>
                  <a:gd name="T17" fmla="*/ 46 h 706"/>
                  <a:gd name="T18" fmla="*/ 422 w 633"/>
                  <a:gd name="T19" fmla="*/ 46 h 706"/>
                  <a:gd name="T20" fmla="*/ 434 w 633"/>
                  <a:gd name="T21" fmla="*/ 48 h 706"/>
                  <a:gd name="T22" fmla="*/ 446 w 633"/>
                  <a:gd name="T23" fmla="*/ 44 h 706"/>
                  <a:gd name="T24" fmla="*/ 458 w 633"/>
                  <a:gd name="T25" fmla="*/ 52 h 706"/>
                  <a:gd name="T26" fmla="*/ 466 w 633"/>
                  <a:gd name="T27" fmla="*/ 58 h 706"/>
                  <a:gd name="T28" fmla="*/ 480 w 633"/>
                  <a:gd name="T29" fmla="*/ 58 h 706"/>
                  <a:gd name="T30" fmla="*/ 488 w 633"/>
                  <a:gd name="T31" fmla="*/ 56 h 706"/>
                  <a:gd name="T32" fmla="*/ 494 w 633"/>
                  <a:gd name="T33" fmla="*/ 50 h 706"/>
                  <a:gd name="T34" fmla="*/ 502 w 633"/>
                  <a:gd name="T35" fmla="*/ 50 h 706"/>
                  <a:gd name="T36" fmla="*/ 514 w 633"/>
                  <a:gd name="T37" fmla="*/ 46 h 706"/>
                  <a:gd name="T38" fmla="*/ 528 w 633"/>
                  <a:gd name="T39" fmla="*/ 26 h 706"/>
                  <a:gd name="T40" fmla="*/ 540 w 633"/>
                  <a:gd name="T41" fmla="*/ 8 h 706"/>
                  <a:gd name="T42" fmla="*/ 578 w 633"/>
                  <a:gd name="T43" fmla="*/ 10 h 706"/>
                  <a:gd name="T44" fmla="*/ 600 w 633"/>
                  <a:gd name="T45" fmla="*/ 12 h 706"/>
                  <a:gd name="T46" fmla="*/ 627 w 633"/>
                  <a:gd name="T47" fmla="*/ 8 h 706"/>
                  <a:gd name="T48" fmla="*/ 360 w 633"/>
                  <a:gd name="T49" fmla="*/ 512 h 706"/>
                  <a:gd name="T50" fmla="*/ 90 w 633"/>
                  <a:gd name="T51" fmla="*/ 702 h 706"/>
                  <a:gd name="T52" fmla="*/ 48 w 633"/>
                  <a:gd name="T53" fmla="*/ 702 h 706"/>
                  <a:gd name="T54" fmla="*/ 30 w 633"/>
                  <a:gd name="T55" fmla="*/ 702 h 706"/>
                  <a:gd name="T56" fmla="*/ 18 w 633"/>
                  <a:gd name="T57" fmla="*/ 676 h 706"/>
                  <a:gd name="T58" fmla="*/ 12 w 633"/>
                  <a:gd name="T59" fmla="*/ 660 h 706"/>
                  <a:gd name="T60" fmla="*/ 24 w 633"/>
                  <a:gd name="T61" fmla="*/ 614 h 706"/>
                  <a:gd name="T62" fmla="*/ 22 w 633"/>
                  <a:gd name="T63" fmla="*/ 592 h 706"/>
                  <a:gd name="T64" fmla="*/ 26 w 633"/>
                  <a:gd name="T65" fmla="*/ 576 h 706"/>
                  <a:gd name="T66" fmla="*/ 0 w 633"/>
                  <a:gd name="T67" fmla="*/ 552 h 706"/>
                  <a:gd name="T68" fmla="*/ 12 w 633"/>
                  <a:gd name="T69" fmla="*/ 516 h 706"/>
                  <a:gd name="T70" fmla="*/ 8 w 633"/>
                  <a:gd name="T71" fmla="*/ 496 h 706"/>
                  <a:gd name="T72" fmla="*/ 36 w 633"/>
                  <a:gd name="T73" fmla="*/ 492 h 706"/>
                  <a:gd name="T74" fmla="*/ 52 w 633"/>
                  <a:gd name="T75" fmla="*/ 464 h 706"/>
                  <a:gd name="T76" fmla="*/ 74 w 633"/>
                  <a:gd name="T77" fmla="*/ 438 h 706"/>
                  <a:gd name="T78" fmla="*/ 92 w 633"/>
                  <a:gd name="T79" fmla="*/ 416 h 706"/>
                  <a:gd name="T80" fmla="*/ 86 w 633"/>
                  <a:gd name="T81" fmla="*/ 398 h 706"/>
                  <a:gd name="T82" fmla="*/ 92 w 633"/>
                  <a:gd name="T83" fmla="*/ 376 h 706"/>
                  <a:gd name="T84" fmla="*/ 92 w 633"/>
                  <a:gd name="T85" fmla="*/ 362 h 706"/>
                  <a:gd name="T86" fmla="*/ 90 w 633"/>
                  <a:gd name="T87" fmla="*/ 350 h 706"/>
                  <a:gd name="T88" fmla="*/ 106 w 633"/>
                  <a:gd name="T89" fmla="*/ 326 h 706"/>
                  <a:gd name="T90" fmla="*/ 102 w 633"/>
                  <a:gd name="T91" fmla="*/ 298 h 706"/>
                  <a:gd name="T92" fmla="*/ 90 w 633"/>
                  <a:gd name="T93" fmla="*/ 252 h 706"/>
                  <a:gd name="T94" fmla="*/ 104 w 633"/>
                  <a:gd name="T95" fmla="*/ 242 h 706"/>
                  <a:gd name="T96" fmla="*/ 100 w 633"/>
                  <a:gd name="T97" fmla="*/ 226 h 706"/>
                  <a:gd name="T98" fmla="*/ 92 w 633"/>
                  <a:gd name="T99" fmla="*/ 200 h 706"/>
                  <a:gd name="T100" fmla="*/ 114 w 633"/>
                  <a:gd name="T101" fmla="*/ 182 h 706"/>
                  <a:gd name="T102" fmla="*/ 122 w 633"/>
                  <a:gd name="T103" fmla="*/ 172 h 706"/>
                  <a:gd name="T104" fmla="*/ 132 w 633"/>
                  <a:gd name="T105" fmla="*/ 160 h 706"/>
                  <a:gd name="T106" fmla="*/ 138 w 633"/>
                  <a:gd name="T107" fmla="*/ 120 h 706"/>
                  <a:gd name="T108" fmla="*/ 168 w 633"/>
                  <a:gd name="T109" fmla="*/ 104 h 706"/>
                  <a:gd name="T110" fmla="*/ 198 w 633"/>
                  <a:gd name="T111" fmla="*/ 82 h 706"/>
                  <a:gd name="T112" fmla="*/ 222 w 633"/>
                  <a:gd name="T113" fmla="*/ 72 h 706"/>
                  <a:gd name="T114" fmla="*/ 230 w 633"/>
                  <a:gd name="T115" fmla="*/ 62 h 706"/>
                  <a:gd name="T116" fmla="*/ 256 w 633"/>
                  <a:gd name="T117" fmla="*/ 36 h 706"/>
                  <a:gd name="T118" fmla="*/ 270 w 633"/>
                  <a:gd name="T119" fmla="*/ 30 h 706"/>
                  <a:gd name="T120" fmla="*/ 268 w 633"/>
                  <a:gd name="T121" fmla="*/ 8 h 70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33" h="706">
                    <a:moveTo>
                      <a:pt x="268" y="8"/>
                    </a:moveTo>
                    <a:lnTo>
                      <a:pt x="272" y="8"/>
                    </a:lnTo>
                    <a:lnTo>
                      <a:pt x="280" y="12"/>
                    </a:lnTo>
                    <a:lnTo>
                      <a:pt x="282" y="12"/>
                    </a:lnTo>
                    <a:lnTo>
                      <a:pt x="284" y="12"/>
                    </a:lnTo>
                    <a:lnTo>
                      <a:pt x="286" y="10"/>
                    </a:lnTo>
                    <a:lnTo>
                      <a:pt x="288" y="10"/>
                    </a:lnTo>
                    <a:lnTo>
                      <a:pt x="290" y="10"/>
                    </a:lnTo>
                    <a:lnTo>
                      <a:pt x="290" y="12"/>
                    </a:lnTo>
                    <a:lnTo>
                      <a:pt x="292" y="12"/>
                    </a:lnTo>
                    <a:lnTo>
                      <a:pt x="296" y="14"/>
                    </a:lnTo>
                    <a:lnTo>
                      <a:pt x="298" y="14"/>
                    </a:lnTo>
                    <a:lnTo>
                      <a:pt x="300" y="16"/>
                    </a:lnTo>
                    <a:lnTo>
                      <a:pt x="302" y="18"/>
                    </a:lnTo>
                    <a:lnTo>
                      <a:pt x="302" y="20"/>
                    </a:lnTo>
                    <a:lnTo>
                      <a:pt x="304" y="20"/>
                    </a:lnTo>
                    <a:lnTo>
                      <a:pt x="306" y="22"/>
                    </a:lnTo>
                    <a:lnTo>
                      <a:pt x="308" y="22"/>
                    </a:lnTo>
                    <a:lnTo>
                      <a:pt x="308" y="24"/>
                    </a:lnTo>
                    <a:lnTo>
                      <a:pt x="310" y="24"/>
                    </a:lnTo>
                    <a:lnTo>
                      <a:pt x="310" y="28"/>
                    </a:lnTo>
                    <a:lnTo>
                      <a:pt x="312" y="28"/>
                    </a:lnTo>
                    <a:lnTo>
                      <a:pt x="314" y="28"/>
                    </a:lnTo>
                    <a:lnTo>
                      <a:pt x="314" y="30"/>
                    </a:lnTo>
                    <a:lnTo>
                      <a:pt x="314" y="32"/>
                    </a:lnTo>
                    <a:lnTo>
                      <a:pt x="316" y="32"/>
                    </a:lnTo>
                    <a:lnTo>
                      <a:pt x="318" y="30"/>
                    </a:lnTo>
                    <a:lnTo>
                      <a:pt x="320" y="30"/>
                    </a:lnTo>
                    <a:lnTo>
                      <a:pt x="320" y="28"/>
                    </a:lnTo>
                    <a:lnTo>
                      <a:pt x="322" y="28"/>
                    </a:lnTo>
                    <a:lnTo>
                      <a:pt x="322" y="30"/>
                    </a:lnTo>
                    <a:lnTo>
                      <a:pt x="324" y="34"/>
                    </a:lnTo>
                    <a:lnTo>
                      <a:pt x="326" y="34"/>
                    </a:lnTo>
                    <a:lnTo>
                      <a:pt x="328" y="36"/>
                    </a:lnTo>
                    <a:lnTo>
                      <a:pt x="330" y="34"/>
                    </a:lnTo>
                    <a:lnTo>
                      <a:pt x="334" y="34"/>
                    </a:lnTo>
                    <a:lnTo>
                      <a:pt x="336" y="36"/>
                    </a:lnTo>
                    <a:lnTo>
                      <a:pt x="338" y="34"/>
                    </a:lnTo>
                    <a:lnTo>
                      <a:pt x="342" y="34"/>
                    </a:lnTo>
                    <a:lnTo>
                      <a:pt x="348" y="34"/>
                    </a:lnTo>
                    <a:lnTo>
                      <a:pt x="352" y="34"/>
                    </a:lnTo>
                    <a:lnTo>
                      <a:pt x="354" y="34"/>
                    </a:lnTo>
                    <a:lnTo>
                      <a:pt x="360" y="36"/>
                    </a:lnTo>
                    <a:lnTo>
                      <a:pt x="362" y="36"/>
                    </a:lnTo>
                    <a:lnTo>
                      <a:pt x="362" y="38"/>
                    </a:lnTo>
                    <a:lnTo>
                      <a:pt x="364" y="38"/>
                    </a:lnTo>
                    <a:lnTo>
                      <a:pt x="366" y="38"/>
                    </a:lnTo>
                    <a:lnTo>
                      <a:pt x="378" y="38"/>
                    </a:lnTo>
                    <a:lnTo>
                      <a:pt x="380" y="38"/>
                    </a:lnTo>
                    <a:lnTo>
                      <a:pt x="382" y="36"/>
                    </a:lnTo>
                    <a:lnTo>
                      <a:pt x="386" y="36"/>
                    </a:lnTo>
                    <a:lnTo>
                      <a:pt x="388" y="36"/>
                    </a:lnTo>
                    <a:lnTo>
                      <a:pt x="390" y="34"/>
                    </a:lnTo>
                    <a:lnTo>
                      <a:pt x="396" y="36"/>
                    </a:lnTo>
                    <a:lnTo>
                      <a:pt x="398" y="36"/>
                    </a:lnTo>
                    <a:lnTo>
                      <a:pt x="398" y="38"/>
                    </a:lnTo>
                    <a:lnTo>
                      <a:pt x="400" y="38"/>
                    </a:lnTo>
                    <a:lnTo>
                      <a:pt x="400" y="40"/>
                    </a:lnTo>
                    <a:lnTo>
                      <a:pt x="400" y="42"/>
                    </a:lnTo>
                    <a:lnTo>
                      <a:pt x="400" y="44"/>
                    </a:lnTo>
                    <a:lnTo>
                      <a:pt x="402" y="44"/>
                    </a:lnTo>
                    <a:lnTo>
                      <a:pt x="404" y="50"/>
                    </a:lnTo>
                    <a:lnTo>
                      <a:pt x="404" y="52"/>
                    </a:lnTo>
                    <a:lnTo>
                      <a:pt x="406" y="52"/>
                    </a:lnTo>
                    <a:lnTo>
                      <a:pt x="408" y="52"/>
                    </a:lnTo>
                    <a:lnTo>
                      <a:pt x="410" y="52"/>
                    </a:lnTo>
                    <a:lnTo>
                      <a:pt x="410" y="50"/>
                    </a:lnTo>
                    <a:lnTo>
                      <a:pt x="412" y="50"/>
                    </a:lnTo>
                    <a:lnTo>
                      <a:pt x="414" y="50"/>
                    </a:lnTo>
                    <a:lnTo>
                      <a:pt x="414" y="48"/>
                    </a:lnTo>
                    <a:lnTo>
                      <a:pt x="414" y="46"/>
                    </a:lnTo>
                    <a:lnTo>
                      <a:pt x="416" y="46"/>
                    </a:lnTo>
                    <a:lnTo>
                      <a:pt x="416" y="48"/>
                    </a:lnTo>
                    <a:lnTo>
                      <a:pt x="418" y="48"/>
                    </a:lnTo>
                    <a:lnTo>
                      <a:pt x="418" y="46"/>
                    </a:lnTo>
                    <a:lnTo>
                      <a:pt x="420" y="46"/>
                    </a:lnTo>
                    <a:lnTo>
                      <a:pt x="422" y="46"/>
                    </a:lnTo>
                    <a:lnTo>
                      <a:pt x="424" y="46"/>
                    </a:lnTo>
                    <a:lnTo>
                      <a:pt x="428" y="48"/>
                    </a:lnTo>
                    <a:lnTo>
                      <a:pt x="430" y="48"/>
                    </a:lnTo>
                    <a:lnTo>
                      <a:pt x="432" y="50"/>
                    </a:lnTo>
                    <a:lnTo>
                      <a:pt x="434" y="50"/>
                    </a:lnTo>
                    <a:lnTo>
                      <a:pt x="434" y="48"/>
                    </a:lnTo>
                    <a:lnTo>
                      <a:pt x="436" y="48"/>
                    </a:lnTo>
                    <a:lnTo>
                      <a:pt x="438" y="46"/>
                    </a:lnTo>
                    <a:lnTo>
                      <a:pt x="440" y="46"/>
                    </a:lnTo>
                    <a:lnTo>
                      <a:pt x="442" y="44"/>
                    </a:lnTo>
                    <a:lnTo>
                      <a:pt x="444" y="44"/>
                    </a:lnTo>
                    <a:lnTo>
                      <a:pt x="446" y="44"/>
                    </a:lnTo>
                    <a:lnTo>
                      <a:pt x="448" y="42"/>
                    </a:lnTo>
                    <a:lnTo>
                      <a:pt x="450" y="42"/>
                    </a:lnTo>
                    <a:lnTo>
                      <a:pt x="452" y="42"/>
                    </a:lnTo>
                    <a:lnTo>
                      <a:pt x="454" y="42"/>
                    </a:lnTo>
                    <a:lnTo>
                      <a:pt x="456" y="48"/>
                    </a:lnTo>
                    <a:lnTo>
                      <a:pt x="456" y="50"/>
                    </a:lnTo>
                    <a:lnTo>
                      <a:pt x="458" y="52"/>
                    </a:lnTo>
                    <a:lnTo>
                      <a:pt x="458" y="54"/>
                    </a:lnTo>
                    <a:lnTo>
                      <a:pt x="460" y="52"/>
                    </a:lnTo>
                    <a:lnTo>
                      <a:pt x="460" y="54"/>
                    </a:lnTo>
                    <a:lnTo>
                      <a:pt x="462" y="56"/>
                    </a:lnTo>
                    <a:lnTo>
                      <a:pt x="464" y="56"/>
                    </a:lnTo>
                    <a:lnTo>
                      <a:pt x="464" y="58"/>
                    </a:lnTo>
                    <a:lnTo>
                      <a:pt x="466" y="58"/>
                    </a:lnTo>
                    <a:lnTo>
                      <a:pt x="468" y="58"/>
                    </a:lnTo>
                    <a:lnTo>
                      <a:pt x="470" y="60"/>
                    </a:lnTo>
                    <a:lnTo>
                      <a:pt x="472" y="60"/>
                    </a:lnTo>
                    <a:lnTo>
                      <a:pt x="474" y="60"/>
                    </a:lnTo>
                    <a:lnTo>
                      <a:pt x="478" y="60"/>
                    </a:lnTo>
                    <a:lnTo>
                      <a:pt x="478" y="58"/>
                    </a:lnTo>
                    <a:lnTo>
                      <a:pt x="480" y="58"/>
                    </a:lnTo>
                    <a:lnTo>
                      <a:pt x="482" y="58"/>
                    </a:lnTo>
                    <a:lnTo>
                      <a:pt x="484" y="58"/>
                    </a:lnTo>
                    <a:lnTo>
                      <a:pt x="486" y="58"/>
                    </a:lnTo>
                    <a:lnTo>
                      <a:pt x="486" y="56"/>
                    </a:lnTo>
                    <a:lnTo>
                      <a:pt x="488" y="56"/>
                    </a:lnTo>
                    <a:lnTo>
                      <a:pt x="490" y="54"/>
                    </a:lnTo>
                    <a:lnTo>
                      <a:pt x="492" y="52"/>
                    </a:lnTo>
                    <a:lnTo>
                      <a:pt x="492" y="54"/>
                    </a:lnTo>
                    <a:lnTo>
                      <a:pt x="494" y="52"/>
                    </a:lnTo>
                    <a:lnTo>
                      <a:pt x="492" y="52"/>
                    </a:lnTo>
                    <a:lnTo>
                      <a:pt x="494" y="50"/>
                    </a:lnTo>
                    <a:lnTo>
                      <a:pt x="496" y="52"/>
                    </a:lnTo>
                    <a:lnTo>
                      <a:pt x="498" y="52"/>
                    </a:lnTo>
                    <a:lnTo>
                      <a:pt x="498" y="50"/>
                    </a:lnTo>
                    <a:lnTo>
                      <a:pt x="500" y="50"/>
                    </a:lnTo>
                    <a:lnTo>
                      <a:pt x="502" y="50"/>
                    </a:lnTo>
                    <a:lnTo>
                      <a:pt x="504" y="50"/>
                    </a:lnTo>
                    <a:lnTo>
                      <a:pt x="506" y="50"/>
                    </a:lnTo>
                    <a:lnTo>
                      <a:pt x="508" y="48"/>
                    </a:lnTo>
                    <a:lnTo>
                      <a:pt x="510" y="48"/>
                    </a:lnTo>
                    <a:lnTo>
                      <a:pt x="512" y="48"/>
                    </a:lnTo>
                    <a:lnTo>
                      <a:pt x="514" y="46"/>
                    </a:lnTo>
                    <a:lnTo>
                      <a:pt x="514" y="44"/>
                    </a:lnTo>
                    <a:lnTo>
                      <a:pt x="516" y="44"/>
                    </a:lnTo>
                    <a:lnTo>
                      <a:pt x="520" y="42"/>
                    </a:lnTo>
                    <a:lnTo>
                      <a:pt x="522" y="32"/>
                    </a:lnTo>
                    <a:lnTo>
                      <a:pt x="524" y="30"/>
                    </a:lnTo>
                    <a:lnTo>
                      <a:pt x="526" y="28"/>
                    </a:lnTo>
                    <a:lnTo>
                      <a:pt x="528" y="26"/>
                    </a:lnTo>
                    <a:lnTo>
                      <a:pt x="528" y="24"/>
                    </a:lnTo>
                    <a:lnTo>
                      <a:pt x="534" y="18"/>
                    </a:lnTo>
                    <a:lnTo>
                      <a:pt x="536" y="16"/>
                    </a:lnTo>
                    <a:lnTo>
                      <a:pt x="538" y="16"/>
                    </a:lnTo>
                    <a:lnTo>
                      <a:pt x="538" y="12"/>
                    </a:lnTo>
                    <a:lnTo>
                      <a:pt x="538" y="10"/>
                    </a:lnTo>
                    <a:lnTo>
                      <a:pt x="540" y="8"/>
                    </a:lnTo>
                    <a:lnTo>
                      <a:pt x="542" y="6"/>
                    </a:lnTo>
                    <a:lnTo>
                      <a:pt x="544" y="6"/>
                    </a:lnTo>
                    <a:lnTo>
                      <a:pt x="548" y="4"/>
                    </a:lnTo>
                    <a:lnTo>
                      <a:pt x="552" y="4"/>
                    </a:lnTo>
                    <a:lnTo>
                      <a:pt x="556" y="8"/>
                    </a:lnTo>
                    <a:lnTo>
                      <a:pt x="560" y="8"/>
                    </a:lnTo>
                    <a:lnTo>
                      <a:pt x="564" y="6"/>
                    </a:lnTo>
                    <a:lnTo>
                      <a:pt x="568" y="8"/>
                    </a:lnTo>
                    <a:lnTo>
                      <a:pt x="576" y="8"/>
                    </a:lnTo>
                    <a:lnTo>
                      <a:pt x="578" y="10"/>
                    </a:lnTo>
                    <a:lnTo>
                      <a:pt x="580" y="10"/>
                    </a:lnTo>
                    <a:lnTo>
                      <a:pt x="582" y="10"/>
                    </a:lnTo>
                    <a:lnTo>
                      <a:pt x="584" y="10"/>
                    </a:lnTo>
                    <a:lnTo>
                      <a:pt x="586" y="10"/>
                    </a:lnTo>
                    <a:lnTo>
                      <a:pt x="588" y="10"/>
                    </a:lnTo>
                    <a:lnTo>
                      <a:pt x="592" y="10"/>
                    </a:lnTo>
                    <a:lnTo>
                      <a:pt x="596" y="12"/>
                    </a:lnTo>
                    <a:lnTo>
                      <a:pt x="598" y="12"/>
                    </a:lnTo>
                    <a:lnTo>
                      <a:pt x="598" y="14"/>
                    </a:lnTo>
                    <a:lnTo>
                      <a:pt x="600" y="12"/>
                    </a:lnTo>
                    <a:lnTo>
                      <a:pt x="602" y="12"/>
                    </a:lnTo>
                    <a:lnTo>
                      <a:pt x="604" y="10"/>
                    </a:lnTo>
                    <a:lnTo>
                      <a:pt x="606" y="10"/>
                    </a:lnTo>
                    <a:lnTo>
                      <a:pt x="610" y="12"/>
                    </a:lnTo>
                    <a:lnTo>
                      <a:pt x="617" y="14"/>
                    </a:lnTo>
                    <a:lnTo>
                      <a:pt x="619" y="14"/>
                    </a:lnTo>
                    <a:lnTo>
                      <a:pt x="621" y="14"/>
                    </a:lnTo>
                    <a:lnTo>
                      <a:pt x="625" y="12"/>
                    </a:lnTo>
                    <a:lnTo>
                      <a:pt x="627" y="8"/>
                    </a:lnTo>
                    <a:lnTo>
                      <a:pt x="627" y="6"/>
                    </a:lnTo>
                    <a:lnTo>
                      <a:pt x="629" y="4"/>
                    </a:lnTo>
                    <a:lnTo>
                      <a:pt x="629" y="2"/>
                    </a:lnTo>
                    <a:lnTo>
                      <a:pt x="629" y="0"/>
                    </a:lnTo>
                    <a:lnTo>
                      <a:pt x="631" y="0"/>
                    </a:lnTo>
                    <a:lnTo>
                      <a:pt x="633" y="0"/>
                    </a:lnTo>
                    <a:lnTo>
                      <a:pt x="633" y="512"/>
                    </a:lnTo>
                    <a:lnTo>
                      <a:pt x="360" y="512"/>
                    </a:lnTo>
                    <a:lnTo>
                      <a:pt x="356" y="512"/>
                    </a:lnTo>
                    <a:lnTo>
                      <a:pt x="352" y="512"/>
                    </a:lnTo>
                    <a:lnTo>
                      <a:pt x="352" y="466"/>
                    </a:lnTo>
                    <a:lnTo>
                      <a:pt x="210" y="466"/>
                    </a:lnTo>
                    <a:lnTo>
                      <a:pt x="210" y="562"/>
                    </a:lnTo>
                    <a:lnTo>
                      <a:pt x="210" y="560"/>
                    </a:lnTo>
                    <a:lnTo>
                      <a:pt x="210" y="704"/>
                    </a:lnTo>
                    <a:lnTo>
                      <a:pt x="96" y="704"/>
                    </a:lnTo>
                    <a:lnTo>
                      <a:pt x="94" y="704"/>
                    </a:lnTo>
                    <a:lnTo>
                      <a:pt x="90" y="702"/>
                    </a:lnTo>
                    <a:lnTo>
                      <a:pt x="78" y="700"/>
                    </a:lnTo>
                    <a:lnTo>
                      <a:pt x="74" y="698"/>
                    </a:lnTo>
                    <a:lnTo>
                      <a:pt x="70" y="700"/>
                    </a:lnTo>
                    <a:lnTo>
                      <a:pt x="68" y="702"/>
                    </a:lnTo>
                    <a:lnTo>
                      <a:pt x="66" y="704"/>
                    </a:lnTo>
                    <a:lnTo>
                      <a:pt x="64" y="706"/>
                    </a:lnTo>
                    <a:lnTo>
                      <a:pt x="56" y="706"/>
                    </a:lnTo>
                    <a:lnTo>
                      <a:pt x="52" y="704"/>
                    </a:lnTo>
                    <a:lnTo>
                      <a:pt x="48" y="704"/>
                    </a:lnTo>
                    <a:lnTo>
                      <a:pt x="48" y="702"/>
                    </a:lnTo>
                    <a:lnTo>
                      <a:pt x="46" y="702"/>
                    </a:lnTo>
                    <a:lnTo>
                      <a:pt x="44" y="698"/>
                    </a:lnTo>
                    <a:lnTo>
                      <a:pt x="42" y="696"/>
                    </a:lnTo>
                    <a:lnTo>
                      <a:pt x="42" y="694"/>
                    </a:lnTo>
                    <a:lnTo>
                      <a:pt x="40" y="694"/>
                    </a:lnTo>
                    <a:lnTo>
                      <a:pt x="38" y="694"/>
                    </a:lnTo>
                    <a:lnTo>
                      <a:pt x="36" y="694"/>
                    </a:lnTo>
                    <a:lnTo>
                      <a:pt x="34" y="702"/>
                    </a:lnTo>
                    <a:lnTo>
                      <a:pt x="32" y="702"/>
                    </a:lnTo>
                    <a:lnTo>
                      <a:pt x="30" y="702"/>
                    </a:lnTo>
                    <a:lnTo>
                      <a:pt x="28" y="700"/>
                    </a:lnTo>
                    <a:lnTo>
                      <a:pt x="26" y="698"/>
                    </a:lnTo>
                    <a:lnTo>
                      <a:pt x="26" y="696"/>
                    </a:lnTo>
                    <a:lnTo>
                      <a:pt x="26" y="694"/>
                    </a:lnTo>
                    <a:lnTo>
                      <a:pt x="26" y="692"/>
                    </a:lnTo>
                    <a:lnTo>
                      <a:pt x="26" y="688"/>
                    </a:lnTo>
                    <a:lnTo>
                      <a:pt x="24" y="688"/>
                    </a:lnTo>
                    <a:lnTo>
                      <a:pt x="22" y="684"/>
                    </a:lnTo>
                    <a:lnTo>
                      <a:pt x="20" y="680"/>
                    </a:lnTo>
                    <a:lnTo>
                      <a:pt x="18" y="676"/>
                    </a:lnTo>
                    <a:lnTo>
                      <a:pt x="18" y="674"/>
                    </a:lnTo>
                    <a:lnTo>
                      <a:pt x="16" y="672"/>
                    </a:lnTo>
                    <a:lnTo>
                      <a:pt x="14" y="672"/>
                    </a:lnTo>
                    <a:lnTo>
                      <a:pt x="12" y="674"/>
                    </a:lnTo>
                    <a:lnTo>
                      <a:pt x="12" y="672"/>
                    </a:lnTo>
                    <a:lnTo>
                      <a:pt x="10" y="670"/>
                    </a:lnTo>
                    <a:lnTo>
                      <a:pt x="10" y="664"/>
                    </a:lnTo>
                    <a:lnTo>
                      <a:pt x="12" y="660"/>
                    </a:lnTo>
                    <a:lnTo>
                      <a:pt x="12" y="654"/>
                    </a:lnTo>
                    <a:lnTo>
                      <a:pt x="14" y="650"/>
                    </a:lnTo>
                    <a:lnTo>
                      <a:pt x="20" y="640"/>
                    </a:lnTo>
                    <a:lnTo>
                      <a:pt x="24" y="634"/>
                    </a:lnTo>
                    <a:lnTo>
                      <a:pt x="24" y="630"/>
                    </a:lnTo>
                    <a:lnTo>
                      <a:pt x="24" y="626"/>
                    </a:lnTo>
                    <a:lnTo>
                      <a:pt x="24" y="624"/>
                    </a:lnTo>
                    <a:lnTo>
                      <a:pt x="24" y="620"/>
                    </a:lnTo>
                    <a:lnTo>
                      <a:pt x="24" y="618"/>
                    </a:lnTo>
                    <a:lnTo>
                      <a:pt x="24" y="614"/>
                    </a:lnTo>
                    <a:lnTo>
                      <a:pt x="24" y="612"/>
                    </a:lnTo>
                    <a:lnTo>
                      <a:pt x="24" y="610"/>
                    </a:lnTo>
                    <a:lnTo>
                      <a:pt x="24" y="608"/>
                    </a:lnTo>
                    <a:lnTo>
                      <a:pt x="26" y="606"/>
                    </a:lnTo>
                    <a:lnTo>
                      <a:pt x="26" y="602"/>
                    </a:lnTo>
                    <a:lnTo>
                      <a:pt x="26" y="600"/>
                    </a:lnTo>
                    <a:lnTo>
                      <a:pt x="26" y="596"/>
                    </a:lnTo>
                    <a:lnTo>
                      <a:pt x="24" y="594"/>
                    </a:lnTo>
                    <a:lnTo>
                      <a:pt x="22" y="592"/>
                    </a:lnTo>
                    <a:lnTo>
                      <a:pt x="20" y="590"/>
                    </a:lnTo>
                    <a:lnTo>
                      <a:pt x="18" y="588"/>
                    </a:lnTo>
                    <a:lnTo>
                      <a:pt x="18" y="586"/>
                    </a:lnTo>
                    <a:lnTo>
                      <a:pt x="20" y="584"/>
                    </a:lnTo>
                    <a:lnTo>
                      <a:pt x="20" y="582"/>
                    </a:lnTo>
                    <a:lnTo>
                      <a:pt x="22" y="582"/>
                    </a:lnTo>
                    <a:lnTo>
                      <a:pt x="24" y="580"/>
                    </a:lnTo>
                    <a:lnTo>
                      <a:pt x="26" y="580"/>
                    </a:lnTo>
                    <a:lnTo>
                      <a:pt x="26" y="578"/>
                    </a:lnTo>
                    <a:lnTo>
                      <a:pt x="26" y="576"/>
                    </a:lnTo>
                    <a:lnTo>
                      <a:pt x="24" y="570"/>
                    </a:lnTo>
                    <a:lnTo>
                      <a:pt x="20" y="568"/>
                    </a:lnTo>
                    <a:lnTo>
                      <a:pt x="16" y="566"/>
                    </a:lnTo>
                    <a:lnTo>
                      <a:pt x="14" y="566"/>
                    </a:lnTo>
                    <a:lnTo>
                      <a:pt x="8" y="566"/>
                    </a:lnTo>
                    <a:lnTo>
                      <a:pt x="6" y="564"/>
                    </a:lnTo>
                    <a:lnTo>
                      <a:pt x="4" y="562"/>
                    </a:lnTo>
                    <a:lnTo>
                      <a:pt x="0" y="558"/>
                    </a:lnTo>
                    <a:lnTo>
                      <a:pt x="0" y="556"/>
                    </a:lnTo>
                    <a:lnTo>
                      <a:pt x="0" y="552"/>
                    </a:lnTo>
                    <a:lnTo>
                      <a:pt x="2" y="550"/>
                    </a:lnTo>
                    <a:lnTo>
                      <a:pt x="4" y="548"/>
                    </a:lnTo>
                    <a:lnTo>
                      <a:pt x="8" y="544"/>
                    </a:lnTo>
                    <a:lnTo>
                      <a:pt x="10" y="540"/>
                    </a:lnTo>
                    <a:lnTo>
                      <a:pt x="12" y="536"/>
                    </a:lnTo>
                    <a:lnTo>
                      <a:pt x="14" y="532"/>
                    </a:lnTo>
                    <a:lnTo>
                      <a:pt x="14" y="528"/>
                    </a:lnTo>
                    <a:lnTo>
                      <a:pt x="14" y="526"/>
                    </a:lnTo>
                    <a:lnTo>
                      <a:pt x="14" y="522"/>
                    </a:lnTo>
                    <a:lnTo>
                      <a:pt x="12" y="516"/>
                    </a:lnTo>
                    <a:lnTo>
                      <a:pt x="10" y="514"/>
                    </a:lnTo>
                    <a:lnTo>
                      <a:pt x="10" y="510"/>
                    </a:lnTo>
                    <a:lnTo>
                      <a:pt x="8" y="508"/>
                    </a:lnTo>
                    <a:lnTo>
                      <a:pt x="2" y="502"/>
                    </a:lnTo>
                    <a:lnTo>
                      <a:pt x="2" y="500"/>
                    </a:lnTo>
                    <a:lnTo>
                      <a:pt x="2" y="498"/>
                    </a:lnTo>
                    <a:lnTo>
                      <a:pt x="2" y="496"/>
                    </a:lnTo>
                    <a:lnTo>
                      <a:pt x="4" y="496"/>
                    </a:lnTo>
                    <a:lnTo>
                      <a:pt x="8" y="496"/>
                    </a:lnTo>
                    <a:lnTo>
                      <a:pt x="10" y="496"/>
                    </a:lnTo>
                    <a:lnTo>
                      <a:pt x="12" y="496"/>
                    </a:lnTo>
                    <a:lnTo>
                      <a:pt x="14" y="494"/>
                    </a:lnTo>
                    <a:lnTo>
                      <a:pt x="16" y="494"/>
                    </a:lnTo>
                    <a:lnTo>
                      <a:pt x="18" y="492"/>
                    </a:lnTo>
                    <a:lnTo>
                      <a:pt x="20" y="490"/>
                    </a:lnTo>
                    <a:lnTo>
                      <a:pt x="22" y="490"/>
                    </a:lnTo>
                    <a:lnTo>
                      <a:pt x="26" y="490"/>
                    </a:lnTo>
                    <a:lnTo>
                      <a:pt x="34" y="494"/>
                    </a:lnTo>
                    <a:lnTo>
                      <a:pt x="36" y="492"/>
                    </a:lnTo>
                    <a:lnTo>
                      <a:pt x="38" y="492"/>
                    </a:lnTo>
                    <a:lnTo>
                      <a:pt x="42" y="488"/>
                    </a:lnTo>
                    <a:lnTo>
                      <a:pt x="44" y="486"/>
                    </a:lnTo>
                    <a:lnTo>
                      <a:pt x="48" y="482"/>
                    </a:lnTo>
                    <a:lnTo>
                      <a:pt x="48" y="480"/>
                    </a:lnTo>
                    <a:lnTo>
                      <a:pt x="48" y="474"/>
                    </a:lnTo>
                    <a:lnTo>
                      <a:pt x="48" y="472"/>
                    </a:lnTo>
                    <a:lnTo>
                      <a:pt x="50" y="470"/>
                    </a:lnTo>
                    <a:lnTo>
                      <a:pt x="50" y="466"/>
                    </a:lnTo>
                    <a:lnTo>
                      <a:pt x="52" y="464"/>
                    </a:lnTo>
                    <a:lnTo>
                      <a:pt x="58" y="456"/>
                    </a:lnTo>
                    <a:lnTo>
                      <a:pt x="60" y="450"/>
                    </a:lnTo>
                    <a:lnTo>
                      <a:pt x="62" y="446"/>
                    </a:lnTo>
                    <a:lnTo>
                      <a:pt x="64" y="444"/>
                    </a:lnTo>
                    <a:lnTo>
                      <a:pt x="66" y="444"/>
                    </a:lnTo>
                    <a:lnTo>
                      <a:pt x="68" y="442"/>
                    </a:lnTo>
                    <a:lnTo>
                      <a:pt x="70" y="442"/>
                    </a:lnTo>
                    <a:lnTo>
                      <a:pt x="74" y="438"/>
                    </a:lnTo>
                    <a:lnTo>
                      <a:pt x="76" y="438"/>
                    </a:lnTo>
                    <a:lnTo>
                      <a:pt x="76" y="436"/>
                    </a:lnTo>
                    <a:lnTo>
                      <a:pt x="78" y="430"/>
                    </a:lnTo>
                    <a:lnTo>
                      <a:pt x="78" y="428"/>
                    </a:lnTo>
                    <a:lnTo>
                      <a:pt x="80" y="428"/>
                    </a:lnTo>
                    <a:lnTo>
                      <a:pt x="82" y="426"/>
                    </a:lnTo>
                    <a:lnTo>
                      <a:pt x="84" y="424"/>
                    </a:lnTo>
                    <a:lnTo>
                      <a:pt x="86" y="422"/>
                    </a:lnTo>
                    <a:lnTo>
                      <a:pt x="92" y="418"/>
                    </a:lnTo>
                    <a:lnTo>
                      <a:pt x="92" y="416"/>
                    </a:lnTo>
                    <a:lnTo>
                      <a:pt x="92" y="414"/>
                    </a:lnTo>
                    <a:lnTo>
                      <a:pt x="90" y="412"/>
                    </a:lnTo>
                    <a:lnTo>
                      <a:pt x="88" y="410"/>
                    </a:lnTo>
                    <a:lnTo>
                      <a:pt x="88" y="408"/>
                    </a:lnTo>
                    <a:lnTo>
                      <a:pt x="88" y="406"/>
                    </a:lnTo>
                    <a:lnTo>
                      <a:pt x="86" y="404"/>
                    </a:lnTo>
                    <a:lnTo>
                      <a:pt x="86" y="402"/>
                    </a:lnTo>
                    <a:lnTo>
                      <a:pt x="86" y="400"/>
                    </a:lnTo>
                    <a:lnTo>
                      <a:pt x="86" y="398"/>
                    </a:lnTo>
                    <a:lnTo>
                      <a:pt x="86" y="396"/>
                    </a:lnTo>
                    <a:lnTo>
                      <a:pt x="88" y="394"/>
                    </a:lnTo>
                    <a:lnTo>
                      <a:pt x="92" y="388"/>
                    </a:lnTo>
                    <a:lnTo>
                      <a:pt x="94" y="386"/>
                    </a:lnTo>
                    <a:lnTo>
                      <a:pt x="94" y="384"/>
                    </a:lnTo>
                    <a:lnTo>
                      <a:pt x="92" y="382"/>
                    </a:lnTo>
                    <a:lnTo>
                      <a:pt x="92" y="380"/>
                    </a:lnTo>
                    <a:lnTo>
                      <a:pt x="92" y="378"/>
                    </a:lnTo>
                    <a:lnTo>
                      <a:pt x="92" y="376"/>
                    </a:lnTo>
                    <a:lnTo>
                      <a:pt x="92" y="374"/>
                    </a:lnTo>
                    <a:lnTo>
                      <a:pt x="94" y="372"/>
                    </a:lnTo>
                    <a:lnTo>
                      <a:pt x="94" y="370"/>
                    </a:lnTo>
                    <a:lnTo>
                      <a:pt x="94" y="368"/>
                    </a:lnTo>
                    <a:lnTo>
                      <a:pt x="92" y="368"/>
                    </a:lnTo>
                    <a:lnTo>
                      <a:pt x="92" y="366"/>
                    </a:lnTo>
                    <a:lnTo>
                      <a:pt x="90" y="364"/>
                    </a:lnTo>
                    <a:lnTo>
                      <a:pt x="92" y="362"/>
                    </a:lnTo>
                    <a:lnTo>
                      <a:pt x="94" y="360"/>
                    </a:lnTo>
                    <a:lnTo>
                      <a:pt x="96" y="360"/>
                    </a:lnTo>
                    <a:lnTo>
                      <a:pt x="98" y="358"/>
                    </a:lnTo>
                    <a:lnTo>
                      <a:pt x="98" y="356"/>
                    </a:lnTo>
                    <a:lnTo>
                      <a:pt x="96" y="356"/>
                    </a:lnTo>
                    <a:lnTo>
                      <a:pt x="92" y="356"/>
                    </a:lnTo>
                    <a:lnTo>
                      <a:pt x="90" y="354"/>
                    </a:lnTo>
                    <a:lnTo>
                      <a:pt x="90" y="352"/>
                    </a:lnTo>
                    <a:lnTo>
                      <a:pt x="90" y="350"/>
                    </a:lnTo>
                    <a:lnTo>
                      <a:pt x="92" y="348"/>
                    </a:lnTo>
                    <a:lnTo>
                      <a:pt x="92" y="344"/>
                    </a:lnTo>
                    <a:lnTo>
                      <a:pt x="94" y="344"/>
                    </a:lnTo>
                    <a:lnTo>
                      <a:pt x="96" y="342"/>
                    </a:lnTo>
                    <a:lnTo>
                      <a:pt x="104" y="338"/>
                    </a:lnTo>
                    <a:lnTo>
                      <a:pt x="106" y="338"/>
                    </a:lnTo>
                    <a:lnTo>
                      <a:pt x="108" y="334"/>
                    </a:lnTo>
                    <a:lnTo>
                      <a:pt x="108" y="332"/>
                    </a:lnTo>
                    <a:lnTo>
                      <a:pt x="106" y="326"/>
                    </a:lnTo>
                    <a:lnTo>
                      <a:pt x="106" y="324"/>
                    </a:lnTo>
                    <a:lnTo>
                      <a:pt x="104" y="322"/>
                    </a:lnTo>
                    <a:lnTo>
                      <a:pt x="102" y="320"/>
                    </a:lnTo>
                    <a:lnTo>
                      <a:pt x="100" y="320"/>
                    </a:lnTo>
                    <a:lnTo>
                      <a:pt x="100" y="316"/>
                    </a:lnTo>
                    <a:lnTo>
                      <a:pt x="102" y="312"/>
                    </a:lnTo>
                    <a:lnTo>
                      <a:pt x="104" y="308"/>
                    </a:lnTo>
                    <a:lnTo>
                      <a:pt x="102" y="304"/>
                    </a:lnTo>
                    <a:lnTo>
                      <a:pt x="102" y="298"/>
                    </a:lnTo>
                    <a:lnTo>
                      <a:pt x="96" y="284"/>
                    </a:lnTo>
                    <a:lnTo>
                      <a:pt x="94" y="280"/>
                    </a:lnTo>
                    <a:lnTo>
                      <a:pt x="92" y="274"/>
                    </a:lnTo>
                    <a:lnTo>
                      <a:pt x="92" y="272"/>
                    </a:lnTo>
                    <a:lnTo>
                      <a:pt x="94" y="270"/>
                    </a:lnTo>
                    <a:lnTo>
                      <a:pt x="94" y="268"/>
                    </a:lnTo>
                    <a:lnTo>
                      <a:pt x="96" y="268"/>
                    </a:lnTo>
                    <a:lnTo>
                      <a:pt x="94" y="266"/>
                    </a:lnTo>
                    <a:lnTo>
                      <a:pt x="90" y="252"/>
                    </a:lnTo>
                    <a:lnTo>
                      <a:pt x="90" y="250"/>
                    </a:lnTo>
                    <a:lnTo>
                      <a:pt x="92" y="250"/>
                    </a:lnTo>
                    <a:lnTo>
                      <a:pt x="92" y="248"/>
                    </a:lnTo>
                    <a:lnTo>
                      <a:pt x="94" y="250"/>
                    </a:lnTo>
                    <a:lnTo>
                      <a:pt x="96" y="250"/>
                    </a:lnTo>
                    <a:lnTo>
                      <a:pt x="98" y="248"/>
                    </a:lnTo>
                    <a:lnTo>
                      <a:pt x="102" y="248"/>
                    </a:lnTo>
                    <a:lnTo>
                      <a:pt x="102" y="246"/>
                    </a:lnTo>
                    <a:lnTo>
                      <a:pt x="104" y="244"/>
                    </a:lnTo>
                    <a:lnTo>
                      <a:pt x="104" y="242"/>
                    </a:lnTo>
                    <a:lnTo>
                      <a:pt x="104" y="240"/>
                    </a:lnTo>
                    <a:lnTo>
                      <a:pt x="96" y="232"/>
                    </a:lnTo>
                    <a:lnTo>
                      <a:pt x="94" y="230"/>
                    </a:lnTo>
                    <a:lnTo>
                      <a:pt x="92" y="228"/>
                    </a:lnTo>
                    <a:lnTo>
                      <a:pt x="94" y="226"/>
                    </a:lnTo>
                    <a:lnTo>
                      <a:pt x="96" y="226"/>
                    </a:lnTo>
                    <a:lnTo>
                      <a:pt x="100" y="226"/>
                    </a:lnTo>
                    <a:lnTo>
                      <a:pt x="102" y="224"/>
                    </a:lnTo>
                    <a:lnTo>
                      <a:pt x="100" y="222"/>
                    </a:lnTo>
                    <a:lnTo>
                      <a:pt x="98" y="218"/>
                    </a:lnTo>
                    <a:lnTo>
                      <a:pt x="94" y="216"/>
                    </a:lnTo>
                    <a:lnTo>
                      <a:pt x="90" y="212"/>
                    </a:lnTo>
                    <a:lnTo>
                      <a:pt x="88" y="212"/>
                    </a:lnTo>
                    <a:lnTo>
                      <a:pt x="88" y="210"/>
                    </a:lnTo>
                    <a:lnTo>
                      <a:pt x="90" y="206"/>
                    </a:lnTo>
                    <a:lnTo>
                      <a:pt x="92" y="200"/>
                    </a:lnTo>
                    <a:lnTo>
                      <a:pt x="94" y="198"/>
                    </a:lnTo>
                    <a:lnTo>
                      <a:pt x="96" y="196"/>
                    </a:lnTo>
                    <a:lnTo>
                      <a:pt x="98" y="196"/>
                    </a:lnTo>
                    <a:lnTo>
                      <a:pt x="102" y="194"/>
                    </a:lnTo>
                    <a:lnTo>
                      <a:pt x="104" y="194"/>
                    </a:lnTo>
                    <a:lnTo>
                      <a:pt x="106" y="192"/>
                    </a:lnTo>
                    <a:lnTo>
                      <a:pt x="112" y="184"/>
                    </a:lnTo>
                    <a:lnTo>
                      <a:pt x="114" y="182"/>
                    </a:lnTo>
                    <a:lnTo>
                      <a:pt x="116" y="180"/>
                    </a:lnTo>
                    <a:lnTo>
                      <a:pt x="118" y="178"/>
                    </a:lnTo>
                    <a:lnTo>
                      <a:pt x="120" y="176"/>
                    </a:lnTo>
                    <a:lnTo>
                      <a:pt x="122" y="174"/>
                    </a:lnTo>
                    <a:lnTo>
                      <a:pt x="124" y="174"/>
                    </a:lnTo>
                    <a:lnTo>
                      <a:pt x="124" y="172"/>
                    </a:lnTo>
                    <a:lnTo>
                      <a:pt x="122" y="172"/>
                    </a:lnTo>
                    <a:lnTo>
                      <a:pt x="120" y="170"/>
                    </a:lnTo>
                    <a:lnTo>
                      <a:pt x="120" y="168"/>
                    </a:lnTo>
                    <a:lnTo>
                      <a:pt x="122" y="166"/>
                    </a:lnTo>
                    <a:lnTo>
                      <a:pt x="126" y="166"/>
                    </a:lnTo>
                    <a:lnTo>
                      <a:pt x="128" y="164"/>
                    </a:lnTo>
                    <a:lnTo>
                      <a:pt x="132" y="162"/>
                    </a:lnTo>
                    <a:lnTo>
                      <a:pt x="132" y="160"/>
                    </a:lnTo>
                    <a:lnTo>
                      <a:pt x="134" y="156"/>
                    </a:lnTo>
                    <a:lnTo>
                      <a:pt x="134" y="150"/>
                    </a:lnTo>
                    <a:lnTo>
                      <a:pt x="132" y="146"/>
                    </a:lnTo>
                    <a:lnTo>
                      <a:pt x="132" y="142"/>
                    </a:lnTo>
                    <a:lnTo>
                      <a:pt x="132" y="140"/>
                    </a:lnTo>
                    <a:lnTo>
                      <a:pt x="132" y="136"/>
                    </a:lnTo>
                    <a:lnTo>
                      <a:pt x="134" y="126"/>
                    </a:lnTo>
                    <a:lnTo>
                      <a:pt x="136" y="124"/>
                    </a:lnTo>
                    <a:lnTo>
                      <a:pt x="136" y="122"/>
                    </a:lnTo>
                    <a:lnTo>
                      <a:pt x="138" y="120"/>
                    </a:lnTo>
                    <a:lnTo>
                      <a:pt x="140" y="116"/>
                    </a:lnTo>
                    <a:lnTo>
                      <a:pt x="144" y="112"/>
                    </a:lnTo>
                    <a:lnTo>
                      <a:pt x="148" y="110"/>
                    </a:lnTo>
                    <a:lnTo>
                      <a:pt x="152" y="112"/>
                    </a:lnTo>
                    <a:lnTo>
                      <a:pt x="154" y="112"/>
                    </a:lnTo>
                    <a:lnTo>
                      <a:pt x="156" y="110"/>
                    </a:lnTo>
                    <a:lnTo>
                      <a:pt x="158" y="110"/>
                    </a:lnTo>
                    <a:lnTo>
                      <a:pt x="162" y="108"/>
                    </a:lnTo>
                    <a:lnTo>
                      <a:pt x="166" y="106"/>
                    </a:lnTo>
                    <a:lnTo>
                      <a:pt x="168" y="104"/>
                    </a:lnTo>
                    <a:lnTo>
                      <a:pt x="172" y="100"/>
                    </a:lnTo>
                    <a:lnTo>
                      <a:pt x="174" y="98"/>
                    </a:lnTo>
                    <a:lnTo>
                      <a:pt x="178" y="98"/>
                    </a:lnTo>
                    <a:lnTo>
                      <a:pt x="180" y="98"/>
                    </a:lnTo>
                    <a:lnTo>
                      <a:pt x="184" y="96"/>
                    </a:lnTo>
                    <a:lnTo>
                      <a:pt x="188" y="94"/>
                    </a:lnTo>
                    <a:lnTo>
                      <a:pt x="190" y="92"/>
                    </a:lnTo>
                    <a:lnTo>
                      <a:pt x="194" y="86"/>
                    </a:lnTo>
                    <a:lnTo>
                      <a:pt x="198" y="82"/>
                    </a:lnTo>
                    <a:lnTo>
                      <a:pt x="200" y="80"/>
                    </a:lnTo>
                    <a:lnTo>
                      <a:pt x="204" y="78"/>
                    </a:lnTo>
                    <a:lnTo>
                      <a:pt x="206" y="78"/>
                    </a:lnTo>
                    <a:lnTo>
                      <a:pt x="208" y="78"/>
                    </a:lnTo>
                    <a:lnTo>
                      <a:pt x="216" y="76"/>
                    </a:lnTo>
                    <a:lnTo>
                      <a:pt x="220" y="74"/>
                    </a:lnTo>
                    <a:lnTo>
                      <a:pt x="222" y="74"/>
                    </a:lnTo>
                    <a:lnTo>
                      <a:pt x="222" y="72"/>
                    </a:lnTo>
                    <a:lnTo>
                      <a:pt x="224" y="72"/>
                    </a:lnTo>
                    <a:lnTo>
                      <a:pt x="226" y="70"/>
                    </a:lnTo>
                    <a:lnTo>
                      <a:pt x="228" y="70"/>
                    </a:lnTo>
                    <a:lnTo>
                      <a:pt x="228" y="68"/>
                    </a:lnTo>
                    <a:lnTo>
                      <a:pt x="230" y="66"/>
                    </a:lnTo>
                    <a:lnTo>
                      <a:pt x="230" y="64"/>
                    </a:lnTo>
                    <a:lnTo>
                      <a:pt x="230" y="62"/>
                    </a:lnTo>
                    <a:lnTo>
                      <a:pt x="230" y="60"/>
                    </a:lnTo>
                    <a:lnTo>
                      <a:pt x="234" y="56"/>
                    </a:lnTo>
                    <a:lnTo>
                      <a:pt x="236" y="56"/>
                    </a:lnTo>
                    <a:lnTo>
                      <a:pt x="238" y="54"/>
                    </a:lnTo>
                    <a:lnTo>
                      <a:pt x="250" y="42"/>
                    </a:lnTo>
                    <a:lnTo>
                      <a:pt x="252" y="40"/>
                    </a:lnTo>
                    <a:lnTo>
                      <a:pt x="252" y="38"/>
                    </a:lnTo>
                    <a:lnTo>
                      <a:pt x="254" y="38"/>
                    </a:lnTo>
                    <a:lnTo>
                      <a:pt x="254" y="36"/>
                    </a:lnTo>
                    <a:lnTo>
                      <a:pt x="256" y="36"/>
                    </a:lnTo>
                    <a:lnTo>
                      <a:pt x="258" y="34"/>
                    </a:lnTo>
                    <a:lnTo>
                      <a:pt x="258" y="32"/>
                    </a:lnTo>
                    <a:lnTo>
                      <a:pt x="258" y="30"/>
                    </a:lnTo>
                    <a:lnTo>
                      <a:pt x="260" y="30"/>
                    </a:lnTo>
                    <a:lnTo>
                      <a:pt x="262" y="30"/>
                    </a:lnTo>
                    <a:lnTo>
                      <a:pt x="266" y="30"/>
                    </a:lnTo>
                    <a:lnTo>
                      <a:pt x="268" y="30"/>
                    </a:lnTo>
                    <a:lnTo>
                      <a:pt x="270" y="30"/>
                    </a:lnTo>
                    <a:lnTo>
                      <a:pt x="272" y="30"/>
                    </a:lnTo>
                    <a:lnTo>
                      <a:pt x="272" y="28"/>
                    </a:lnTo>
                    <a:lnTo>
                      <a:pt x="272" y="26"/>
                    </a:lnTo>
                    <a:lnTo>
                      <a:pt x="272" y="24"/>
                    </a:lnTo>
                    <a:lnTo>
                      <a:pt x="270" y="22"/>
                    </a:lnTo>
                    <a:lnTo>
                      <a:pt x="270" y="20"/>
                    </a:lnTo>
                    <a:lnTo>
                      <a:pt x="270" y="16"/>
                    </a:lnTo>
                    <a:lnTo>
                      <a:pt x="270" y="14"/>
                    </a:lnTo>
                    <a:lnTo>
                      <a:pt x="268" y="8"/>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34" name="Freeform 87">
                <a:extLst>
                  <a:ext uri="{FF2B5EF4-FFF2-40B4-BE49-F238E27FC236}">
                    <a16:creationId xmlns:a16="http://schemas.microsoft.com/office/drawing/2014/main" id="{DBC587B9-BF9F-4F5D-B7E7-E58401B271A1}"/>
                  </a:ext>
                </a:extLst>
              </p:cNvPr>
              <p:cNvSpPr>
                <a:spLocks/>
              </p:cNvSpPr>
              <p:nvPr/>
            </p:nvSpPr>
            <p:spPr bwMode="auto">
              <a:xfrm>
                <a:off x="673" y="1613"/>
                <a:ext cx="1046" cy="841"/>
              </a:xfrm>
              <a:custGeom>
                <a:avLst/>
                <a:gdLst>
                  <a:gd name="T0" fmla="*/ 484 w 1046"/>
                  <a:gd name="T1" fmla="*/ 84 h 841"/>
                  <a:gd name="T2" fmla="*/ 496 w 1046"/>
                  <a:gd name="T3" fmla="*/ 78 h 841"/>
                  <a:gd name="T4" fmla="*/ 500 w 1046"/>
                  <a:gd name="T5" fmla="*/ 72 h 841"/>
                  <a:gd name="T6" fmla="*/ 498 w 1046"/>
                  <a:gd name="T7" fmla="*/ 58 h 841"/>
                  <a:gd name="T8" fmla="*/ 498 w 1046"/>
                  <a:gd name="T9" fmla="*/ 50 h 841"/>
                  <a:gd name="T10" fmla="*/ 508 w 1046"/>
                  <a:gd name="T11" fmla="*/ 46 h 841"/>
                  <a:gd name="T12" fmla="*/ 516 w 1046"/>
                  <a:gd name="T13" fmla="*/ 42 h 841"/>
                  <a:gd name="T14" fmla="*/ 520 w 1046"/>
                  <a:gd name="T15" fmla="*/ 30 h 841"/>
                  <a:gd name="T16" fmla="*/ 524 w 1046"/>
                  <a:gd name="T17" fmla="*/ 22 h 841"/>
                  <a:gd name="T18" fmla="*/ 530 w 1046"/>
                  <a:gd name="T19" fmla="*/ 18 h 841"/>
                  <a:gd name="T20" fmla="*/ 534 w 1046"/>
                  <a:gd name="T21" fmla="*/ 6 h 841"/>
                  <a:gd name="T22" fmla="*/ 732 w 1046"/>
                  <a:gd name="T23" fmla="*/ 26 h 841"/>
                  <a:gd name="T24" fmla="*/ 844 w 1046"/>
                  <a:gd name="T25" fmla="*/ 24 h 841"/>
                  <a:gd name="T26" fmla="*/ 848 w 1046"/>
                  <a:gd name="T27" fmla="*/ 24 h 841"/>
                  <a:gd name="T28" fmla="*/ 858 w 1046"/>
                  <a:gd name="T29" fmla="*/ 26 h 841"/>
                  <a:gd name="T30" fmla="*/ 862 w 1046"/>
                  <a:gd name="T31" fmla="*/ 28 h 841"/>
                  <a:gd name="T32" fmla="*/ 866 w 1046"/>
                  <a:gd name="T33" fmla="*/ 36 h 841"/>
                  <a:gd name="T34" fmla="*/ 858 w 1046"/>
                  <a:gd name="T35" fmla="*/ 40 h 841"/>
                  <a:gd name="T36" fmla="*/ 858 w 1046"/>
                  <a:gd name="T37" fmla="*/ 48 h 841"/>
                  <a:gd name="T38" fmla="*/ 858 w 1046"/>
                  <a:gd name="T39" fmla="*/ 58 h 841"/>
                  <a:gd name="T40" fmla="*/ 858 w 1046"/>
                  <a:gd name="T41" fmla="*/ 64 h 841"/>
                  <a:gd name="T42" fmla="*/ 862 w 1046"/>
                  <a:gd name="T43" fmla="*/ 72 h 841"/>
                  <a:gd name="T44" fmla="*/ 870 w 1046"/>
                  <a:gd name="T45" fmla="*/ 66 h 841"/>
                  <a:gd name="T46" fmla="*/ 876 w 1046"/>
                  <a:gd name="T47" fmla="*/ 74 h 841"/>
                  <a:gd name="T48" fmla="*/ 874 w 1046"/>
                  <a:gd name="T49" fmla="*/ 86 h 841"/>
                  <a:gd name="T50" fmla="*/ 882 w 1046"/>
                  <a:gd name="T51" fmla="*/ 94 h 841"/>
                  <a:gd name="T52" fmla="*/ 886 w 1046"/>
                  <a:gd name="T53" fmla="*/ 102 h 841"/>
                  <a:gd name="T54" fmla="*/ 884 w 1046"/>
                  <a:gd name="T55" fmla="*/ 116 h 841"/>
                  <a:gd name="T56" fmla="*/ 894 w 1046"/>
                  <a:gd name="T57" fmla="*/ 124 h 841"/>
                  <a:gd name="T58" fmla="*/ 886 w 1046"/>
                  <a:gd name="T59" fmla="*/ 132 h 841"/>
                  <a:gd name="T60" fmla="*/ 886 w 1046"/>
                  <a:gd name="T61" fmla="*/ 148 h 841"/>
                  <a:gd name="T62" fmla="*/ 888 w 1046"/>
                  <a:gd name="T63" fmla="*/ 160 h 841"/>
                  <a:gd name="T64" fmla="*/ 892 w 1046"/>
                  <a:gd name="T65" fmla="*/ 164 h 841"/>
                  <a:gd name="T66" fmla="*/ 908 w 1046"/>
                  <a:gd name="T67" fmla="*/ 178 h 841"/>
                  <a:gd name="T68" fmla="*/ 914 w 1046"/>
                  <a:gd name="T69" fmla="*/ 198 h 841"/>
                  <a:gd name="T70" fmla="*/ 924 w 1046"/>
                  <a:gd name="T71" fmla="*/ 206 h 841"/>
                  <a:gd name="T72" fmla="*/ 934 w 1046"/>
                  <a:gd name="T73" fmla="*/ 218 h 841"/>
                  <a:gd name="T74" fmla="*/ 940 w 1046"/>
                  <a:gd name="T75" fmla="*/ 226 h 841"/>
                  <a:gd name="T76" fmla="*/ 950 w 1046"/>
                  <a:gd name="T77" fmla="*/ 232 h 841"/>
                  <a:gd name="T78" fmla="*/ 964 w 1046"/>
                  <a:gd name="T79" fmla="*/ 238 h 841"/>
                  <a:gd name="T80" fmla="*/ 970 w 1046"/>
                  <a:gd name="T81" fmla="*/ 222 h 841"/>
                  <a:gd name="T82" fmla="*/ 978 w 1046"/>
                  <a:gd name="T83" fmla="*/ 214 h 841"/>
                  <a:gd name="T84" fmla="*/ 986 w 1046"/>
                  <a:gd name="T85" fmla="*/ 208 h 841"/>
                  <a:gd name="T86" fmla="*/ 798 w 1046"/>
                  <a:gd name="T87" fmla="*/ 364 h 841"/>
                  <a:gd name="T88" fmla="*/ 568 w 1046"/>
                  <a:gd name="T89" fmla="*/ 456 h 841"/>
                  <a:gd name="T90" fmla="*/ 562 w 1046"/>
                  <a:gd name="T91" fmla="*/ 448 h 841"/>
                  <a:gd name="T92" fmla="*/ 552 w 1046"/>
                  <a:gd name="T93" fmla="*/ 442 h 841"/>
                  <a:gd name="T94" fmla="*/ 544 w 1046"/>
                  <a:gd name="T95" fmla="*/ 440 h 841"/>
                  <a:gd name="T96" fmla="*/ 542 w 1046"/>
                  <a:gd name="T97" fmla="*/ 432 h 841"/>
                  <a:gd name="T98" fmla="*/ 530 w 1046"/>
                  <a:gd name="T99" fmla="*/ 432 h 841"/>
                  <a:gd name="T100" fmla="*/ 524 w 1046"/>
                  <a:gd name="T101" fmla="*/ 422 h 841"/>
                  <a:gd name="T102" fmla="*/ 516 w 1046"/>
                  <a:gd name="T103" fmla="*/ 404 h 841"/>
                  <a:gd name="T104" fmla="*/ 516 w 1046"/>
                  <a:gd name="T105" fmla="*/ 604 h 841"/>
                  <a:gd name="T106" fmla="*/ 0 w 1046"/>
                  <a:gd name="T107" fmla="*/ 26 h 84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046" h="841">
                    <a:moveTo>
                      <a:pt x="0" y="26"/>
                    </a:moveTo>
                    <a:lnTo>
                      <a:pt x="268" y="26"/>
                    </a:lnTo>
                    <a:lnTo>
                      <a:pt x="482" y="90"/>
                    </a:lnTo>
                    <a:lnTo>
                      <a:pt x="480" y="86"/>
                    </a:lnTo>
                    <a:lnTo>
                      <a:pt x="482" y="84"/>
                    </a:lnTo>
                    <a:lnTo>
                      <a:pt x="484" y="84"/>
                    </a:lnTo>
                    <a:lnTo>
                      <a:pt x="486" y="82"/>
                    </a:lnTo>
                    <a:lnTo>
                      <a:pt x="488" y="82"/>
                    </a:lnTo>
                    <a:lnTo>
                      <a:pt x="490" y="78"/>
                    </a:lnTo>
                    <a:lnTo>
                      <a:pt x="492" y="78"/>
                    </a:lnTo>
                    <a:lnTo>
                      <a:pt x="494" y="78"/>
                    </a:lnTo>
                    <a:lnTo>
                      <a:pt x="496" y="78"/>
                    </a:lnTo>
                    <a:lnTo>
                      <a:pt x="498" y="78"/>
                    </a:lnTo>
                    <a:lnTo>
                      <a:pt x="498" y="76"/>
                    </a:lnTo>
                    <a:lnTo>
                      <a:pt x="496" y="72"/>
                    </a:lnTo>
                    <a:lnTo>
                      <a:pt x="498" y="72"/>
                    </a:lnTo>
                    <a:lnTo>
                      <a:pt x="500" y="72"/>
                    </a:lnTo>
                    <a:lnTo>
                      <a:pt x="502" y="64"/>
                    </a:lnTo>
                    <a:lnTo>
                      <a:pt x="502" y="62"/>
                    </a:lnTo>
                    <a:lnTo>
                      <a:pt x="502" y="60"/>
                    </a:lnTo>
                    <a:lnTo>
                      <a:pt x="500" y="60"/>
                    </a:lnTo>
                    <a:lnTo>
                      <a:pt x="498" y="58"/>
                    </a:lnTo>
                    <a:lnTo>
                      <a:pt x="500" y="56"/>
                    </a:lnTo>
                    <a:lnTo>
                      <a:pt x="500" y="54"/>
                    </a:lnTo>
                    <a:lnTo>
                      <a:pt x="498" y="54"/>
                    </a:lnTo>
                    <a:lnTo>
                      <a:pt x="498" y="52"/>
                    </a:lnTo>
                    <a:lnTo>
                      <a:pt x="498" y="50"/>
                    </a:lnTo>
                    <a:lnTo>
                      <a:pt x="500" y="50"/>
                    </a:lnTo>
                    <a:lnTo>
                      <a:pt x="502" y="50"/>
                    </a:lnTo>
                    <a:lnTo>
                      <a:pt x="504" y="48"/>
                    </a:lnTo>
                    <a:lnTo>
                      <a:pt x="506" y="48"/>
                    </a:lnTo>
                    <a:lnTo>
                      <a:pt x="508" y="46"/>
                    </a:lnTo>
                    <a:lnTo>
                      <a:pt x="510" y="46"/>
                    </a:lnTo>
                    <a:lnTo>
                      <a:pt x="510" y="44"/>
                    </a:lnTo>
                    <a:lnTo>
                      <a:pt x="512" y="42"/>
                    </a:lnTo>
                    <a:lnTo>
                      <a:pt x="514" y="42"/>
                    </a:lnTo>
                    <a:lnTo>
                      <a:pt x="516" y="42"/>
                    </a:lnTo>
                    <a:lnTo>
                      <a:pt x="518" y="40"/>
                    </a:lnTo>
                    <a:lnTo>
                      <a:pt x="518" y="38"/>
                    </a:lnTo>
                    <a:lnTo>
                      <a:pt x="520" y="36"/>
                    </a:lnTo>
                    <a:lnTo>
                      <a:pt x="520" y="34"/>
                    </a:lnTo>
                    <a:lnTo>
                      <a:pt x="520" y="30"/>
                    </a:lnTo>
                    <a:lnTo>
                      <a:pt x="522" y="28"/>
                    </a:lnTo>
                    <a:lnTo>
                      <a:pt x="522" y="26"/>
                    </a:lnTo>
                    <a:lnTo>
                      <a:pt x="524" y="26"/>
                    </a:lnTo>
                    <a:lnTo>
                      <a:pt x="526" y="24"/>
                    </a:lnTo>
                    <a:lnTo>
                      <a:pt x="524" y="22"/>
                    </a:lnTo>
                    <a:lnTo>
                      <a:pt x="524" y="20"/>
                    </a:lnTo>
                    <a:lnTo>
                      <a:pt x="524" y="18"/>
                    </a:lnTo>
                    <a:lnTo>
                      <a:pt x="528" y="18"/>
                    </a:lnTo>
                    <a:lnTo>
                      <a:pt x="528" y="16"/>
                    </a:lnTo>
                    <a:lnTo>
                      <a:pt x="530" y="16"/>
                    </a:lnTo>
                    <a:lnTo>
                      <a:pt x="530" y="18"/>
                    </a:lnTo>
                    <a:lnTo>
                      <a:pt x="532" y="20"/>
                    </a:lnTo>
                    <a:lnTo>
                      <a:pt x="534" y="16"/>
                    </a:lnTo>
                    <a:lnTo>
                      <a:pt x="532" y="12"/>
                    </a:lnTo>
                    <a:lnTo>
                      <a:pt x="532" y="10"/>
                    </a:lnTo>
                    <a:lnTo>
                      <a:pt x="532" y="8"/>
                    </a:lnTo>
                    <a:lnTo>
                      <a:pt x="534" y="6"/>
                    </a:lnTo>
                    <a:lnTo>
                      <a:pt x="538" y="4"/>
                    </a:lnTo>
                    <a:lnTo>
                      <a:pt x="536" y="2"/>
                    </a:lnTo>
                    <a:lnTo>
                      <a:pt x="534" y="2"/>
                    </a:lnTo>
                    <a:lnTo>
                      <a:pt x="532" y="0"/>
                    </a:lnTo>
                    <a:lnTo>
                      <a:pt x="732" y="26"/>
                    </a:lnTo>
                    <a:lnTo>
                      <a:pt x="836" y="26"/>
                    </a:lnTo>
                    <a:lnTo>
                      <a:pt x="840" y="26"/>
                    </a:lnTo>
                    <a:lnTo>
                      <a:pt x="842" y="24"/>
                    </a:lnTo>
                    <a:lnTo>
                      <a:pt x="842" y="26"/>
                    </a:lnTo>
                    <a:lnTo>
                      <a:pt x="844" y="24"/>
                    </a:lnTo>
                    <a:lnTo>
                      <a:pt x="846" y="24"/>
                    </a:lnTo>
                    <a:lnTo>
                      <a:pt x="848" y="24"/>
                    </a:lnTo>
                    <a:lnTo>
                      <a:pt x="850" y="22"/>
                    </a:lnTo>
                    <a:lnTo>
                      <a:pt x="852" y="24"/>
                    </a:lnTo>
                    <a:lnTo>
                      <a:pt x="854" y="24"/>
                    </a:lnTo>
                    <a:lnTo>
                      <a:pt x="856" y="24"/>
                    </a:lnTo>
                    <a:lnTo>
                      <a:pt x="858" y="26"/>
                    </a:lnTo>
                    <a:lnTo>
                      <a:pt x="860" y="26"/>
                    </a:lnTo>
                    <a:lnTo>
                      <a:pt x="862" y="28"/>
                    </a:lnTo>
                    <a:lnTo>
                      <a:pt x="862" y="30"/>
                    </a:lnTo>
                    <a:lnTo>
                      <a:pt x="860" y="30"/>
                    </a:lnTo>
                    <a:lnTo>
                      <a:pt x="862" y="32"/>
                    </a:lnTo>
                    <a:lnTo>
                      <a:pt x="864" y="34"/>
                    </a:lnTo>
                    <a:lnTo>
                      <a:pt x="866" y="36"/>
                    </a:lnTo>
                    <a:lnTo>
                      <a:pt x="864" y="36"/>
                    </a:lnTo>
                    <a:lnTo>
                      <a:pt x="862" y="38"/>
                    </a:lnTo>
                    <a:lnTo>
                      <a:pt x="860" y="40"/>
                    </a:lnTo>
                    <a:lnTo>
                      <a:pt x="858" y="40"/>
                    </a:lnTo>
                    <a:lnTo>
                      <a:pt x="858" y="42"/>
                    </a:lnTo>
                    <a:lnTo>
                      <a:pt x="858" y="44"/>
                    </a:lnTo>
                    <a:lnTo>
                      <a:pt x="856" y="44"/>
                    </a:lnTo>
                    <a:lnTo>
                      <a:pt x="856" y="46"/>
                    </a:lnTo>
                    <a:lnTo>
                      <a:pt x="856" y="48"/>
                    </a:lnTo>
                    <a:lnTo>
                      <a:pt x="858" y="48"/>
                    </a:lnTo>
                    <a:lnTo>
                      <a:pt x="858" y="50"/>
                    </a:lnTo>
                    <a:lnTo>
                      <a:pt x="856" y="52"/>
                    </a:lnTo>
                    <a:lnTo>
                      <a:pt x="856" y="54"/>
                    </a:lnTo>
                    <a:lnTo>
                      <a:pt x="858" y="56"/>
                    </a:lnTo>
                    <a:lnTo>
                      <a:pt x="858" y="58"/>
                    </a:lnTo>
                    <a:lnTo>
                      <a:pt x="860" y="58"/>
                    </a:lnTo>
                    <a:lnTo>
                      <a:pt x="858" y="60"/>
                    </a:lnTo>
                    <a:lnTo>
                      <a:pt x="858" y="62"/>
                    </a:lnTo>
                    <a:lnTo>
                      <a:pt x="856" y="64"/>
                    </a:lnTo>
                    <a:lnTo>
                      <a:pt x="858" y="64"/>
                    </a:lnTo>
                    <a:lnTo>
                      <a:pt x="856" y="68"/>
                    </a:lnTo>
                    <a:lnTo>
                      <a:pt x="858" y="68"/>
                    </a:lnTo>
                    <a:lnTo>
                      <a:pt x="856" y="70"/>
                    </a:lnTo>
                    <a:lnTo>
                      <a:pt x="858" y="70"/>
                    </a:lnTo>
                    <a:lnTo>
                      <a:pt x="862" y="72"/>
                    </a:lnTo>
                    <a:lnTo>
                      <a:pt x="864" y="72"/>
                    </a:lnTo>
                    <a:lnTo>
                      <a:pt x="864" y="70"/>
                    </a:lnTo>
                    <a:lnTo>
                      <a:pt x="866" y="70"/>
                    </a:lnTo>
                    <a:lnTo>
                      <a:pt x="866" y="68"/>
                    </a:lnTo>
                    <a:lnTo>
                      <a:pt x="868" y="66"/>
                    </a:lnTo>
                    <a:lnTo>
                      <a:pt x="870" y="66"/>
                    </a:lnTo>
                    <a:lnTo>
                      <a:pt x="872" y="68"/>
                    </a:lnTo>
                    <a:lnTo>
                      <a:pt x="874" y="68"/>
                    </a:lnTo>
                    <a:lnTo>
                      <a:pt x="876" y="70"/>
                    </a:lnTo>
                    <a:lnTo>
                      <a:pt x="878" y="70"/>
                    </a:lnTo>
                    <a:lnTo>
                      <a:pt x="876" y="74"/>
                    </a:lnTo>
                    <a:lnTo>
                      <a:pt x="876" y="76"/>
                    </a:lnTo>
                    <a:lnTo>
                      <a:pt x="878" y="78"/>
                    </a:lnTo>
                    <a:lnTo>
                      <a:pt x="876" y="78"/>
                    </a:lnTo>
                    <a:lnTo>
                      <a:pt x="874" y="82"/>
                    </a:lnTo>
                    <a:lnTo>
                      <a:pt x="876" y="84"/>
                    </a:lnTo>
                    <a:lnTo>
                      <a:pt x="874" y="86"/>
                    </a:lnTo>
                    <a:lnTo>
                      <a:pt x="874" y="88"/>
                    </a:lnTo>
                    <a:lnTo>
                      <a:pt x="876" y="90"/>
                    </a:lnTo>
                    <a:lnTo>
                      <a:pt x="878" y="90"/>
                    </a:lnTo>
                    <a:lnTo>
                      <a:pt x="878" y="92"/>
                    </a:lnTo>
                    <a:lnTo>
                      <a:pt x="882" y="94"/>
                    </a:lnTo>
                    <a:lnTo>
                      <a:pt x="882" y="96"/>
                    </a:lnTo>
                    <a:lnTo>
                      <a:pt x="882" y="98"/>
                    </a:lnTo>
                    <a:lnTo>
                      <a:pt x="884" y="98"/>
                    </a:lnTo>
                    <a:lnTo>
                      <a:pt x="884" y="100"/>
                    </a:lnTo>
                    <a:lnTo>
                      <a:pt x="886" y="100"/>
                    </a:lnTo>
                    <a:lnTo>
                      <a:pt x="886" y="102"/>
                    </a:lnTo>
                    <a:lnTo>
                      <a:pt x="884" y="104"/>
                    </a:lnTo>
                    <a:lnTo>
                      <a:pt x="884" y="108"/>
                    </a:lnTo>
                    <a:lnTo>
                      <a:pt x="882" y="110"/>
                    </a:lnTo>
                    <a:lnTo>
                      <a:pt x="884" y="114"/>
                    </a:lnTo>
                    <a:lnTo>
                      <a:pt x="884" y="116"/>
                    </a:lnTo>
                    <a:lnTo>
                      <a:pt x="886" y="116"/>
                    </a:lnTo>
                    <a:lnTo>
                      <a:pt x="888" y="116"/>
                    </a:lnTo>
                    <a:lnTo>
                      <a:pt x="890" y="118"/>
                    </a:lnTo>
                    <a:lnTo>
                      <a:pt x="892" y="122"/>
                    </a:lnTo>
                    <a:lnTo>
                      <a:pt x="894" y="122"/>
                    </a:lnTo>
                    <a:lnTo>
                      <a:pt x="894" y="124"/>
                    </a:lnTo>
                    <a:lnTo>
                      <a:pt x="892" y="126"/>
                    </a:lnTo>
                    <a:lnTo>
                      <a:pt x="890" y="126"/>
                    </a:lnTo>
                    <a:lnTo>
                      <a:pt x="888" y="126"/>
                    </a:lnTo>
                    <a:lnTo>
                      <a:pt x="888" y="130"/>
                    </a:lnTo>
                    <a:lnTo>
                      <a:pt x="886" y="132"/>
                    </a:lnTo>
                    <a:lnTo>
                      <a:pt x="890" y="138"/>
                    </a:lnTo>
                    <a:lnTo>
                      <a:pt x="888" y="142"/>
                    </a:lnTo>
                    <a:lnTo>
                      <a:pt x="888" y="144"/>
                    </a:lnTo>
                    <a:lnTo>
                      <a:pt x="886" y="148"/>
                    </a:lnTo>
                    <a:lnTo>
                      <a:pt x="886" y="150"/>
                    </a:lnTo>
                    <a:lnTo>
                      <a:pt x="886" y="152"/>
                    </a:lnTo>
                    <a:lnTo>
                      <a:pt x="886" y="156"/>
                    </a:lnTo>
                    <a:lnTo>
                      <a:pt x="888" y="156"/>
                    </a:lnTo>
                    <a:lnTo>
                      <a:pt x="888" y="158"/>
                    </a:lnTo>
                    <a:lnTo>
                      <a:pt x="888" y="160"/>
                    </a:lnTo>
                    <a:lnTo>
                      <a:pt x="886" y="162"/>
                    </a:lnTo>
                    <a:lnTo>
                      <a:pt x="888" y="164"/>
                    </a:lnTo>
                    <a:lnTo>
                      <a:pt x="890" y="162"/>
                    </a:lnTo>
                    <a:lnTo>
                      <a:pt x="892" y="164"/>
                    </a:lnTo>
                    <a:lnTo>
                      <a:pt x="896" y="166"/>
                    </a:lnTo>
                    <a:lnTo>
                      <a:pt x="900" y="168"/>
                    </a:lnTo>
                    <a:lnTo>
                      <a:pt x="902" y="172"/>
                    </a:lnTo>
                    <a:lnTo>
                      <a:pt x="904" y="172"/>
                    </a:lnTo>
                    <a:lnTo>
                      <a:pt x="908" y="178"/>
                    </a:lnTo>
                    <a:lnTo>
                      <a:pt x="908" y="188"/>
                    </a:lnTo>
                    <a:lnTo>
                      <a:pt x="910" y="192"/>
                    </a:lnTo>
                    <a:lnTo>
                      <a:pt x="910" y="194"/>
                    </a:lnTo>
                    <a:lnTo>
                      <a:pt x="910" y="196"/>
                    </a:lnTo>
                    <a:lnTo>
                      <a:pt x="914" y="198"/>
                    </a:lnTo>
                    <a:lnTo>
                      <a:pt x="916" y="198"/>
                    </a:lnTo>
                    <a:lnTo>
                      <a:pt x="920" y="200"/>
                    </a:lnTo>
                    <a:lnTo>
                      <a:pt x="920" y="202"/>
                    </a:lnTo>
                    <a:lnTo>
                      <a:pt x="922" y="206"/>
                    </a:lnTo>
                    <a:lnTo>
                      <a:pt x="924" y="206"/>
                    </a:lnTo>
                    <a:lnTo>
                      <a:pt x="926" y="210"/>
                    </a:lnTo>
                    <a:lnTo>
                      <a:pt x="930" y="212"/>
                    </a:lnTo>
                    <a:lnTo>
                      <a:pt x="932" y="212"/>
                    </a:lnTo>
                    <a:lnTo>
                      <a:pt x="932" y="214"/>
                    </a:lnTo>
                    <a:lnTo>
                      <a:pt x="932" y="216"/>
                    </a:lnTo>
                    <a:lnTo>
                      <a:pt x="934" y="218"/>
                    </a:lnTo>
                    <a:lnTo>
                      <a:pt x="936" y="220"/>
                    </a:lnTo>
                    <a:lnTo>
                      <a:pt x="936" y="224"/>
                    </a:lnTo>
                    <a:lnTo>
                      <a:pt x="938" y="224"/>
                    </a:lnTo>
                    <a:lnTo>
                      <a:pt x="940" y="226"/>
                    </a:lnTo>
                    <a:lnTo>
                      <a:pt x="940" y="228"/>
                    </a:lnTo>
                    <a:lnTo>
                      <a:pt x="942" y="230"/>
                    </a:lnTo>
                    <a:lnTo>
                      <a:pt x="944" y="232"/>
                    </a:lnTo>
                    <a:lnTo>
                      <a:pt x="946" y="234"/>
                    </a:lnTo>
                    <a:lnTo>
                      <a:pt x="948" y="232"/>
                    </a:lnTo>
                    <a:lnTo>
                      <a:pt x="950" y="232"/>
                    </a:lnTo>
                    <a:lnTo>
                      <a:pt x="952" y="232"/>
                    </a:lnTo>
                    <a:lnTo>
                      <a:pt x="954" y="234"/>
                    </a:lnTo>
                    <a:lnTo>
                      <a:pt x="958" y="240"/>
                    </a:lnTo>
                    <a:lnTo>
                      <a:pt x="962" y="242"/>
                    </a:lnTo>
                    <a:lnTo>
                      <a:pt x="964" y="240"/>
                    </a:lnTo>
                    <a:lnTo>
                      <a:pt x="964" y="238"/>
                    </a:lnTo>
                    <a:lnTo>
                      <a:pt x="968" y="234"/>
                    </a:lnTo>
                    <a:lnTo>
                      <a:pt x="968" y="232"/>
                    </a:lnTo>
                    <a:lnTo>
                      <a:pt x="966" y="226"/>
                    </a:lnTo>
                    <a:lnTo>
                      <a:pt x="968" y="224"/>
                    </a:lnTo>
                    <a:lnTo>
                      <a:pt x="970" y="224"/>
                    </a:lnTo>
                    <a:lnTo>
                      <a:pt x="970" y="222"/>
                    </a:lnTo>
                    <a:lnTo>
                      <a:pt x="972" y="222"/>
                    </a:lnTo>
                    <a:lnTo>
                      <a:pt x="974" y="220"/>
                    </a:lnTo>
                    <a:lnTo>
                      <a:pt x="974" y="218"/>
                    </a:lnTo>
                    <a:lnTo>
                      <a:pt x="976" y="216"/>
                    </a:lnTo>
                    <a:lnTo>
                      <a:pt x="978" y="216"/>
                    </a:lnTo>
                    <a:lnTo>
                      <a:pt x="978" y="214"/>
                    </a:lnTo>
                    <a:lnTo>
                      <a:pt x="980" y="214"/>
                    </a:lnTo>
                    <a:lnTo>
                      <a:pt x="980" y="212"/>
                    </a:lnTo>
                    <a:lnTo>
                      <a:pt x="982" y="212"/>
                    </a:lnTo>
                    <a:lnTo>
                      <a:pt x="984" y="212"/>
                    </a:lnTo>
                    <a:lnTo>
                      <a:pt x="984" y="210"/>
                    </a:lnTo>
                    <a:lnTo>
                      <a:pt x="986" y="208"/>
                    </a:lnTo>
                    <a:lnTo>
                      <a:pt x="992" y="202"/>
                    </a:lnTo>
                    <a:lnTo>
                      <a:pt x="994" y="206"/>
                    </a:lnTo>
                    <a:lnTo>
                      <a:pt x="1046" y="318"/>
                    </a:lnTo>
                    <a:lnTo>
                      <a:pt x="798" y="318"/>
                    </a:lnTo>
                    <a:lnTo>
                      <a:pt x="800" y="364"/>
                    </a:lnTo>
                    <a:lnTo>
                      <a:pt x="798" y="364"/>
                    </a:lnTo>
                    <a:lnTo>
                      <a:pt x="798" y="460"/>
                    </a:lnTo>
                    <a:lnTo>
                      <a:pt x="572" y="460"/>
                    </a:lnTo>
                    <a:lnTo>
                      <a:pt x="570" y="458"/>
                    </a:lnTo>
                    <a:lnTo>
                      <a:pt x="568" y="458"/>
                    </a:lnTo>
                    <a:lnTo>
                      <a:pt x="568" y="456"/>
                    </a:lnTo>
                    <a:lnTo>
                      <a:pt x="568" y="452"/>
                    </a:lnTo>
                    <a:lnTo>
                      <a:pt x="566" y="452"/>
                    </a:lnTo>
                    <a:lnTo>
                      <a:pt x="566" y="450"/>
                    </a:lnTo>
                    <a:lnTo>
                      <a:pt x="566" y="448"/>
                    </a:lnTo>
                    <a:lnTo>
                      <a:pt x="564" y="448"/>
                    </a:lnTo>
                    <a:lnTo>
                      <a:pt x="562" y="448"/>
                    </a:lnTo>
                    <a:lnTo>
                      <a:pt x="560" y="444"/>
                    </a:lnTo>
                    <a:lnTo>
                      <a:pt x="558" y="444"/>
                    </a:lnTo>
                    <a:lnTo>
                      <a:pt x="556" y="444"/>
                    </a:lnTo>
                    <a:lnTo>
                      <a:pt x="554" y="444"/>
                    </a:lnTo>
                    <a:lnTo>
                      <a:pt x="552" y="442"/>
                    </a:lnTo>
                    <a:lnTo>
                      <a:pt x="550" y="442"/>
                    </a:lnTo>
                    <a:lnTo>
                      <a:pt x="548" y="442"/>
                    </a:lnTo>
                    <a:lnTo>
                      <a:pt x="546" y="442"/>
                    </a:lnTo>
                    <a:lnTo>
                      <a:pt x="544" y="440"/>
                    </a:lnTo>
                    <a:lnTo>
                      <a:pt x="544" y="438"/>
                    </a:lnTo>
                    <a:lnTo>
                      <a:pt x="544" y="436"/>
                    </a:lnTo>
                    <a:lnTo>
                      <a:pt x="544" y="434"/>
                    </a:lnTo>
                    <a:lnTo>
                      <a:pt x="542" y="432"/>
                    </a:lnTo>
                    <a:lnTo>
                      <a:pt x="538" y="432"/>
                    </a:lnTo>
                    <a:lnTo>
                      <a:pt x="538" y="434"/>
                    </a:lnTo>
                    <a:lnTo>
                      <a:pt x="536" y="434"/>
                    </a:lnTo>
                    <a:lnTo>
                      <a:pt x="534" y="432"/>
                    </a:lnTo>
                    <a:lnTo>
                      <a:pt x="532" y="432"/>
                    </a:lnTo>
                    <a:lnTo>
                      <a:pt x="530" y="432"/>
                    </a:lnTo>
                    <a:lnTo>
                      <a:pt x="530" y="430"/>
                    </a:lnTo>
                    <a:lnTo>
                      <a:pt x="528" y="430"/>
                    </a:lnTo>
                    <a:lnTo>
                      <a:pt x="526" y="428"/>
                    </a:lnTo>
                    <a:lnTo>
                      <a:pt x="526" y="426"/>
                    </a:lnTo>
                    <a:lnTo>
                      <a:pt x="526" y="424"/>
                    </a:lnTo>
                    <a:lnTo>
                      <a:pt x="524" y="422"/>
                    </a:lnTo>
                    <a:lnTo>
                      <a:pt x="522" y="420"/>
                    </a:lnTo>
                    <a:lnTo>
                      <a:pt x="520" y="418"/>
                    </a:lnTo>
                    <a:lnTo>
                      <a:pt x="518" y="414"/>
                    </a:lnTo>
                    <a:lnTo>
                      <a:pt x="518" y="408"/>
                    </a:lnTo>
                    <a:lnTo>
                      <a:pt x="516" y="406"/>
                    </a:lnTo>
                    <a:lnTo>
                      <a:pt x="516" y="404"/>
                    </a:lnTo>
                    <a:lnTo>
                      <a:pt x="516" y="414"/>
                    </a:lnTo>
                    <a:lnTo>
                      <a:pt x="516" y="554"/>
                    </a:lnTo>
                    <a:lnTo>
                      <a:pt x="516" y="602"/>
                    </a:lnTo>
                    <a:lnTo>
                      <a:pt x="516" y="604"/>
                    </a:lnTo>
                    <a:lnTo>
                      <a:pt x="516" y="841"/>
                    </a:lnTo>
                    <a:lnTo>
                      <a:pt x="0" y="841"/>
                    </a:lnTo>
                    <a:lnTo>
                      <a:pt x="2" y="364"/>
                    </a:lnTo>
                    <a:lnTo>
                      <a:pt x="0" y="364"/>
                    </a:lnTo>
                    <a:lnTo>
                      <a:pt x="0" y="26"/>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35" name="Freeform 88">
                <a:extLst>
                  <a:ext uri="{FF2B5EF4-FFF2-40B4-BE49-F238E27FC236}">
                    <a16:creationId xmlns:a16="http://schemas.microsoft.com/office/drawing/2014/main" id="{CFE2AACC-9140-4CC8-8D38-8B0351BC4BD0}"/>
                  </a:ext>
                </a:extLst>
              </p:cNvPr>
              <p:cNvSpPr>
                <a:spLocks/>
              </p:cNvSpPr>
              <p:nvPr/>
            </p:nvSpPr>
            <p:spPr bwMode="auto">
              <a:xfrm>
                <a:off x="2420" y="1761"/>
                <a:ext cx="204" cy="737"/>
              </a:xfrm>
              <a:custGeom>
                <a:avLst/>
                <a:gdLst>
                  <a:gd name="T0" fmla="*/ 202 w 204"/>
                  <a:gd name="T1" fmla="*/ 737 h 737"/>
                  <a:gd name="T2" fmla="*/ 160 w 204"/>
                  <a:gd name="T3" fmla="*/ 723 h 737"/>
                  <a:gd name="T4" fmla="*/ 158 w 204"/>
                  <a:gd name="T5" fmla="*/ 721 h 737"/>
                  <a:gd name="T6" fmla="*/ 158 w 204"/>
                  <a:gd name="T7" fmla="*/ 717 h 737"/>
                  <a:gd name="T8" fmla="*/ 156 w 204"/>
                  <a:gd name="T9" fmla="*/ 713 h 737"/>
                  <a:gd name="T10" fmla="*/ 154 w 204"/>
                  <a:gd name="T11" fmla="*/ 711 h 737"/>
                  <a:gd name="T12" fmla="*/ 150 w 204"/>
                  <a:gd name="T13" fmla="*/ 711 h 737"/>
                  <a:gd name="T14" fmla="*/ 146 w 204"/>
                  <a:gd name="T15" fmla="*/ 707 h 737"/>
                  <a:gd name="T16" fmla="*/ 144 w 204"/>
                  <a:gd name="T17" fmla="*/ 703 h 737"/>
                  <a:gd name="T18" fmla="*/ 142 w 204"/>
                  <a:gd name="T19" fmla="*/ 695 h 737"/>
                  <a:gd name="T20" fmla="*/ 136 w 204"/>
                  <a:gd name="T21" fmla="*/ 695 h 737"/>
                  <a:gd name="T22" fmla="*/ 134 w 204"/>
                  <a:gd name="T23" fmla="*/ 685 h 737"/>
                  <a:gd name="T24" fmla="*/ 122 w 204"/>
                  <a:gd name="T25" fmla="*/ 673 h 737"/>
                  <a:gd name="T26" fmla="*/ 124 w 204"/>
                  <a:gd name="T27" fmla="*/ 641 h 737"/>
                  <a:gd name="T28" fmla="*/ 126 w 204"/>
                  <a:gd name="T29" fmla="*/ 613 h 737"/>
                  <a:gd name="T30" fmla="*/ 114 w 204"/>
                  <a:gd name="T31" fmla="*/ 567 h 737"/>
                  <a:gd name="T32" fmla="*/ 110 w 204"/>
                  <a:gd name="T33" fmla="*/ 560 h 737"/>
                  <a:gd name="T34" fmla="*/ 74 w 204"/>
                  <a:gd name="T35" fmla="*/ 510 h 737"/>
                  <a:gd name="T36" fmla="*/ 0 w 204"/>
                  <a:gd name="T37" fmla="*/ 64 h 737"/>
                  <a:gd name="T38" fmla="*/ 6 w 204"/>
                  <a:gd name="T39" fmla="*/ 56 h 737"/>
                  <a:gd name="T40" fmla="*/ 8 w 204"/>
                  <a:gd name="T41" fmla="*/ 44 h 737"/>
                  <a:gd name="T42" fmla="*/ 10 w 204"/>
                  <a:gd name="T43" fmla="*/ 42 h 737"/>
                  <a:gd name="T44" fmla="*/ 18 w 204"/>
                  <a:gd name="T45" fmla="*/ 40 h 737"/>
                  <a:gd name="T46" fmla="*/ 22 w 204"/>
                  <a:gd name="T47" fmla="*/ 32 h 737"/>
                  <a:gd name="T48" fmla="*/ 30 w 204"/>
                  <a:gd name="T49" fmla="*/ 32 h 737"/>
                  <a:gd name="T50" fmla="*/ 36 w 204"/>
                  <a:gd name="T51" fmla="*/ 34 h 737"/>
                  <a:gd name="T52" fmla="*/ 38 w 204"/>
                  <a:gd name="T53" fmla="*/ 32 h 737"/>
                  <a:gd name="T54" fmla="*/ 44 w 204"/>
                  <a:gd name="T55" fmla="*/ 34 h 737"/>
                  <a:gd name="T56" fmla="*/ 46 w 204"/>
                  <a:gd name="T57" fmla="*/ 30 h 737"/>
                  <a:gd name="T58" fmla="*/ 52 w 204"/>
                  <a:gd name="T59" fmla="*/ 28 h 737"/>
                  <a:gd name="T60" fmla="*/ 56 w 204"/>
                  <a:gd name="T61" fmla="*/ 26 h 737"/>
                  <a:gd name="T62" fmla="*/ 62 w 204"/>
                  <a:gd name="T63" fmla="*/ 24 h 737"/>
                  <a:gd name="T64" fmla="*/ 62 w 204"/>
                  <a:gd name="T65" fmla="*/ 20 h 737"/>
                  <a:gd name="T66" fmla="*/ 60 w 204"/>
                  <a:gd name="T67" fmla="*/ 16 h 737"/>
                  <a:gd name="T68" fmla="*/ 64 w 204"/>
                  <a:gd name="T69" fmla="*/ 2 h 737"/>
                  <a:gd name="T70" fmla="*/ 204 w 204"/>
                  <a:gd name="T71" fmla="*/ 0 h 73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04" h="737">
                    <a:moveTo>
                      <a:pt x="204" y="0"/>
                    </a:moveTo>
                    <a:lnTo>
                      <a:pt x="202" y="737"/>
                    </a:lnTo>
                    <a:lnTo>
                      <a:pt x="170" y="737"/>
                    </a:lnTo>
                    <a:lnTo>
                      <a:pt x="160" y="723"/>
                    </a:lnTo>
                    <a:lnTo>
                      <a:pt x="160" y="721"/>
                    </a:lnTo>
                    <a:lnTo>
                      <a:pt x="158" y="721"/>
                    </a:lnTo>
                    <a:lnTo>
                      <a:pt x="160" y="719"/>
                    </a:lnTo>
                    <a:lnTo>
                      <a:pt x="158" y="717"/>
                    </a:lnTo>
                    <a:lnTo>
                      <a:pt x="156" y="713"/>
                    </a:lnTo>
                    <a:lnTo>
                      <a:pt x="154" y="713"/>
                    </a:lnTo>
                    <a:lnTo>
                      <a:pt x="154" y="711"/>
                    </a:lnTo>
                    <a:lnTo>
                      <a:pt x="152" y="711"/>
                    </a:lnTo>
                    <a:lnTo>
                      <a:pt x="150" y="711"/>
                    </a:lnTo>
                    <a:lnTo>
                      <a:pt x="146" y="707"/>
                    </a:lnTo>
                    <a:lnTo>
                      <a:pt x="144" y="705"/>
                    </a:lnTo>
                    <a:lnTo>
                      <a:pt x="144" y="703"/>
                    </a:lnTo>
                    <a:lnTo>
                      <a:pt x="144" y="699"/>
                    </a:lnTo>
                    <a:lnTo>
                      <a:pt x="142" y="695"/>
                    </a:lnTo>
                    <a:lnTo>
                      <a:pt x="138" y="695"/>
                    </a:lnTo>
                    <a:lnTo>
                      <a:pt x="136" y="695"/>
                    </a:lnTo>
                    <a:lnTo>
                      <a:pt x="136" y="693"/>
                    </a:lnTo>
                    <a:lnTo>
                      <a:pt x="134" y="685"/>
                    </a:lnTo>
                    <a:lnTo>
                      <a:pt x="122" y="679"/>
                    </a:lnTo>
                    <a:lnTo>
                      <a:pt x="122" y="673"/>
                    </a:lnTo>
                    <a:lnTo>
                      <a:pt x="128" y="651"/>
                    </a:lnTo>
                    <a:lnTo>
                      <a:pt x="124" y="641"/>
                    </a:lnTo>
                    <a:lnTo>
                      <a:pt x="130" y="621"/>
                    </a:lnTo>
                    <a:lnTo>
                      <a:pt x="126" y="613"/>
                    </a:lnTo>
                    <a:lnTo>
                      <a:pt x="126" y="595"/>
                    </a:lnTo>
                    <a:lnTo>
                      <a:pt x="114" y="567"/>
                    </a:lnTo>
                    <a:lnTo>
                      <a:pt x="112" y="560"/>
                    </a:lnTo>
                    <a:lnTo>
                      <a:pt x="110" y="560"/>
                    </a:lnTo>
                    <a:lnTo>
                      <a:pt x="80" y="510"/>
                    </a:lnTo>
                    <a:lnTo>
                      <a:pt x="74" y="510"/>
                    </a:lnTo>
                    <a:lnTo>
                      <a:pt x="2" y="384"/>
                    </a:lnTo>
                    <a:lnTo>
                      <a:pt x="0" y="64"/>
                    </a:lnTo>
                    <a:lnTo>
                      <a:pt x="6" y="60"/>
                    </a:lnTo>
                    <a:lnTo>
                      <a:pt x="6" y="56"/>
                    </a:lnTo>
                    <a:lnTo>
                      <a:pt x="8" y="46"/>
                    </a:lnTo>
                    <a:lnTo>
                      <a:pt x="8" y="44"/>
                    </a:lnTo>
                    <a:lnTo>
                      <a:pt x="10" y="42"/>
                    </a:lnTo>
                    <a:lnTo>
                      <a:pt x="14" y="40"/>
                    </a:lnTo>
                    <a:lnTo>
                      <a:pt x="18" y="40"/>
                    </a:lnTo>
                    <a:lnTo>
                      <a:pt x="18" y="38"/>
                    </a:lnTo>
                    <a:lnTo>
                      <a:pt x="22" y="32"/>
                    </a:lnTo>
                    <a:lnTo>
                      <a:pt x="24" y="32"/>
                    </a:lnTo>
                    <a:lnTo>
                      <a:pt x="30" y="32"/>
                    </a:lnTo>
                    <a:lnTo>
                      <a:pt x="36" y="34"/>
                    </a:lnTo>
                    <a:lnTo>
                      <a:pt x="38" y="32"/>
                    </a:lnTo>
                    <a:lnTo>
                      <a:pt x="42" y="34"/>
                    </a:lnTo>
                    <a:lnTo>
                      <a:pt x="44" y="34"/>
                    </a:lnTo>
                    <a:lnTo>
                      <a:pt x="44" y="32"/>
                    </a:lnTo>
                    <a:lnTo>
                      <a:pt x="46" y="30"/>
                    </a:lnTo>
                    <a:lnTo>
                      <a:pt x="52" y="28"/>
                    </a:lnTo>
                    <a:lnTo>
                      <a:pt x="54" y="28"/>
                    </a:lnTo>
                    <a:lnTo>
                      <a:pt x="56" y="26"/>
                    </a:lnTo>
                    <a:lnTo>
                      <a:pt x="58" y="24"/>
                    </a:lnTo>
                    <a:lnTo>
                      <a:pt x="62" y="24"/>
                    </a:lnTo>
                    <a:lnTo>
                      <a:pt x="64" y="24"/>
                    </a:lnTo>
                    <a:lnTo>
                      <a:pt x="62" y="20"/>
                    </a:lnTo>
                    <a:lnTo>
                      <a:pt x="60" y="18"/>
                    </a:lnTo>
                    <a:lnTo>
                      <a:pt x="60" y="16"/>
                    </a:lnTo>
                    <a:lnTo>
                      <a:pt x="60" y="12"/>
                    </a:lnTo>
                    <a:lnTo>
                      <a:pt x="64" y="2"/>
                    </a:lnTo>
                    <a:lnTo>
                      <a:pt x="64" y="0"/>
                    </a:lnTo>
                    <a:lnTo>
                      <a:pt x="204" y="0"/>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36" name="Freeform 89">
                <a:extLst>
                  <a:ext uri="{FF2B5EF4-FFF2-40B4-BE49-F238E27FC236}">
                    <a16:creationId xmlns:a16="http://schemas.microsoft.com/office/drawing/2014/main" id="{1FCB32AF-9E4A-4020-9649-1033E28D0363}"/>
                  </a:ext>
                </a:extLst>
              </p:cNvPr>
              <p:cNvSpPr>
                <a:spLocks/>
              </p:cNvSpPr>
              <p:nvPr/>
            </p:nvSpPr>
            <p:spPr bwMode="auto">
              <a:xfrm>
                <a:off x="1984" y="1825"/>
                <a:ext cx="606" cy="675"/>
              </a:xfrm>
              <a:custGeom>
                <a:avLst/>
                <a:gdLst>
                  <a:gd name="T0" fmla="*/ 264 w 606"/>
                  <a:gd name="T1" fmla="*/ 46 h 675"/>
                  <a:gd name="T2" fmla="*/ 272 w 606"/>
                  <a:gd name="T3" fmla="*/ 56 h 675"/>
                  <a:gd name="T4" fmla="*/ 278 w 606"/>
                  <a:gd name="T5" fmla="*/ 62 h 675"/>
                  <a:gd name="T6" fmla="*/ 284 w 606"/>
                  <a:gd name="T7" fmla="*/ 66 h 675"/>
                  <a:gd name="T8" fmla="*/ 290 w 606"/>
                  <a:gd name="T9" fmla="*/ 68 h 675"/>
                  <a:gd name="T10" fmla="*/ 290 w 606"/>
                  <a:gd name="T11" fmla="*/ 76 h 675"/>
                  <a:gd name="T12" fmla="*/ 294 w 606"/>
                  <a:gd name="T13" fmla="*/ 86 h 675"/>
                  <a:gd name="T14" fmla="*/ 296 w 606"/>
                  <a:gd name="T15" fmla="*/ 92 h 675"/>
                  <a:gd name="T16" fmla="*/ 310 w 606"/>
                  <a:gd name="T17" fmla="*/ 94 h 675"/>
                  <a:gd name="T18" fmla="*/ 322 w 606"/>
                  <a:gd name="T19" fmla="*/ 88 h 675"/>
                  <a:gd name="T20" fmla="*/ 328 w 606"/>
                  <a:gd name="T21" fmla="*/ 74 h 675"/>
                  <a:gd name="T22" fmla="*/ 334 w 606"/>
                  <a:gd name="T23" fmla="*/ 70 h 675"/>
                  <a:gd name="T24" fmla="*/ 336 w 606"/>
                  <a:gd name="T25" fmla="*/ 68 h 675"/>
                  <a:gd name="T26" fmla="*/ 340 w 606"/>
                  <a:gd name="T27" fmla="*/ 62 h 675"/>
                  <a:gd name="T28" fmla="*/ 346 w 606"/>
                  <a:gd name="T29" fmla="*/ 60 h 675"/>
                  <a:gd name="T30" fmla="*/ 356 w 606"/>
                  <a:gd name="T31" fmla="*/ 54 h 675"/>
                  <a:gd name="T32" fmla="*/ 360 w 606"/>
                  <a:gd name="T33" fmla="*/ 48 h 675"/>
                  <a:gd name="T34" fmla="*/ 356 w 606"/>
                  <a:gd name="T35" fmla="*/ 42 h 675"/>
                  <a:gd name="T36" fmla="*/ 376 w 606"/>
                  <a:gd name="T37" fmla="*/ 38 h 675"/>
                  <a:gd name="T38" fmla="*/ 382 w 606"/>
                  <a:gd name="T39" fmla="*/ 30 h 675"/>
                  <a:gd name="T40" fmla="*/ 386 w 606"/>
                  <a:gd name="T41" fmla="*/ 26 h 675"/>
                  <a:gd name="T42" fmla="*/ 390 w 606"/>
                  <a:gd name="T43" fmla="*/ 22 h 675"/>
                  <a:gd name="T44" fmla="*/ 410 w 606"/>
                  <a:gd name="T45" fmla="*/ 18 h 675"/>
                  <a:gd name="T46" fmla="*/ 416 w 606"/>
                  <a:gd name="T47" fmla="*/ 16 h 675"/>
                  <a:gd name="T48" fmla="*/ 428 w 606"/>
                  <a:gd name="T49" fmla="*/ 8 h 675"/>
                  <a:gd name="T50" fmla="*/ 438 w 606"/>
                  <a:gd name="T51" fmla="*/ 320 h 675"/>
                  <a:gd name="T52" fmla="*/ 548 w 606"/>
                  <a:gd name="T53" fmla="*/ 496 h 675"/>
                  <a:gd name="T54" fmla="*/ 566 w 606"/>
                  <a:gd name="T55" fmla="*/ 557 h 675"/>
                  <a:gd name="T56" fmla="*/ 558 w 606"/>
                  <a:gd name="T57" fmla="*/ 615 h 675"/>
                  <a:gd name="T58" fmla="*/ 574 w 606"/>
                  <a:gd name="T59" fmla="*/ 631 h 675"/>
                  <a:gd name="T60" fmla="*/ 580 w 606"/>
                  <a:gd name="T61" fmla="*/ 641 h 675"/>
                  <a:gd name="T62" fmla="*/ 588 w 606"/>
                  <a:gd name="T63" fmla="*/ 647 h 675"/>
                  <a:gd name="T64" fmla="*/ 592 w 606"/>
                  <a:gd name="T65" fmla="*/ 649 h 675"/>
                  <a:gd name="T66" fmla="*/ 596 w 606"/>
                  <a:gd name="T67" fmla="*/ 657 h 675"/>
                  <a:gd name="T68" fmla="*/ 558 w 606"/>
                  <a:gd name="T69" fmla="*/ 675 h 675"/>
                  <a:gd name="T70" fmla="*/ 78 w 606"/>
                  <a:gd name="T71" fmla="*/ 673 h 675"/>
                  <a:gd name="T72" fmla="*/ 2 w 606"/>
                  <a:gd name="T73" fmla="*/ 625 h 675"/>
                  <a:gd name="T74" fmla="*/ 4 w 606"/>
                  <a:gd name="T75" fmla="*/ 368 h 675"/>
                  <a:gd name="T76" fmla="*/ 10 w 606"/>
                  <a:gd name="T77" fmla="*/ 254 h 675"/>
                  <a:gd name="T78" fmla="*/ 14 w 606"/>
                  <a:gd name="T79" fmla="*/ 246 h 675"/>
                  <a:gd name="T80" fmla="*/ 0 w 606"/>
                  <a:gd name="T81" fmla="*/ 220 h 675"/>
                  <a:gd name="T82" fmla="*/ 0 w 606"/>
                  <a:gd name="T83" fmla="*/ 186 h 675"/>
                  <a:gd name="T84" fmla="*/ 0 w 606"/>
                  <a:gd name="T85" fmla="*/ 172 h 675"/>
                  <a:gd name="T86" fmla="*/ 4 w 606"/>
                  <a:gd name="T87" fmla="*/ 154 h 675"/>
                  <a:gd name="T88" fmla="*/ 6 w 606"/>
                  <a:gd name="T89" fmla="*/ 146 h 675"/>
                  <a:gd name="T90" fmla="*/ 18 w 606"/>
                  <a:gd name="T91" fmla="*/ 138 h 675"/>
                  <a:gd name="T92" fmla="*/ 26 w 606"/>
                  <a:gd name="T93" fmla="*/ 138 h 675"/>
                  <a:gd name="T94" fmla="*/ 38 w 606"/>
                  <a:gd name="T95" fmla="*/ 138 h 675"/>
                  <a:gd name="T96" fmla="*/ 50 w 606"/>
                  <a:gd name="T97" fmla="*/ 126 h 675"/>
                  <a:gd name="T98" fmla="*/ 66 w 606"/>
                  <a:gd name="T99" fmla="*/ 122 h 675"/>
                  <a:gd name="T100" fmla="*/ 78 w 606"/>
                  <a:gd name="T101" fmla="*/ 118 h 675"/>
                  <a:gd name="T102" fmla="*/ 94 w 606"/>
                  <a:gd name="T103" fmla="*/ 118 h 675"/>
                  <a:gd name="T104" fmla="*/ 104 w 606"/>
                  <a:gd name="T105" fmla="*/ 114 h 675"/>
                  <a:gd name="T106" fmla="*/ 120 w 606"/>
                  <a:gd name="T107" fmla="*/ 114 h 675"/>
                  <a:gd name="T108" fmla="*/ 126 w 606"/>
                  <a:gd name="T109" fmla="*/ 110 h 675"/>
                  <a:gd name="T110" fmla="*/ 206 w 606"/>
                  <a:gd name="T111" fmla="*/ 106 h 675"/>
                  <a:gd name="T112" fmla="*/ 208 w 606"/>
                  <a:gd name="T113" fmla="*/ 42 h 675"/>
                  <a:gd name="T114" fmla="*/ 218 w 606"/>
                  <a:gd name="T115" fmla="*/ 42 h 675"/>
                  <a:gd name="T116" fmla="*/ 238 w 606"/>
                  <a:gd name="T117" fmla="*/ 46 h 675"/>
                  <a:gd name="T118" fmla="*/ 248 w 606"/>
                  <a:gd name="T119" fmla="*/ 44 h 675"/>
                  <a:gd name="T120" fmla="*/ 256 w 606"/>
                  <a:gd name="T121" fmla="*/ 44 h 67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06" h="675">
                    <a:moveTo>
                      <a:pt x="256" y="44"/>
                    </a:moveTo>
                    <a:lnTo>
                      <a:pt x="260" y="44"/>
                    </a:lnTo>
                    <a:lnTo>
                      <a:pt x="262" y="44"/>
                    </a:lnTo>
                    <a:lnTo>
                      <a:pt x="264" y="46"/>
                    </a:lnTo>
                    <a:lnTo>
                      <a:pt x="264" y="48"/>
                    </a:lnTo>
                    <a:lnTo>
                      <a:pt x="270" y="52"/>
                    </a:lnTo>
                    <a:lnTo>
                      <a:pt x="272" y="56"/>
                    </a:lnTo>
                    <a:lnTo>
                      <a:pt x="274" y="56"/>
                    </a:lnTo>
                    <a:lnTo>
                      <a:pt x="278" y="58"/>
                    </a:lnTo>
                    <a:lnTo>
                      <a:pt x="278" y="60"/>
                    </a:lnTo>
                    <a:lnTo>
                      <a:pt x="278" y="62"/>
                    </a:lnTo>
                    <a:lnTo>
                      <a:pt x="278" y="64"/>
                    </a:lnTo>
                    <a:lnTo>
                      <a:pt x="280" y="62"/>
                    </a:lnTo>
                    <a:lnTo>
                      <a:pt x="282" y="66"/>
                    </a:lnTo>
                    <a:lnTo>
                      <a:pt x="284" y="66"/>
                    </a:lnTo>
                    <a:lnTo>
                      <a:pt x="286" y="66"/>
                    </a:lnTo>
                    <a:lnTo>
                      <a:pt x="288" y="66"/>
                    </a:lnTo>
                    <a:lnTo>
                      <a:pt x="290" y="68"/>
                    </a:lnTo>
                    <a:lnTo>
                      <a:pt x="288" y="70"/>
                    </a:lnTo>
                    <a:lnTo>
                      <a:pt x="288" y="72"/>
                    </a:lnTo>
                    <a:lnTo>
                      <a:pt x="290" y="74"/>
                    </a:lnTo>
                    <a:lnTo>
                      <a:pt x="290" y="76"/>
                    </a:lnTo>
                    <a:lnTo>
                      <a:pt x="296" y="80"/>
                    </a:lnTo>
                    <a:lnTo>
                      <a:pt x="294" y="84"/>
                    </a:lnTo>
                    <a:lnTo>
                      <a:pt x="294" y="86"/>
                    </a:lnTo>
                    <a:lnTo>
                      <a:pt x="294" y="90"/>
                    </a:lnTo>
                    <a:lnTo>
                      <a:pt x="294" y="92"/>
                    </a:lnTo>
                    <a:lnTo>
                      <a:pt x="296" y="92"/>
                    </a:lnTo>
                    <a:lnTo>
                      <a:pt x="298" y="92"/>
                    </a:lnTo>
                    <a:lnTo>
                      <a:pt x="300" y="92"/>
                    </a:lnTo>
                    <a:lnTo>
                      <a:pt x="304" y="92"/>
                    </a:lnTo>
                    <a:lnTo>
                      <a:pt x="310" y="94"/>
                    </a:lnTo>
                    <a:lnTo>
                      <a:pt x="314" y="98"/>
                    </a:lnTo>
                    <a:lnTo>
                      <a:pt x="316" y="96"/>
                    </a:lnTo>
                    <a:lnTo>
                      <a:pt x="322" y="88"/>
                    </a:lnTo>
                    <a:lnTo>
                      <a:pt x="326" y="78"/>
                    </a:lnTo>
                    <a:lnTo>
                      <a:pt x="326" y="76"/>
                    </a:lnTo>
                    <a:lnTo>
                      <a:pt x="328" y="74"/>
                    </a:lnTo>
                    <a:lnTo>
                      <a:pt x="328" y="72"/>
                    </a:lnTo>
                    <a:lnTo>
                      <a:pt x="330" y="72"/>
                    </a:lnTo>
                    <a:lnTo>
                      <a:pt x="330" y="70"/>
                    </a:lnTo>
                    <a:lnTo>
                      <a:pt x="334" y="70"/>
                    </a:lnTo>
                    <a:lnTo>
                      <a:pt x="336" y="70"/>
                    </a:lnTo>
                    <a:lnTo>
                      <a:pt x="336" y="68"/>
                    </a:lnTo>
                    <a:lnTo>
                      <a:pt x="336" y="66"/>
                    </a:lnTo>
                    <a:lnTo>
                      <a:pt x="338" y="66"/>
                    </a:lnTo>
                    <a:lnTo>
                      <a:pt x="340" y="64"/>
                    </a:lnTo>
                    <a:lnTo>
                      <a:pt x="340" y="62"/>
                    </a:lnTo>
                    <a:lnTo>
                      <a:pt x="342" y="62"/>
                    </a:lnTo>
                    <a:lnTo>
                      <a:pt x="344" y="62"/>
                    </a:lnTo>
                    <a:lnTo>
                      <a:pt x="346" y="60"/>
                    </a:lnTo>
                    <a:lnTo>
                      <a:pt x="348" y="58"/>
                    </a:lnTo>
                    <a:lnTo>
                      <a:pt x="350" y="56"/>
                    </a:lnTo>
                    <a:lnTo>
                      <a:pt x="350" y="54"/>
                    </a:lnTo>
                    <a:lnTo>
                      <a:pt x="356" y="54"/>
                    </a:lnTo>
                    <a:lnTo>
                      <a:pt x="358" y="52"/>
                    </a:lnTo>
                    <a:lnTo>
                      <a:pt x="360" y="50"/>
                    </a:lnTo>
                    <a:lnTo>
                      <a:pt x="360" y="48"/>
                    </a:lnTo>
                    <a:lnTo>
                      <a:pt x="358" y="46"/>
                    </a:lnTo>
                    <a:lnTo>
                      <a:pt x="354" y="44"/>
                    </a:lnTo>
                    <a:lnTo>
                      <a:pt x="356" y="42"/>
                    </a:lnTo>
                    <a:lnTo>
                      <a:pt x="362" y="38"/>
                    </a:lnTo>
                    <a:lnTo>
                      <a:pt x="366" y="36"/>
                    </a:lnTo>
                    <a:lnTo>
                      <a:pt x="370" y="36"/>
                    </a:lnTo>
                    <a:lnTo>
                      <a:pt x="376" y="38"/>
                    </a:lnTo>
                    <a:lnTo>
                      <a:pt x="378" y="38"/>
                    </a:lnTo>
                    <a:lnTo>
                      <a:pt x="380" y="34"/>
                    </a:lnTo>
                    <a:lnTo>
                      <a:pt x="380" y="32"/>
                    </a:lnTo>
                    <a:lnTo>
                      <a:pt x="382" y="30"/>
                    </a:lnTo>
                    <a:lnTo>
                      <a:pt x="384" y="30"/>
                    </a:lnTo>
                    <a:lnTo>
                      <a:pt x="386" y="28"/>
                    </a:lnTo>
                    <a:lnTo>
                      <a:pt x="386" y="26"/>
                    </a:lnTo>
                    <a:lnTo>
                      <a:pt x="386" y="24"/>
                    </a:lnTo>
                    <a:lnTo>
                      <a:pt x="386" y="22"/>
                    </a:lnTo>
                    <a:lnTo>
                      <a:pt x="388" y="22"/>
                    </a:lnTo>
                    <a:lnTo>
                      <a:pt x="390" y="22"/>
                    </a:lnTo>
                    <a:lnTo>
                      <a:pt x="394" y="20"/>
                    </a:lnTo>
                    <a:lnTo>
                      <a:pt x="400" y="16"/>
                    </a:lnTo>
                    <a:lnTo>
                      <a:pt x="404" y="16"/>
                    </a:lnTo>
                    <a:lnTo>
                      <a:pt x="410" y="18"/>
                    </a:lnTo>
                    <a:lnTo>
                      <a:pt x="412" y="18"/>
                    </a:lnTo>
                    <a:lnTo>
                      <a:pt x="414" y="18"/>
                    </a:lnTo>
                    <a:lnTo>
                      <a:pt x="416" y="16"/>
                    </a:lnTo>
                    <a:lnTo>
                      <a:pt x="420" y="16"/>
                    </a:lnTo>
                    <a:lnTo>
                      <a:pt x="426" y="10"/>
                    </a:lnTo>
                    <a:lnTo>
                      <a:pt x="428" y="8"/>
                    </a:lnTo>
                    <a:lnTo>
                      <a:pt x="434" y="2"/>
                    </a:lnTo>
                    <a:lnTo>
                      <a:pt x="436" y="0"/>
                    </a:lnTo>
                    <a:lnTo>
                      <a:pt x="438" y="320"/>
                    </a:lnTo>
                    <a:lnTo>
                      <a:pt x="510" y="446"/>
                    </a:lnTo>
                    <a:lnTo>
                      <a:pt x="516" y="446"/>
                    </a:lnTo>
                    <a:lnTo>
                      <a:pt x="546" y="496"/>
                    </a:lnTo>
                    <a:lnTo>
                      <a:pt x="548" y="496"/>
                    </a:lnTo>
                    <a:lnTo>
                      <a:pt x="550" y="503"/>
                    </a:lnTo>
                    <a:lnTo>
                      <a:pt x="562" y="531"/>
                    </a:lnTo>
                    <a:lnTo>
                      <a:pt x="562" y="549"/>
                    </a:lnTo>
                    <a:lnTo>
                      <a:pt x="566" y="557"/>
                    </a:lnTo>
                    <a:lnTo>
                      <a:pt x="560" y="577"/>
                    </a:lnTo>
                    <a:lnTo>
                      <a:pt x="564" y="587"/>
                    </a:lnTo>
                    <a:lnTo>
                      <a:pt x="558" y="609"/>
                    </a:lnTo>
                    <a:lnTo>
                      <a:pt x="558" y="615"/>
                    </a:lnTo>
                    <a:lnTo>
                      <a:pt x="570" y="621"/>
                    </a:lnTo>
                    <a:lnTo>
                      <a:pt x="572" y="629"/>
                    </a:lnTo>
                    <a:lnTo>
                      <a:pt x="572" y="631"/>
                    </a:lnTo>
                    <a:lnTo>
                      <a:pt x="574" y="631"/>
                    </a:lnTo>
                    <a:lnTo>
                      <a:pt x="578" y="631"/>
                    </a:lnTo>
                    <a:lnTo>
                      <a:pt x="580" y="635"/>
                    </a:lnTo>
                    <a:lnTo>
                      <a:pt x="580" y="639"/>
                    </a:lnTo>
                    <a:lnTo>
                      <a:pt x="580" y="641"/>
                    </a:lnTo>
                    <a:lnTo>
                      <a:pt x="582" y="643"/>
                    </a:lnTo>
                    <a:lnTo>
                      <a:pt x="586" y="647"/>
                    </a:lnTo>
                    <a:lnTo>
                      <a:pt x="588" y="647"/>
                    </a:lnTo>
                    <a:lnTo>
                      <a:pt x="590" y="647"/>
                    </a:lnTo>
                    <a:lnTo>
                      <a:pt x="590" y="649"/>
                    </a:lnTo>
                    <a:lnTo>
                      <a:pt x="592" y="649"/>
                    </a:lnTo>
                    <a:lnTo>
                      <a:pt x="594" y="653"/>
                    </a:lnTo>
                    <a:lnTo>
                      <a:pt x="596" y="655"/>
                    </a:lnTo>
                    <a:lnTo>
                      <a:pt x="594" y="657"/>
                    </a:lnTo>
                    <a:lnTo>
                      <a:pt x="596" y="657"/>
                    </a:lnTo>
                    <a:lnTo>
                      <a:pt x="596" y="659"/>
                    </a:lnTo>
                    <a:lnTo>
                      <a:pt x="606" y="673"/>
                    </a:lnTo>
                    <a:lnTo>
                      <a:pt x="558" y="673"/>
                    </a:lnTo>
                    <a:lnTo>
                      <a:pt x="558" y="675"/>
                    </a:lnTo>
                    <a:lnTo>
                      <a:pt x="88" y="673"/>
                    </a:lnTo>
                    <a:lnTo>
                      <a:pt x="86" y="673"/>
                    </a:lnTo>
                    <a:lnTo>
                      <a:pt x="82" y="673"/>
                    </a:lnTo>
                    <a:lnTo>
                      <a:pt x="78" y="673"/>
                    </a:lnTo>
                    <a:lnTo>
                      <a:pt x="48" y="673"/>
                    </a:lnTo>
                    <a:lnTo>
                      <a:pt x="2" y="671"/>
                    </a:lnTo>
                    <a:lnTo>
                      <a:pt x="2" y="625"/>
                    </a:lnTo>
                    <a:lnTo>
                      <a:pt x="4" y="625"/>
                    </a:lnTo>
                    <a:lnTo>
                      <a:pt x="4" y="436"/>
                    </a:lnTo>
                    <a:lnTo>
                      <a:pt x="4" y="432"/>
                    </a:lnTo>
                    <a:lnTo>
                      <a:pt x="4" y="368"/>
                    </a:lnTo>
                    <a:lnTo>
                      <a:pt x="4" y="364"/>
                    </a:lnTo>
                    <a:lnTo>
                      <a:pt x="2" y="256"/>
                    </a:lnTo>
                    <a:lnTo>
                      <a:pt x="10" y="254"/>
                    </a:lnTo>
                    <a:lnTo>
                      <a:pt x="12" y="254"/>
                    </a:lnTo>
                    <a:lnTo>
                      <a:pt x="16" y="250"/>
                    </a:lnTo>
                    <a:lnTo>
                      <a:pt x="16" y="248"/>
                    </a:lnTo>
                    <a:lnTo>
                      <a:pt x="14" y="246"/>
                    </a:lnTo>
                    <a:lnTo>
                      <a:pt x="12" y="242"/>
                    </a:lnTo>
                    <a:lnTo>
                      <a:pt x="12" y="240"/>
                    </a:lnTo>
                    <a:lnTo>
                      <a:pt x="12" y="238"/>
                    </a:lnTo>
                    <a:lnTo>
                      <a:pt x="0" y="220"/>
                    </a:lnTo>
                    <a:lnTo>
                      <a:pt x="0" y="214"/>
                    </a:lnTo>
                    <a:lnTo>
                      <a:pt x="0" y="192"/>
                    </a:lnTo>
                    <a:lnTo>
                      <a:pt x="2" y="188"/>
                    </a:lnTo>
                    <a:lnTo>
                      <a:pt x="0" y="186"/>
                    </a:lnTo>
                    <a:lnTo>
                      <a:pt x="0" y="182"/>
                    </a:lnTo>
                    <a:lnTo>
                      <a:pt x="0" y="180"/>
                    </a:lnTo>
                    <a:lnTo>
                      <a:pt x="0" y="172"/>
                    </a:lnTo>
                    <a:lnTo>
                      <a:pt x="0" y="170"/>
                    </a:lnTo>
                    <a:lnTo>
                      <a:pt x="0" y="164"/>
                    </a:lnTo>
                    <a:lnTo>
                      <a:pt x="0" y="160"/>
                    </a:lnTo>
                    <a:lnTo>
                      <a:pt x="4" y="154"/>
                    </a:lnTo>
                    <a:lnTo>
                      <a:pt x="4" y="152"/>
                    </a:lnTo>
                    <a:lnTo>
                      <a:pt x="4" y="150"/>
                    </a:lnTo>
                    <a:lnTo>
                      <a:pt x="4" y="148"/>
                    </a:lnTo>
                    <a:lnTo>
                      <a:pt x="6" y="146"/>
                    </a:lnTo>
                    <a:lnTo>
                      <a:pt x="8" y="144"/>
                    </a:lnTo>
                    <a:lnTo>
                      <a:pt x="12" y="144"/>
                    </a:lnTo>
                    <a:lnTo>
                      <a:pt x="14" y="144"/>
                    </a:lnTo>
                    <a:lnTo>
                      <a:pt x="18" y="138"/>
                    </a:lnTo>
                    <a:lnTo>
                      <a:pt x="20" y="138"/>
                    </a:lnTo>
                    <a:lnTo>
                      <a:pt x="22" y="136"/>
                    </a:lnTo>
                    <a:lnTo>
                      <a:pt x="26" y="138"/>
                    </a:lnTo>
                    <a:lnTo>
                      <a:pt x="28" y="138"/>
                    </a:lnTo>
                    <a:lnTo>
                      <a:pt x="34" y="138"/>
                    </a:lnTo>
                    <a:lnTo>
                      <a:pt x="36" y="138"/>
                    </a:lnTo>
                    <a:lnTo>
                      <a:pt x="38" y="138"/>
                    </a:lnTo>
                    <a:lnTo>
                      <a:pt x="42" y="138"/>
                    </a:lnTo>
                    <a:lnTo>
                      <a:pt x="46" y="136"/>
                    </a:lnTo>
                    <a:lnTo>
                      <a:pt x="48" y="134"/>
                    </a:lnTo>
                    <a:lnTo>
                      <a:pt x="50" y="126"/>
                    </a:lnTo>
                    <a:lnTo>
                      <a:pt x="54" y="124"/>
                    </a:lnTo>
                    <a:lnTo>
                      <a:pt x="60" y="120"/>
                    </a:lnTo>
                    <a:lnTo>
                      <a:pt x="64" y="122"/>
                    </a:lnTo>
                    <a:lnTo>
                      <a:pt x="66" y="122"/>
                    </a:lnTo>
                    <a:lnTo>
                      <a:pt x="70" y="122"/>
                    </a:lnTo>
                    <a:lnTo>
                      <a:pt x="74" y="122"/>
                    </a:lnTo>
                    <a:lnTo>
                      <a:pt x="76" y="120"/>
                    </a:lnTo>
                    <a:lnTo>
                      <a:pt x="78" y="118"/>
                    </a:lnTo>
                    <a:lnTo>
                      <a:pt x="82" y="116"/>
                    </a:lnTo>
                    <a:lnTo>
                      <a:pt x="86" y="116"/>
                    </a:lnTo>
                    <a:lnTo>
                      <a:pt x="88" y="118"/>
                    </a:lnTo>
                    <a:lnTo>
                      <a:pt x="94" y="118"/>
                    </a:lnTo>
                    <a:lnTo>
                      <a:pt x="96" y="118"/>
                    </a:lnTo>
                    <a:lnTo>
                      <a:pt x="98" y="116"/>
                    </a:lnTo>
                    <a:lnTo>
                      <a:pt x="100" y="116"/>
                    </a:lnTo>
                    <a:lnTo>
                      <a:pt x="104" y="114"/>
                    </a:lnTo>
                    <a:lnTo>
                      <a:pt x="108" y="116"/>
                    </a:lnTo>
                    <a:lnTo>
                      <a:pt x="116" y="116"/>
                    </a:lnTo>
                    <a:lnTo>
                      <a:pt x="120" y="114"/>
                    </a:lnTo>
                    <a:lnTo>
                      <a:pt x="122" y="112"/>
                    </a:lnTo>
                    <a:lnTo>
                      <a:pt x="122" y="110"/>
                    </a:lnTo>
                    <a:lnTo>
                      <a:pt x="126" y="110"/>
                    </a:lnTo>
                    <a:lnTo>
                      <a:pt x="128" y="110"/>
                    </a:lnTo>
                    <a:lnTo>
                      <a:pt x="128" y="108"/>
                    </a:lnTo>
                    <a:lnTo>
                      <a:pt x="128" y="106"/>
                    </a:lnTo>
                    <a:lnTo>
                      <a:pt x="206" y="106"/>
                    </a:lnTo>
                    <a:lnTo>
                      <a:pt x="206" y="46"/>
                    </a:lnTo>
                    <a:lnTo>
                      <a:pt x="206" y="44"/>
                    </a:lnTo>
                    <a:lnTo>
                      <a:pt x="206" y="42"/>
                    </a:lnTo>
                    <a:lnTo>
                      <a:pt x="208" y="42"/>
                    </a:lnTo>
                    <a:lnTo>
                      <a:pt x="210" y="42"/>
                    </a:lnTo>
                    <a:lnTo>
                      <a:pt x="214" y="42"/>
                    </a:lnTo>
                    <a:lnTo>
                      <a:pt x="218" y="42"/>
                    </a:lnTo>
                    <a:lnTo>
                      <a:pt x="222" y="40"/>
                    </a:lnTo>
                    <a:lnTo>
                      <a:pt x="226" y="42"/>
                    </a:lnTo>
                    <a:lnTo>
                      <a:pt x="230" y="44"/>
                    </a:lnTo>
                    <a:lnTo>
                      <a:pt x="238" y="46"/>
                    </a:lnTo>
                    <a:lnTo>
                      <a:pt x="242" y="46"/>
                    </a:lnTo>
                    <a:lnTo>
                      <a:pt x="246" y="46"/>
                    </a:lnTo>
                    <a:lnTo>
                      <a:pt x="248" y="44"/>
                    </a:lnTo>
                    <a:lnTo>
                      <a:pt x="250" y="44"/>
                    </a:lnTo>
                    <a:lnTo>
                      <a:pt x="252" y="42"/>
                    </a:lnTo>
                    <a:lnTo>
                      <a:pt x="256" y="44"/>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37" name="Freeform 90">
                <a:extLst>
                  <a:ext uri="{FF2B5EF4-FFF2-40B4-BE49-F238E27FC236}">
                    <a16:creationId xmlns:a16="http://schemas.microsoft.com/office/drawing/2014/main" id="{D8BDB6EF-FA58-4C68-9264-9042834929D3}"/>
                  </a:ext>
                </a:extLst>
              </p:cNvPr>
              <p:cNvSpPr>
                <a:spLocks/>
              </p:cNvSpPr>
              <p:nvPr/>
            </p:nvSpPr>
            <p:spPr bwMode="auto">
              <a:xfrm>
                <a:off x="0" y="1931"/>
                <a:ext cx="675" cy="777"/>
              </a:xfrm>
              <a:custGeom>
                <a:avLst/>
                <a:gdLst>
                  <a:gd name="T0" fmla="*/ 673 w 675"/>
                  <a:gd name="T1" fmla="*/ 777 h 777"/>
                  <a:gd name="T2" fmla="*/ 0 w 675"/>
                  <a:gd name="T3" fmla="*/ 525 h 777"/>
                  <a:gd name="T4" fmla="*/ 2 w 675"/>
                  <a:gd name="T5" fmla="*/ 521 h 777"/>
                  <a:gd name="T6" fmla="*/ 6 w 675"/>
                  <a:gd name="T7" fmla="*/ 521 h 777"/>
                  <a:gd name="T8" fmla="*/ 2 w 675"/>
                  <a:gd name="T9" fmla="*/ 513 h 777"/>
                  <a:gd name="T10" fmla="*/ 6 w 675"/>
                  <a:gd name="T11" fmla="*/ 505 h 777"/>
                  <a:gd name="T12" fmla="*/ 6 w 675"/>
                  <a:gd name="T13" fmla="*/ 503 h 777"/>
                  <a:gd name="T14" fmla="*/ 10 w 675"/>
                  <a:gd name="T15" fmla="*/ 497 h 777"/>
                  <a:gd name="T16" fmla="*/ 12 w 675"/>
                  <a:gd name="T17" fmla="*/ 493 h 777"/>
                  <a:gd name="T18" fmla="*/ 8 w 675"/>
                  <a:gd name="T19" fmla="*/ 491 h 777"/>
                  <a:gd name="T20" fmla="*/ 4 w 675"/>
                  <a:gd name="T21" fmla="*/ 495 h 777"/>
                  <a:gd name="T22" fmla="*/ 0 w 675"/>
                  <a:gd name="T23" fmla="*/ 493 h 777"/>
                  <a:gd name="T24" fmla="*/ 4 w 675"/>
                  <a:gd name="T25" fmla="*/ 487 h 777"/>
                  <a:gd name="T26" fmla="*/ 6 w 675"/>
                  <a:gd name="T27" fmla="*/ 483 h 777"/>
                  <a:gd name="T28" fmla="*/ 6 w 675"/>
                  <a:gd name="T29" fmla="*/ 475 h 777"/>
                  <a:gd name="T30" fmla="*/ 4 w 675"/>
                  <a:gd name="T31" fmla="*/ 469 h 777"/>
                  <a:gd name="T32" fmla="*/ 4 w 675"/>
                  <a:gd name="T33" fmla="*/ 461 h 777"/>
                  <a:gd name="T34" fmla="*/ 10 w 675"/>
                  <a:gd name="T35" fmla="*/ 461 h 777"/>
                  <a:gd name="T36" fmla="*/ 16 w 675"/>
                  <a:gd name="T37" fmla="*/ 459 h 777"/>
                  <a:gd name="T38" fmla="*/ 20 w 675"/>
                  <a:gd name="T39" fmla="*/ 451 h 777"/>
                  <a:gd name="T40" fmla="*/ 28 w 675"/>
                  <a:gd name="T41" fmla="*/ 443 h 777"/>
                  <a:gd name="T42" fmla="*/ 32 w 675"/>
                  <a:gd name="T43" fmla="*/ 431 h 777"/>
                  <a:gd name="T44" fmla="*/ 52 w 675"/>
                  <a:gd name="T45" fmla="*/ 394 h 777"/>
                  <a:gd name="T46" fmla="*/ 56 w 675"/>
                  <a:gd name="T47" fmla="*/ 394 h 777"/>
                  <a:gd name="T48" fmla="*/ 92 w 675"/>
                  <a:gd name="T49" fmla="*/ 401 h 777"/>
                  <a:gd name="T50" fmla="*/ 108 w 675"/>
                  <a:gd name="T51" fmla="*/ 394 h 777"/>
                  <a:gd name="T52" fmla="*/ 126 w 675"/>
                  <a:gd name="T53" fmla="*/ 390 h 777"/>
                  <a:gd name="T54" fmla="*/ 130 w 675"/>
                  <a:gd name="T55" fmla="*/ 378 h 777"/>
                  <a:gd name="T56" fmla="*/ 130 w 675"/>
                  <a:gd name="T57" fmla="*/ 370 h 777"/>
                  <a:gd name="T58" fmla="*/ 132 w 675"/>
                  <a:gd name="T59" fmla="*/ 364 h 777"/>
                  <a:gd name="T60" fmla="*/ 142 w 675"/>
                  <a:gd name="T61" fmla="*/ 354 h 777"/>
                  <a:gd name="T62" fmla="*/ 162 w 675"/>
                  <a:gd name="T63" fmla="*/ 308 h 777"/>
                  <a:gd name="T64" fmla="*/ 160 w 675"/>
                  <a:gd name="T65" fmla="*/ 300 h 777"/>
                  <a:gd name="T66" fmla="*/ 154 w 675"/>
                  <a:gd name="T67" fmla="*/ 292 h 777"/>
                  <a:gd name="T68" fmla="*/ 156 w 675"/>
                  <a:gd name="T69" fmla="*/ 284 h 777"/>
                  <a:gd name="T70" fmla="*/ 160 w 675"/>
                  <a:gd name="T71" fmla="*/ 274 h 777"/>
                  <a:gd name="T72" fmla="*/ 156 w 675"/>
                  <a:gd name="T73" fmla="*/ 268 h 777"/>
                  <a:gd name="T74" fmla="*/ 154 w 675"/>
                  <a:gd name="T75" fmla="*/ 268 h 777"/>
                  <a:gd name="T76" fmla="*/ 148 w 675"/>
                  <a:gd name="T77" fmla="*/ 270 h 777"/>
                  <a:gd name="T78" fmla="*/ 146 w 675"/>
                  <a:gd name="T79" fmla="*/ 264 h 777"/>
                  <a:gd name="T80" fmla="*/ 146 w 675"/>
                  <a:gd name="T81" fmla="*/ 254 h 777"/>
                  <a:gd name="T82" fmla="*/ 142 w 675"/>
                  <a:gd name="T83" fmla="*/ 244 h 777"/>
                  <a:gd name="T84" fmla="*/ 136 w 675"/>
                  <a:gd name="T85" fmla="*/ 238 h 777"/>
                  <a:gd name="T86" fmla="*/ 250 w 675"/>
                  <a:gd name="T87" fmla="*/ 96 h 777"/>
                  <a:gd name="T88" fmla="*/ 392 w 675"/>
                  <a:gd name="T89" fmla="*/ 46 h 777"/>
                  <a:gd name="T90" fmla="*/ 673 w 675"/>
                  <a:gd name="T91" fmla="*/ 46 h 77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75" h="777">
                    <a:moveTo>
                      <a:pt x="673" y="46"/>
                    </a:moveTo>
                    <a:lnTo>
                      <a:pt x="675" y="46"/>
                    </a:lnTo>
                    <a:lnTo>
                      <a:pt x="673" y="777"/>
                    </a:lnTo>
                    <a:lnTo>
                      <a:pt x="2" y="529"/>
                    </a:lnTo>
                    <a:lnTo>
                      <a:pt x="2" y="527"/>
                    </a:lnTo>
                    <a:lnTo>
                      <a:pt x="0" y="525"/>
                    </a:lnTo>
                    <a:lnTo>
                      <a:pt x="0" y="523"/>
                    </a:lnTo>
                    <a:lnTo>
                      <a:pt x="2" y="521"/>
                    </a:lnTo>
                    <a:lnTo>
                      <a:pt x="4" y="523"/>
                    </a:lnTo>
                    <a:lnTo>
                      <a:pt x="6" y="521"/>
                    </a:lnTo>
                    <a:lnTo>
                      <a:pt x="2" y="515"/>
                    </a:lnTo>
                    <a:lnTo>
                      <a:pt x="2" y="513"/>
                    </a:lnTo>
                    <a:lnTo>
                      <a:pt x="4" y="509"/>
                    </a:lnTo>
                    <a:lnTo>
                      <a:pt x="6" y="507"/>
                    </a:lnTo>
                    <a:lnTo>
                      <a:pt x="6" y="505"/>
                    </a:lnTo>
                    <a:lnTo>
                      <a:pt x="6" y="503"/>
                    </a:lnTo>
                    <a:lnTo>
                      <a:pt x="6" y="501"/>
                    </a:lnTo>
                    <a:lnTo>
                      <a:pt x="8" y="499"/>
                    </a:lnTo>
                    <a:lnTo>
                      <a:pt x="10" y="497"/>
                    </a:lnTo>
                    <a:lnTo>
                      <a:pt x="12" y="497"/>
                    </a:lnTo>
                    <a:lnTo>
                      <a:pt x="12" y="495"/>
                    </a:lnTo>
                    <a:lnTo>
                      <a:pt x="12" y="493"/>
                    </a:lnTo>
                    <a:lnTo>
                      <a:pt x="10" y="491"/>
                    </a:lnTo>
                    <a:lnTo>
                      <a:pt x="8" y="491"/>
                    </a:lnTo>
                    <a:lnTo>
                      <a:pt x="6" y="493"/>
                    </a:lnTo>
                    <a:lnTo>
                      <a:pt x="4" y="493"/>
                    </a:lnTo>
                    <a:lnTo>
                      <a:pt x="4" y="495"/>
                    </a:lnTo>
                    <a:lnTo>
                      <a:pt x="2" y="495"/>
                    </a:lnTo>
                    <a:lnTo>
                      <a:pt x="2" y="493"/>
                    </a:lnTo>
                    <a:lnTo>
                      <a:pt x="0" y="493"/>
                    </a:lnTo>
                    <a:lnTo>
                      <a:pt x="2" y="491"/>
                    </a:lnTo>
                    <a:lnTo>
                      <a:pt x="2" y="489"/>
                    </a:lnTo>
                    <a:lnTo>
                      <a:pt x="4" y="487"/>
                    </a:lnTo>
                    <a:lnTo>
                      <a:pt x="6" y="485"/>
                    </a:lnTo>
                    <a:lnTo>
                      <a:pt x="6" y="483"/>
                    </a:lnTo>
                    <a:lnTo>
                      <a:pt x="6" y="481"/>
                    </a:lnTo>
                    <a:lnTo>
                      <a:pt x="6" y="479"/>
                    </a:lnTo>
                    <a:lnTo>
                      <a:pt x="6" y="475"/>
                    </a:lnTo>
                    <a:lnTo>
                      <a:pt x="6" y="473"/>
                    </a:lnTo>
                    <a:lnTo>
                      <a:pt x="4" y="471"/>
                    </a:lnTo>
                    <a:lnTo>
                      <a:pt x="4" y="469"/>
                    </a:lnTo>
                    <a:lnTo>
                      <a:pt x="4" y="467"/>
                    </a:lnTo>
                    <a:lnTo>
                      <a:pt x="4" y="463"/>
                    </a:lnTo>
                    <a:lnTo>
                      <a:pt x="4" y="461"/>
                    </a:lnTo>
                    <a:lnTo>
                      <a:pt x="6" y="459"/>
                    </a:lnTo>
                    <a:lnTo>
                      <a:pt x="8" y="459"/>
                    </a:lnTo>
                    <a:lnTo>
                      <a:pt x="10" y="461"/>
                    </a:lnTo>
                    <a:lnTo>
                      <a:pt x="12" y="461"/>
                    </a:lnTo>
                    <a:lnTo>
                      <a:pt x="14" y="461"/>
                    </a:lnTo>
                    <a:lnTo>
                      <a:pt x="16" y="459"/>
                    </a:lnTo>
                    <a:lnTo>
                      <a:pt x="16" y="457"/>
                    </a:lnTo>
                    <a:lnTo>
                      <a:pt x="18" y="457"/>
                    </a:lnTo>
                    <a:lnTo>
                      <a:pt x="20" y="451"/>
                    </a:lnTo>
                    <a:lnTo>
                      <a:pt x="22" y="451"/>
                    </a:lnTo>
                    <a:lnTo>
                      <a:pt x="24" y="445"/>
                    </a:lnTo>
                    <a:lnTo>
                      <a:pt x="28" y="443"/>
                    </a:lnTo>
                    <a:lnTo>
                      <a:pt x="28" y="441"/>
                    </a:lnTo>
                    <a:lnTo>
                      <a:pt x="30" y="437"/>
                    </a:lnTo>
                    <a:lnTo>
                      <a:pt x="32" y="431"/>
                    </a:lnTo>
                    <a:lnTo>
                      <a:pt x="34" y="425"/>
                    </a:lnTo>
                    <a:lnTo>
                      <a:pt x="50" y="395"/>
                    </a:lnTo>
                    <a:lnTo>
                      <a:pt x="52" y="394"/>
                    </a:lnTo>
                    <a:lnTo>
                      <a:pt x="54" y="394"/>
                    </a:lnTo>
                    <a:lnTo>
                      <a:pt x="56" y="394"/>
                    </a:lnTo>
                    <a:lnTo>
                      <a:pt x="58" y="395"/>
                    </a:lnTo>
                    <a:lnTo>
                      <a:pt x="62" y="397"/>
                    </a:lnTo>
                    <a:lnTo>
                      <a:pt x="92" y="401"/>
                    </a:lnTo>
                    <a:lnTo>
                      <a:pt x="92" y="399"/>
                    </a:lnTo>
                    <a:lnTo>
                      <a:pt x="106" y="397"/>
                    </a:lnTo>
                    <a:lnTo>
                      <a:pt x="108" y="394"/>
                    </a:lnTo>
                    <a:lnTo>
                      <a:pt x="114" y="394"/>
                    </a:lnTo>
                    <a:lnTo>
                      <a:pt x="116" y="390"/>
                    </a:lnTo>
                    <a:lnTo>
                      <a:pt x="126" y="390"/>
                    </a:lnTo>
                    <a:lnTo>
                      <a:pt x="128" y="386"/>
                    </a:lnTo>
                    <a:lnTo>
                      <a:pt x="132" y="386"/>
                    </a:lnTo>
                    <a:lnTo>
                      <a:pt x="130" y="378"/>
                    </a:lnTo>
                    <a:lnTo>
                      <a:pt x="130" y="374"/>
                    </a:lnTo>
                    <a:lnTo>
                      <a:pt x="130" y="372"/>
                    </a:lnTo>
                    <a:lnTo>
                      <a:pt x="130" y="370"/>
                    </a:lnTo>
                    <a:lnTo>
                      <a:pt x="130" y="368"/>
                    </a:lnTo>
                    <a:lnTo>
                      <a:pt x="132" y="364"/>
                    </a:lnTo>
                    <a:lnTo>
                      <a:pt x="134" y="364"/>
                    </a:lnTo>
                    <a:lnTo>
                      <a:pt x="138" y="358"/>
                    </a:lnTo>
                    <a:lnTo>
                      <a:pt x="142" y="354"/>
                    </a:lnTo>
                    <a:lnTo>
                      <a:pt x="146" y="352"/>
                    </a:lnTo>
                    <a:lnTo>
                      <a:pt x="160" y="338"/>
                    </a:lnTo>
                    <a:lnTo>
                      <a:pt x="162" y="308"/>
                    </a:lnTo>
                    <a:lnTo>
                      <a:pt x="162" y="304"/>
                    </a:lnTo>
                    <a:lnTo>
                      <a:pt x="160" y="302"/>
                    </a:lnTo>
                    <a:lnTo>
                      <a:pt x="160" y="300"/>
                    </a:lnTo>
                    <a:lnTo>
                      <a:pt x="156" y="298"/>
                    </a:lnTo>
                    <a:lnTo>
                      <a:pt x="154" y="294"/>
                    </a:lnTo>
                    <a:lnTo>
                      <a:pt x="154" y="292"/>
                    </a:lnTo>
                    <a:lnTo>
                      <a:pt x="154" y="288"/>
                    </a:lnTo>
                    <a:lnTo>
                      <a:pt x="154" y="286"/>
                    </a:lnTo>
                    <a:lnTo>
                      <a:pt x="156" y="284"/>
                    </a:lnTo>
                    <a:lnTo>
                      <a:pt x="158" y="280"/>
                    </a:lnTo>
                    <a:lnTo>
                      <a:pt x="160" y="278"/>
                    </a:lnTo>
                    <a:lnTo>
                      <a:pt x="160" y="274"/>
                    </a:lnTo>
                    <a:lnTo>
                      <a:pt x="160" y="270"/>
                    </a:lnTo>
                    <a:lnTo>
                      <a:pt x="158" y="270"/>
                    </a:lnTo>
                    <a:lnTo>
                      <a:pt x="156" y="268"/>
                    </a:lnTo>
                    <a:lnTo>
                      <a:pt x="154" y="268"/>
                    </a:lnTo>
                    <a:lnTo>
                      <a:pt x="152" y="270"/>
                    </a:lnTo>
                    <a:lnTo>
                      <a:pt x="150" y="270"/>
                    </a:lnTo>
                    <a:lnTo>
                      <a:pt x="148" y="270"/>
                    </a:lnTo>
                    <a:lnTo>
                      <a:pt x="148" y="268"/>
                    </a:lnTo>
                    <a:lnTo>
                      <a:pt x="146" y="266"/>
                    </a:lnTo>
                    <a:lnTo>
                      <a:pt x="146" y="264"/>
                    </a:lnTo>
                    <a:lnTo>
                      <a:pt x="146" y="260"/>
                    </a:lnTo>
                    <a:lnTo>
                      <a:pt x="146" y="258"/>
                    </a:lnTo>
                    <a:lnTo>
                      <a:pt x="146" y="254"/>
                    </a:lnTo>
                    <a:lnTo>
                      <a:pt x="144" y="250"/>
                    </a:lnTo>
                    <a:lnTo>
                      <a:pt x="144" y="246"/>
                    </a:lnTo>
                    <a:lnTo>
                      <a:pt x="142" y="244"/>
                    </a:lnTo>
                    <a:lnTo>
                      <a:pt x="140" y="240"/>
                    </a:lnTo>
                    <a:lnTo>
                      <a:pt x="138" y="238"/>
                    </a:lnTo>
                    <a:lnTo>
                      <a:pt x="136" y="238"/>
                    </a:lnTo>
                    <a:lnTo>
                      <a:pt x="250" y="238"/>
                    </a:lnTo>
                    <a:lnTo>
                      <a:pt x="250" y="94"/>
                    </a:lnTo>
                    <a:lnTo>
                      <a:pt x="250" y="96"/>
                    </a:lnTo>
                    <a:lnTo>
                      <a:pt x="250" y="0"/>
                    </a:lnTo>
                    <a:lnTo>
                      <a:pt x="392" y="0"/>
                    </a:lnTo>
                    <a:lnTo>
                      <a:pt x="392" y="46"/>
                    </a:lnTo>
                    <a:lnTo>
                      <a:pt x="396" y="46"/>
                    </a:lnTo>
                    <a:lnTo>
                      <a:pt x="400" y="46"/>
                    </a:lnTo>
                    <a:lnTo>
                      <a:pt x="673" y="46"/>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38" name="Freeform 91">
                <a:extLst>
                  <a:ext uri="{FF2B5EF4-FFF2-40B4-BE49-F238E27FC236}">
                    <a16:creationId xmlns:a16="http://schemas.microsoft.com/office/drawing/2014/main" id="{EE3FCE07-C17F-4253-8902-9F6A642A248E}"/>
                  </a:ext>
                </a:extLst>
              </p:cNvPr>
              <p:cNvSpPr>
                <a:spLocks/>
              </p:cNvSpPr>
              <p:nvPr/>
            </p:nvSpPr>
            <p:spPr bwMode="auto">
              <a:xfrm>
                <a:off x="1189" y="1931"/>
                <a:ext cx="799" cy="525"/>
              </a:xfrm>
              <a:custGeom>
                <a:avLst/>
                <a:gdLst>
                  <a:gd name="T0" fmla="*/ 799 w 799"/>
                  <a:gd name="T1" fmla="*/ 258 h 525"/>
                  <a:gd name="T2" fmla="*/ 799 w 799"/>
                  <a:gd name="T3" fmla="*/ 330 h 525"/>
                  <a:gd name="T4" fmla="*/ 620 w 799"/>
                  <a:gd name="T5" fmla="*/ 521 h 525"/>
                  <a:gd name="T6" fmla="*/ 288 w 799"/>
                  <a:gd name="T7" fmla="*/ 525 h 525"/>
                  <a:gd name="T8" fmla="*/ 0 w 799"/>
                  <a:gd name="T9" fmla="*/ 286 h 525"/>
                  <a:gd name="T10" fmla="*/ 0 w 799"/>
                  <a:gd name="T11" fmla="*/ 236 h 525"/>
                  <a:gd name="T12" fmla="*/ 0 w 799"/>
                  <a:gd name="T13" fmla="*/ 86 h 525"/>
                  <a:gd name="T14" fmla="*/ 2 w 799"/>
                  <a:gd name="T15" fmla="*/ 96 h 525"/>
                  <a:gd name="T16" fmla="*/ 8 w 799"/>
                  <a:gd name="T17" fmla="*/ 104 h 525"/>
                  <a:gd name="T18" fmla="*/ 10 w 799"/>
                  <a:gd name="T19" fmla="*/ 110 h 525"/>
                  <a:gd name="T20" fmla="*/ 14 w 799"/>
                  <a:gd name="T21" fmla="*/ 114 h 525"/>
                  <a:gd name="T22" fmla="*/ 20 w 799"/>
                  <a:gd name="T23" fmla="*/ 116 h 525"/>
                  <a:gd name="T24" fmla="*/ 26 w 799"/>
                  <a:gd name="T25" fmla="*/ 114 h 525"/>
                  <a:gd name="T26" fmla="*/ 28 w 799"/>
                  <a:gd name="T27" fmla="*/ 116 h 525"/>
                  <a:gd name="T28" fmla="*/ 28 w 799"/>
                  <a:gd name="T29" fmla="*/ 122 h 525"/>
                  <a:gd name="T30" fmla="*/ 32 w 799"/>
                  <a:gd name="T31" fmla="*/ 124 h 525"/>
                  <a:gd name="T32" fmla="*/ 36 w 799"/>
                  <a:gd name="T33" fmla="*/ 124 h 525"/>
                  <a:gd name="T34" fmla="*/ 42 w 799"/>
                  <a:gd name="T35" fmla="*/ 126 h 525"/>
                  <a:gd name="T36" fmla="*/ 46 w 799"/>
                  <a:gd name="T37" fmla="*/ 130 h 525"/>
                  <a:gd name="T38" fmla="*/ 50 w 799"/>
                  <a:gd name="T39" fmla="*/ 132 h 525"/>
                  <a:gd name="T40" fmla="*/ 52 w 799"/>
                  <a:gd name="T41" fmla="*/ 138 h 525"/>
                  <a:gd name="T42" fmla="*/ 54 w 799"/>
                  <a:gd name="T43" fmla="*/ 140 h 525"/>
                  <a:gd name="T44" fmla="*/ 282 w 799"/>
                  <a:gd name="T45" fmla="*/ 46 h 525"/>
                  <a:gd name="T46" fmla="*/ 530 w 799"/>
                  <a:gd name="T47" fmla="*/ 0 h 525"/>
                  <a:gd name="T48" fmla="*/ 648 w 799"/>
                  <a:gd name="T49" fmla="*/ 264 h 525"/>
                  <a:gd name="T50" fmla="*/ 652 w 799"/>
                  <a:gd name="T51" fmla="*/ 258 h 525"/>
                  <a:gd name="T52" fmla="*/ 656 w 799"/>
                  <a:gd name="T53" fmla="*/ 248 h 525"/>
                  <a:gd name="T54" fmla="*/ 664 w 799"/>
                  <a:gd name="T55" fmla="*/ 244 h 525"/>
                  <a:gd name="T56" fmla="*/ 668 w 799"/>
                  <a:gd name="T57" fmla="*/ 238 h 525"/>
                  <a:gd name="T58" fmla="*/ 672 w 799"/>
                  <a:gd name="T59" fmla="*/ 232 h 525"/>
                  <a:gd name="T60" fmla="*/ 674 w 799"/>
                  <a:gd name="T61" fmla="*/ 228 h 525"/>
                  <a:gd name="T62" fmla="*/ 672 w 799"/>
                  <a:gd name="T63" fmla="*/ 220 h 525"/>
                  <a:gd name="T64" fmla="*/ 674 w 799"/>
                  <a:gd name="T65" fmla="*/ 214 h 525"/>
                  <a:gd name="T66" fmla="*/ 680 w 799"/>
                  <a:gd name="T67" fmla="*/ 210 h 525"/>
                  <a:gd name="T68" fmla="*/ 684 w 799"/>
                  <a:gd name="T69" fmla="*/ 212 h 525"/>
                  <a:gd name="T70" fmla="*/ 686 w 799"/>
                  <a:gd name="T71" fmla="*/ 210 h 525"/>
                  <a:gd name="T72" fmla="*/ 682 w 799"/>
                  <a:gd name="T73" fmla="*/ 208 h 525"/>
                  <a:gd name="T74" fmla="*/ 686 w 799"/>
                  <a:gd name="T75" fmla="*/ 204 h 525"/>
                  <a:gd name="T76" fmla="*/ 692 w 799"/>
                  <a:gd name="T77" fmla="*/ 192 h 525"/>
                  <a:gd name="T78" fmla="*/ 696 w 799"/>
                  <a:gd name="T79" fmla="*/ 192 h 525"/>
                  <a:gd name="T80" fmla="*/ 700 w 799"/>
                  <a:gd name="T81" fmla="*/ 188 h 525"/>
                  <a:gd name="T82" fmla="*/ 702 w 799"/>
                  <a:gd name="T83" fmla="*/ 182 h 525"/>
                  <a:gd name="T84" fmla="*/ 706 w 799"/>
                  <a:gd name="T85" fmla="*/ 180 h 525"/>
                  <a:gd name="T86" fmla="*/ 712 w 799"/>
                  <a:gd name="T87" fmla="*/ 176 h 525"/>
                  <a:gd name="T88" fmla="*/ 722 w 799"/>
                  <a:gd name="T89" fmla="*/ 178 h 525"/>
                  <a:gd name="T90" fmla="*/ 728 w 799"/>
                  <a:gd name="T91" fmla="*/ 178 h 525"/>
                  <a:gd name="T92" fmla="*/ 734 w 799"/>
                  <a:gd name="T93" fmla="*/ 172 h 525"/>
                  <a:gd name="T94" fmla="*/ 738 w 799"/>
                  <a:gd name="T95" fmla="*/ 172 h 525"/>
                  <a:gd name="T96" fmla="*/ 742 w 799"/>
                  <a:gd name="T97" fmla="*/ 170 h 525"/>
                  <a:gd name="T98" fmla="*/ 746 w 799"/>
                  <a:gd name="T99" fmla="*/ 170 h 525"/>
                  <a:gd name="T100" fmla="*/ 748 w 799"/>
                  <a:gd name="T101" fmla="*/ 164 h 525"/>
                  <a:gd name="T102" fmla="*/ 752 w 799"/>
                  <a:gd name="T103" fmla="*/ 166 h 525"/>
                  <a:gd name="T104" fmla="*/ 756 w 799"/>
                  <a:gd name="T105" fmla="*/ 168 h 525"/>
                  <a:gd name="T106" fmla="*/ 760 w 799"/>
                  <a:gd name="T107" fmla="*/ 162 h 525"/>
                  <a:gd name="T108" fmla="*/ 766 w 799"/>
                  <a:gd name="T109" fmla="*/ 154 h 525"/>
                  <a:gd name="T110" fmla="*/ 785 w 799"/>
                  <a:gd name="T111" fmla="*/ 152 h 525"/>
                  <a:gd name="T112" fmla="*/ 797 w 799"/>
                  <a:gd name="T113" fmla="*/ 150 h 52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799" h="525">
                    <a:moveTo>
                      <a:pt x="797" y="150"/>
                    </a:moveTo>
                    <a:lnTo>
                      <a:pt x="799" y="258"/>
                    </a:lnTo>
                    <a:lnTo>
                      <a:pt x="799" y="262"/>
                    </a:lnTo>
                    <a:lnTo>
                      <a:pt x="799" y="326"/>
                    </a:lnTo>
                    <a:lnTo>
                      <a:pt x="799" y="330"/>
                    </a:lnTo>
                    <a:lnTo>
                      <a:pt x="799" y="519"/>
                    </a:lnTo>
                    <a:lnTo>
                      <a:pt x="620" y="519"/>
                    </a:lnTo>
                    <a:lnTo>
                      <a:pt x="620" y="521"/>
                    </a:lnTo>
                    <a:lnTo>
                      <a:pt x="476" y="521"/>
                    </a:lnTo>
                    <a:lnTo>
                      <a:pt x="476" y="525"/>
                    </a:lnTo>
                    <a:lnTo>
                      <a:pt x="288" y="525"/>
                    </a:lnTo>
                    <a:lnTo>
                      <a:pt x="288" y="523"/>
                    </a:lnTo>
                    <a:lnTo>
                      <a:pt x="0" y="523"/>
                    </a:lnTo>
                    <a:lnTo>
                      <a:pt x="0" y="286"/>
                    </a:lnTo>
                    <a:lnTo>
                      <a:pt x="0" y="284"/>
                    </a:lnTo>
                    <a:lnTo>
                      <a:pt x="0" y="236"/>
                    </a:lnTo>
                    <a:lnTo>
                      <a:pt x="0" y="96"/>
                    </a:lnTo>
                    <a:lnTo>
                      <a:pt x="0" y="86"/>
                    </a:lnTo>
                    <a:lnTo>
                      <a:pt x="0" y="88"/>
                    </a:lnTo>
                    <a:lnTo>
                      <a:pt x="2" y="90"/>
                    </a:lnTo>
                    <a:lnTo>
                      <a:pt x="2" y="96"/>
                    </a:lnTo>
                    <a:lnTo>
                      <a:pt x="4" y="100"/>
                    </a:lnTo>
                    <a:lnTo>
                      <a:pt x="6" y="102"/>
                    </a:lnTo>
                    <a:lnTo>
                      <a:pt x="8" y="104"/>
                    </a:lnTo>
                    <a:lnTo>
                      <a:pt x="10" y="106"/>
                    </a:lnTo>
                    <a:lnTo>
                      <a:pt x="10" y="108"/>
                    </a:lnTo>
                    <a:lnTo>
                      <a:pt x="10" y="110"/>
                    </a:lnTo>
                    <a:lnTo>
                      <a:pt x="12" y="112"/>
                    </a:lnTo>
                    <a:lnTo>
                      <a:pt x="14" y="112"/>
                    </a:lnTo>
                    <a:lnTo>
                      <a:pt x="14" y="114"/>
                    </a:lnTo>
                    <a:lnTo>
                      <a:pt x="16" y="114"/>
                    </a:lnTo>
                    <a:lnTo>
                      <a:pt x="18" y="114"/>
                    </a:lnTo>
                    <a:lnTo>
                      <a:pt x="20" y="116"/>
                    </a:lnTo>
                    <a:lnTo>
                      <a:pt x="22" y="116"/>
                    </a:lnTo>
                    <a:lnTo>
                      <a:pt x="22" y="114"/>
                    </a:lnTo>
                    <a:lnTo>
                      <a:pt x="26" y="114"/>
                    </a:lnTo>
                    <a:lnTo>
                      <a:pt x="28" y="116"/>
                    </a:lnTo>
                    <a:lnTo>
                      <a:pt x="28" y="118"/>
                    </a:lnTo>
                    <a:lnTo>
                      <a:pt x="28" y="120"/>
                    </a:lnTo>
                    <a:lnTo>
                      <a:pt x="28" y="122"/>
                    </a:lnTo>
                    <a:lnTo>
                      <a:pt x="30" y="124"/>
                    </a:lnTo>
                    <a:lnTo>
                      <a:pt x="32" y="124"/>
                    </a:lnTo>
                    <a:lnTo>
                      <a:pt x="34" y="124"/>
                    </a:lnTo>
                    <a:lnTo>
                      <a:pt x="36" y="124"/>
                    </a:lnTo>
                    <a:lnTo>
                      <a:pt x="38" y="126"/>
                    </a:lnTo>
                    <a:lnTo>
                      <a:pt x="40" y="126"/>
                    </a:lnTo>
                    <a:lnTo>
                      <a:pt x="42" y="126"/>
                    </a:lnTo>
                    <a:lnTo>
                      <a:pt x="44" y="126"/>
                    </a:lnTo>
                    <a:lnTo>
                      <a:pt x="46" y="130"/>
                    </a:lnTo>
                    <a:lnTo>
                      <a:pt x="48" y="130"/>
                    </a:lnTo>
                    <a:lnTo>
                      <a:pt x="50" y="130"/>
                    </a:lnTo>
                    <a:lnTo>
                      <a:pt x="50" y="132"/>
                    </a:lnTo>
                    <a:lnTo>
                      <a:pt x="50" y="134"/>
                    </a:lnTo>
                    <a:lnTo>
                      <a:pt x="52" y="134"/>
                    </a:lnTo>
                    <a:lnTo>
                      <a:pt x="52" y="138"/>
                    </a:lnTo>
                    <a:lnTo>
                      <a:pt x="52" y="140"/>
                    </a:lnTo>
                    <a:lnTo>
                      <a:pt x="54" y="140"/>
                    </a:lnTo>
                    <a:lnTo>
                      <a:pt x="56" y="142"/>
                    </a:lnTo>
                    <a:lnTo>
                      <a:pt x="282" y="142"/>
                    </a:lnTo>
                    <a:lnTo>
                      <a:pt x="282" y="46"/>
                    </a:lnTo>
                    <a:lnTo>
                      <a:pt x="284" y="46"/>
                    </a:lnTo>
                    <a:lnTo>
                      <a:pt x="282" y="0"/>
                    </a:lnTo>
                    <a:lnTo>
                      <a:pt x="530" y="0"/>
                    </a:lnTo>
                    <a:lnTo>
                      <a:pt x="552" y="50"/>
                    </a:lnTo>
                    <a:lnTo>
                      <a:pt x="572" y="116"/>
                    </a:lnTo>
                    <a:lnTo>
                      <a:pt x="648" y="264"/>
                    </a:lnTo>
                    <a:lnTo>
                      <a:pt x="650" y="260"/>
                    </a:lnTo>
                    <a:lnTo>
                      <a:pt x="652" y="258"/>
                    </a:lnTo>
                    <a:lnTo>
                      <a:pt x="654" y="256"/>
                    </a:lnTo>
                    <a:lnTo>
                      <a:pt x="656" y="252"/>
                    </a:lnTo>
                    <a:lnTo>
                      <a:pt x="656" y="248"/>
                    </a:lnTo>
                    <a:lnTo>
                      <a:pt x="658" y="248"/>
                    </a:lnTo>
                    <a:lnTo>
                      <a:pt x="664" y="244"/>
                    </a:lnTo>
                    <a:lnTo>
                      <a:pt x="666" y="242"/>
                    </a:lnTo>
                    <a:lnTo>
                      <a:pt x="668" y="240"/>
                    </a:lnTo>
                    <a:lnTo>
                      <a:pt x="668" y="238"/>
                    </a:lnTo>
                    <a:lnTo>
                      <a:pt x="670" y="236"/>
                    </a:lnTo>
                    <a:lnTo>
                      <a:pt x="670" y="232"/>
                    </a:lnTo>
                    <a:lnTo>
                      <a:pt x="672" y="232"/>
                    </a:lnTo>
                    <a:lnTo>
                      <a:pt x="672" y="230"/>
                    </a:lnTo>
                    <a:lnTo>
                      <a:pt x="674" y="228"/>
                    </a:lnTo>
                    <a:lnTo>
                      <a:pt x="674" y="226"/>
                    </a:lnTo>
                    <a:lnTo>
                      <a:pt x="672" y="220"/>
                    </a:lnTo>
                    <a:lnTo>
                      <a:pt x="670" y="218"/>
                    </a:lnTo>
                    <a:lnTo>
                      <a:pt x="672" y="216"/>
                    </a:lnTo>
                    <a:lnTo>
                      <a:pt x="674" y="214"/>
                    </a:lnTo>
                    <a:lnTo>
                      <a:pt x="676" y="212"/>
                    </a:lnTo>
                    <a:lnTo>
                      <a:pt x="678" y="210"/>
                    </a:lnTo>
                    <a:lnTo>
                      <a:pt x="680" y="210"/>
                    </a:lnTo>
                    <a:lnTo>
                      <a:pt x="680" y="212"/>
                    </a:lnTo>
                    <a:lnTo>
                      <a:pt x="682" y="212"/>
                    </a:lnTo>
                    <a:lnTo>
                      <a:pt x="684" y="212"/>
                    </a:lnTo>
                    <a:lnTo>
                      <a:pt x="686" y="212"/>
                    </a:lnTo>
                    <a:lnTo>
                      <a:pt x="686" y="210"/>
                    </a:lnTo>
                    <a:lnTo>
                      <a:pt x="684" y="210"/>
                    </a:lnTo>
                    <a:lnTo>
                      <a:pt x="682" y="208"/>
                    </a:lnTo>
                    <a:lnTo>
                      <a:pt x="682" y="204"/>
                    </a:lnTo>
                    <a:lnTo>
                      <a:pt x="684" y="204"/>
                    </a:lnTo>
                    <a:lnTo>
                      <a:pt x="686" y="204"/>
                    </a:lnTo>
                    <a:lnTo>
                      <a:pt x="688" y="202"/>
                    </a:lnTo>
                    <a:lnTo>
                      <a:pt x="688" y="200"/>
                    </a:lnTo>
                    <a:lnTo>
                      <a:pt x="692" y="192"/>
                    </a:lnTo>
                    <a:lnTo>
                      <a:pt x="694" y="192"/>
                    </a:lnTo>
                    <a:lnTo>
                      <a:pt x="696" y="192"/>
                    </a:lnTo>
                    <a:lnTo>
                      <a:pt x="698" y="190"/>
                    </a:lnTo>
                    <a:lnTo>
                      <a:pt x="700" y="188"/>
                    </a:lnTo>
                    <a:lnTo>
                      <a:pt x="700" y="186"/>
                    </a:lnTo>
                    <a:lnTo>
                      <a:pt x="702" y="184"/>
                    </a:lnTo>
                    <a:lnTo>
                      <a:pt x="702" y="182"/>
                    </a:lnTo>
                    <a:lnTo>
                      <a:pt x="704" y="182"/>
                    </a:lnTo>
                    <a:lnTo>
                      <a:pt x="706" y="182"/>
                    </a:lnTo>
                    <a:lnTo>
                      <a:pt x="706" y="180"/>
                    </a:lnTo>
                    <a:lnTo>
                      <a:pt x="708" y="178"/>
                    </a:lnTo>
                    <a:lnTo>
                      <a:pt x="708" y="176"/>
                    </a:lnTo>
                    <a:lnTo>
                      <a:pt x="712" y="176"/>
                    </a:lnTo>
                    <a:lnTo>
                      <a:pt x="714" y="174"/>
                    </a:lnTo>
                    <a:lnTo>
                      <a:pt x="720" y="176"/>
                    </a:lnTo>
                    <a:lnTo>
                      <a:pt x="722" y="178"/>
                    </a:lnTo>
                    <a:lnTo>
                      <a:pt x="726" y="178"/>
                    </a:lnTo>
                    <a:lnTo>
                      <a:pt x="728" y="178"/>
                    </a:lnTo>
                    <a:lnTo>
                      <a:pt x="730" y="176"/>
                    </a:lnTo>
                    <a:lnTo>
                      <a:pt x="732" y="176"/>
                    </a:lnTo>
                    <a:lnTo>
                      <a:pt x="734" y="172"/>
                    </a:lnTo>
                    <a:lnTo>
                      <a:pt x="736" y="172"/>
                    </a:lnTo>
                    <a:lnTo>
                      <a:pt x="738" y="172"/>
                    </a:lnTo>
                    <a:lnTo>
                      <a:pt x="740" y="174"/>
                    </a:lnTo>
                    <a:lnTo>
                      <a:pt x="742" y="172"/>
                    </a:lnTo>
                    <a:lnTo>
                      <a:pt x="742" y="170"/>
                    </a:lnTo>
                    <a:lnTo>
                      <a:pt x="744" y="170"/>
                    </a:lnTo>
                    <a:lnTo>
                      <a:pt x="746" y="170"/>
                    </a:lnTo>
                    <a:lnTo>
                      <a:pt x="748" y="170"/>
                    </a:lnTo>
                    <a:lnTo>
                      <a:pt x="748" y="166"/>
                    </a:lnTo>
                    <a:lnTo>
                      <a:pt x="748" y="164"/>
                    </a:lnTo>
                    <a:lnTo>
                      <a:pt x="750" y="164"/>
                    </a:lnTo>
                    <a:lnTo>
                      <a:pt x="752" y="166"/>
                    </a:lnTo>
                    <a:lnTo>
                      <a:pt x="754" y="168"/>
                    </a:lnTo>
                    <a:lnTo>
                      <a:pt x="756" y="168"/>
                    </a:lnTo>
                    <a:lnTo>
                      <a:pt x="756" y="164"/>
                    </a:lnTo>
                    <a:lnTo>
                      <a:pt x="758" y="162"/>
                    </a:lnTo>
                    <a:lnTo>
                      <a:pt x="760" y="162"/>
                    </a:lnTo>
                    <a:lnTo>
                      <a:pt x="760" y="160"/>
                    </a:lnTo>
                    <a:lnTo>
                      <a:pt x="764" y="156"/>
                    </a:lnTo>
                    <a:lnTo>
                      <a:pt x="766" y="154"/>
                    </a:lnTo>
                    <a:lnTo>
                      <a:pt x="768" y="152"/>
                    </a:lnTo>
                    <a:lnTo>
                      <a:pt x="772" y="152"/>
                    </a:lnTo>
                    <a:lnTo>
                      <a:pt x="785" y="152"/>
                    </a:lnTo>
                    <a:lnTo>
                      <a:pt x="793" y="150"/>
                    </a:lnTo>
                    <a:lnTo>
                      <a:pt x="797" y="150"/>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39" name="Freeform 92">
                <a:extLst>
                  <a:ext uri="{FF2B5EF4-FFF2-40B4-BE49-F238E27FC236}">
                    <a16:creationId xmlns:a16="http://schemas.microsoft.com/office/drawing/2014/main" id="{C87C8CE4-1417-4051-8030-DB4D09046574}"/>
                  </a:ext>
                </a:extLst>
              </p:cNvPr>
              <p:cNvSpPr>
                <a:spLocks/>
              </p:cNvSpPr>
              <p:nvPr/>
            </p:nvSpPr>
            <p:spPr bwMode="auto">
              <a:xfrm>
                <a:off x="673" y="2450"/>
                <a:ext cx="1315" cy="596"/>
              </a:xfrm>
              <a:custGeom>
                <a:avLst/>
                <a:gdLst>
                  <a:gd name="T0" fmla="*/ 0 w 1315"/>
                  <a:gd name="T1" fmla="*/ 4 h 596"/>
                  <a:gd name="T2" fmla="*/ 804 w 1315"/>
                  <a:gd name="T3" fmla="*/ 4 h 596"/>
                  <a:gd name="T4" fmla="*/ 804 w 1315"/>
                  <a:gd name="T5" fmla="*/ 6 h 596"/>
                  <a:gd name="T6" fmla="*/ 992 w 1315"/>
                  <a:gd name="T7" fmla="*/ 6 h 596"/>
                  <a:gd name="T8" fmla="*/ 992 w 1315"/>
                  <a:gd name="T9" fmla="*/ 2 h 596"/>
                  <a:gd name="T10" fmla="*/ 1136 w 1315"/>
                  <a:gd name="T11" fmla="*/ 2 h 596"/>
                  <a:gd name="T12" fmla="*/ 1136 w 1315"/>
                  <a:gd name="T13" fmla="*/ 0 h 596"/>
                  <a:gd name="T14" fmla="*/ 1313 w 1315"/>
                  <a:gd name="T15" fmla="*/ 0 h 596"/>
                  <a:gd name="T16" fmla="*/ 1313 w 1315"/>
                  <a:gd name="T17" fmla="*/ 140 h 596"/>
                  <a:gd name="T18" fmla="*/ 1315 w 1315"/>
                  <a:gd name="T19" fmla="*/ 142 h 596"/>
                  <a:gd name="T20" fmla="*/ 1313 w 1315"/>
                  <a:gd name="T21" fmla="*/ 236 h 596"/>
                  <a:gd name="T22" fmla="*/ 1313 w 1315"/>
                  <a:gd name="T23" fmla="*/ 236 h 596"/>
                  <a:gd name="T24" fmla="*/ 1313 w 1315"/>
                  <a:gd name="T25" fmla="*/ 428 h 596"/>
                  <a:gd name="T26" fmla="*/ 1216 w 1315"/>
                  <a:gd name="T27" fmla="*/ 428 h 596"/>
                  <a:gd name="T28" fmla="*/ 1214 w 1315"/>
                  <a:gd name="T29" fmla="*/ 428 h 596"/>
                  <a:gd name="T30" fmla="*/ 1130 w 1315"/>
                  <a:gd name="T31" fmla="*/ 428 h 596"/>
                  <a:gd name="T32" fmla="*/ 1130 w 1315"/>
                  <a:gd name="T33" fmla="*/ 430 h 596"/>
                  <a:gd name="T34" fmla="*/ 990 w 1315"/>
                  <a:gd name="T35" fmla="*/ 430 h 596"/>
                  <a:gd name="T36" fmla="*/ 988 w 1315"/>
                  <a:gd name="T37" fmla="*/ 526 h 596"/>
                  <a:gd name="T38" fmla="*/ 990 w 1315"/>
                  <a:gd name="T39" fmla="*/ 532 h 596"/>
                  <a:gd name="T40" fmla="*/ 990 w 1315"/>
                  <a:gd name="T41" fmla="*/ 542 h 596"/>
                  <a:gd name="T42" fmla="*/ 896 w 1315"/>
                  <a:gd name="T43" fmla="*/ 542 h 596"/>
                  <a:gd name="T44" fmla="*/ 896 w 1315"/>
                  <a:gd name="T45" fmla="*/ 596 h 596"/>
                  <a:gd name="T46" fmla="*/ 116 w 1315"/>
                  <a:gd name="T47" fmla="*/ 302 h 596"/>
                  <a:gd name="T48" fmla="*/ 114 w 1315"/>
                  <a:gd name="T49" fmla="*/ 300 h 596"/>
                  <a:gd name="T50" fmla="*/ 0 w 1315"/>
                  <a:gd name="T51" fmla="*/ 258 h 596"/>
                  <a:gd name="T52" fmla="*/ 0 w 1315"/>
                  <a:gd name="T53" fmla="*/ 4 h 596"/>
                  <a:gd name="T54" fmla="*/ 0 w 1315"/>
                  <a:gd name="T55" fmla="*/ 4 h 596"/>
                  <a:gd name="T56" fmla="*/ 0 w 1315"/>
                  <a:gd name="T57" fmla="*/ 4 h 59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15" h="596">
                    <a:moveTo>
                      <a:pt x="0" y="4"/>
                    </a:moveTo>
                    <a:lnTo>
                      <a:pt x="804" y="4"/>
                    </a:lnTo>
                    <a:lnTo>
                      <a:pt x="804" y="6"/>
                    </a:lnTo>
                    <a:lnTo>
                      <a:pt x="992" y="6"/>
                    </a:lnTo>
                    <a:lnTo>
                      <a:pt x="992" y="2"/>
                    </a:lnTo>
                    <a:lnTo>
                      <a:pt x="1136" y="2"/>
                    </a:lnTo>
                    <a:lnTo>
                      <a:pt x="1136" y="0"/>
                    </a:lnTo>
                    <a:lnTo>
                      <a:pt x="1313" y="0"/>
                    </a:lnTo>
                    <a:lnTo>
                      <a:pt x="1313" y="140"/>
                    </a:lnTo>
                    <a:lnTo>
                      <a:pt x="1315" y="142"/>
                    </a:lnTo>
                    <a:lnTo>
                      <a:pt x="1313" y="236"/>
                    </a:lnTo>
                    <a:lnTo>
                      <a:pt x="1313" y="428"/>
                    </a:lnTo>
                    <a:lnTo>
                      <a:pt x="1216" y="428"/>
                    </a:lnTo>
                    <a:lnTo>
                      <a:pt x="1214" y="428"/>
                    </a:lnTo>
                    <a:lnTo>
                      <a:pt x="1130" y="428"/>
                    </a:lnTo>
                    <a:lnTo>
                      <a:pt x="1130" y="430"/>
                    </a:lnTo>
                    <a:lnTo>
                      <a:pt x="990" y="430"/>
                    </a:lnTo>
                    <a:lnTo>
                      <a:pt x="988" y="526"/>
                    </a:lnTo>
                    <a:lnTo>
                      <a:pt x="990" y="532"/>
                    </a:lnTo>
                    <a:lnTo>
                      <a:pt x="990" y="542"/>
                    </a:lnTo>
                    <a:lnTo>
                      <a:pt x="896" y="542"/>
                    </a:lnTo>
                    <a:lnTo>
                      <a:pt x="896" y="596"/>
                    </a:lnTo>
                    <a:lnTo>
                      <a:pt x="116" y="302"/>
                    </a:lnTo>
                    <a:lnTo>
                      <a:pt x="114" y="300"/>
                    </a:lnTo>
                    <a:lnTo>
                      <a:pt x="0" y="258"/>
                    </a:lnTo>
                    <a:lnTo>
                      <a:pt x="0" y="4"/>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40" name="Freeform 93">
                <a:extLst>
                  <a:ext uri="{FF2B5EF4-FFF2-40B4-BE49-F238E27FC236}">
                    <a16:creationId xmlns:a16="http://schemas.microsoft.com/office/drawing/2014/main" id="{F1181EC5-4F89-443B-98D8-A60C576C1E1E}"/>
                  </a:ext>
                </a:extLst>
              </p:cNvPr>
              <p:cNvSpPr>
                <a:spLocks/>
              </p:cNvSpPr>
              <p:nvPr/>
            </p:nvSpPr>
            <p:spPr bwMode="auto">
              <a:xfrm>
                <a:off x="1982" y="2496"/>
                <a:ext cx="640" cy="600"/>
              </a:xfrm>
              <a:custGeom>
                <a:avLst/>
                <a:gdLst>
                  <a:gd name="T0" fmla="*/ 608 w 640"/>
                  <a:gd name="T1" fmla="*/ 2 h 600"/>
                  <a:gd name="T2" fmla="*/ 640 w 640"/>
                  <a:gd name="T3" fmla="*/ 2 h 600"/>
                  <a:gd name="T4" fmla="*/ 640 w 640"/>
                  <a:gd name="T5" fmla="*/ 600 h 600"/>
                  <a:gd name="T6" fmla="*/ 0 w 640"/>
                  <a:gd name="T7" fmla="*/ 598 h 600"/>
                  <a:gd name="T8" fmla="*/ 0 w 640"/>
                  <a:gd name="T9" fmla="*/ 444 h 600"/>
                  <a:gd name="T10" fmla="*/ 4 w 640"/>
                  <a:gd name="T11" fmla="*/ 444 h 600"/>
                  <a:gd name="T12" fmla="*/ 4 w 640"/>
                  <a:gd name="T13" fmla="*/ 190 h 600"/>
                  <a:gd name="T14" fmla="*/ 4 w 640"/>
                  <a:gd name="T15" fmla="*/ 190 h 600"/>
                  <a:gd name="T16" fmla="*/ 6 w 640"/>
                  <a:gd name="T17" fmla="*/ 96 h 600"/>
                  <a:gd name="T18" fmla="*/ 4 w 640"/>
                  <a:gd name="T19" fmla="*/ 94 h 600"/>
                  <a:gd name="T20" fmla="*/ 4 w 640"/>
                  <a:gd name="T21" fmla="*/ 0 h 600"/>
                  <a:gd name="T22" fmla="*/ 50 w 640"/>
                  <a:gd name="T23" fmla="*/ 2 h 600"/>
                  <a:gd name="T24" fmla="*/ 50 w 640"/>
                  <a:gd name="T25" fmla="*/ 2 h 600"/>
                  <a:gd name="T26" fmla="*/ 80 w 640"/>
                  <a:gd name="T27" fmla="*/ 2 h 600"/>
                  <a:gd name="T28" fmla="*/ 84 w 640"/>
                  <a:gd name="T29" fmla="*/ 2 h 600"/>
                  <a:gd name="T30" fmla="*/ 88 w 640"/>
                  <a:gd name="T31" fmla="*/ 2 h 600"/>
                  <a:gd name="T32" fmla="*/ 90 w 640"/>
                  <a:gd name="T33" fmla="*/ 2 h 600"/>
                  <a:gd name="T34" fmla="*/ 560 w 640"/>
                  <a:gd name="T35" fmla="*/ 4 h 600"/>
                  <a:gd name="T36" fmla="*/ 560 w 640"/>
                  <a:gd name="T37" fmla="*/ 2 h 600"/>
                  <a:gd name="T38" fmla="*/ 608 w 640"/>
                  <a:gd name="T39" fmla="*/ 2 h 600"/>
                  <a:gd name="T40" fmla="*/ 608 w 640"/>
                  <a:gd name="T41" fmla="*/ 2 h 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40" h="600">
                    <a:moveTo>
                      <a:pt x="608" y="2"/>
                    </a:moveTo>
                    <a:lnTo>
                      <a:pt x="640" y="2"/>
                    </a:lnTo>
                    <a:lnTo>
                      <a:pt x="640" y="600"/>
                    </a:lnTo>
                    <a:lnTo>
                      <a:pt x="0" y="598"/>
                    </a:lnTo>
                    <a:lnTo>
                      <a:pt x="0" y="444"/>
                    </a:lnTo>
                    <a:lnTo>
                      <a:pt x="4" y="444"/>
                    </a:lnTo>
                    <a:lnTo>
                      <a:pt x="4" y="190"/>
                    </a:lnTo>
                    <a:lnTo>
                      <a:pt x="6" y="96"/>
                    </a:lnTo>
                    <a:lnTo>
                      <a:pt x="4" y="94"/>
                    </a:lnTo>
                    <a:lnTo>
                      <a:pt x="4" y="0"/>
                    </a:lnTo>
                    <a:lnTo>
                      <a:pt x="50" y="2"/>
                    </a:lnTo>
                    <a:lnTo>
                      <a:pt x="80" y="2"/>
                    </a:lnTo>
                    <a:lnTo>
                      <a:pt x="84" y="2"/>
                    </a:lnTo>
                    <a:lnTo>
                      <a:pt x="88" y="2"/>
                    </a:lnTo>
                    <a:lnTo>
                      <a:pt x="90" y="2"/>
                    </a:lnTo>
                    <a:lnTo>
                      <a:pt x="560" y="4"/>
                    </a:lnTo>
                    <a:lnTo>
                      <a:pt x="560" y="2"/>
                    </a:lnTo>
                    <a:lnTo>
                      <a:pt x="608" y="2"/>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sp>
            <p:nvSpPr>
              <p:cNvPr id="41" name="Freeform 94">
                <a:extLst>
                  <a:ext uri="{FF2B5EF4-FFF2-40B4-BE49-F238E27FC236}">
                    <a16:creationId xmlns:a16="http://schemas.microsoft.com/office/drawing/2014/main" id="{6A022B3E-CADE-4D55-BB22-B059052EE0CF}"/>
                  </a:ext>
                </a:extLst>
              </p:cNvPr>
              <p:cNvSpPr>
                <a:spLocks/>
              </p:cNvSpPr>
              <p:nvPr/>
            </p:nvSpPr>
            <p:spPr bwMode="auto">
              <a:xfrm>
                <a:off x="1569" y="2878"/>
                <a:ext cx="417" cy="218"/>
              </a:xfrm>
              <a:custGeom>
                <a:avLst/>
                <a:gdLst>
                  <a:gd name="T0" fmla="*/ 0 w 417"/>
                  <a:gd name="T1" fmla="*/ 168 h 218"/>
                  <a:gd name="T2" fmla="*/ 0 w 417"/>
                  <a:gd name="T3" fmla="*/ 114 h 218"/>
                  <a:gd name="T4" fmla="*/ 94 w 417"/>
                  <a:gd name="T5" fmla="*/ 114 h 218"/>
                  <a:gd name="T6" fmla="*/ 94 w 417"/>
                  <a:gd name="T7" fmla="*/ 104 h 218"/>
                  <a:gd name="T8" fmla="*/ 92 w 417"/>
                  <a:gd name="T9" fmla="*/ 98 h 218"/>
                  <a:gd name="T10" fmla="*/ 94 w 417"/>
                  <a:gd name="T11" fmla="*/ 2 h 218"/>
                  <a:gd name="T12" fmla="*/ 234 w 417"/>
                  <a:gd name="T13" fmla="*/ 2 h 218"/>
                  <a:gd name="T14" fmla="*/ 234 w 417"/>
                  <a:gd name="T15" fmla="*/ 0 h 218"/>
                  <a:gd name="T16" fmla="*/ 318 w 417"/>
                  <a:gd name="T17" fmla="*/ 0 h 218"/>
                  <a:gd name="T18" fmla="*/ 320 w 417"/>
                  <a:gd name="T19" fmla="*/ 0 h 218"/>
                  <a:gd name="T20" fmla="*/ 417 w 417"/>
                  <a:gd name="T21" fmla="*/ 0 h 218"/>
                  <a:gd name="T22" fmla="*/ 417 w 417"/>
                  <a:gd name="T23" fmla="*/ 62 h 218"/>
                  <a:gd name="T24" fmla="*/ 413 w 417"/>
                  <a:gd name="T25" fmla="*/ 62 h 218"/>
                  <a:gd name="T26" fmla="*/ 413 w 417"/>
                  <a:gd name="T27" fmla="*/ 216 h 218"/>
                  <a:gd name="T28" fmla="*/ 134 w 417"/>
                  <a:gd name="T29" fmla="*/ 218 h 218"/>
                  <a:gd name="T30" fmla="*/ 0 w 417"/>
                  <a:gd name="T31" fmla="*/ 168 h 218"/>
                  <a:gd name="T32" fmla="*/ 0 w 417"/>
                  <a:gd name="T33" fmla="*/ 168 h 218"/>
                  <a:gd name="T34" fmla="*/ 0 w 417"/>
                  <a:gd name="T35" fmla="*/ 168 h 2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17" h="218">
                    <a:moveTo>
                      <a:pt x="0" y="168"/>
                    </a:moveTo>
                    <a:lnTo>
                      <a:pt x="0" y="114"/>
                    </a:lnTo>
                    <a:lnTo>
                      <a:pt x="94" y="114"/>
                    </a:lnTo>
                    <a:lnTo>
                      <a:pt x="94" y="104"/>
                    </a:lnTo>
                    <a:lnTo>
                      <a:pt x="92" y="98"/>
                    </a:lnTo>
                    <a:lnTo>
                      <a:pt x="94" y="2"/>
                    </a:lnTo>
                    <a:lnTo>
                      <a:pt x="234" y="2"/>
                    </a:lnTo>
                    <a:lnTo>
                      <a:pt x="234" y="0"/>
                    </a:lnTo>
                    <a:lnTo>
                      <a:pt x="318" y="0"/>
                    </a:lnTo>
                    <a:lnTo>
                      <a:pt x="320" y="0"/>
                    </a:lnTo>
                    <a:lnTo>
                      <a:pt x="417" y="0"/>
                    </a:lnTo>
                    <a:lnTo>
                      <a:pt x="417" y="62"/>
                    </a:lnTo>
                    <a:lnTo>
                      <a:pt x="413" y="62"/>
                    </a:lnTo>
                    <a:lnTo>
                      <a:pt x="413" y="216"/>
                    </a:lnTo>
                    <a:lnTo>
                      <a:pt x="134" y="218"/>
                    </a:lnTo>
                    <a:lnTo>
                      <a:pt x="0" y="168"/>
                    </a:lnTo>
                    <a:close/>
                  </a:path>
                </a:pathLst>
              </a:custGeom>
              <a:solidFill>
                <a:srgbClr val="232347"/>
              </a:solidFill>
              <a:ln w="9525" cmpd="sng">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sym typeface="Arial"/>
                </a:endParaRPr>
              </a:p>
            </p:txBody>
          </p:sp>
        </p:grpSp>
        <p:grpSp>
          <p:nvGrpSpPr>
            <p:cNvPr id="11" name="Group 10">
              <a:extLst>
                <a:ext uri="{FF2B5EF4-FFF2-40B4-BE49-F238E27FC236}">
                  <a16:creationId xmlns:a16="http://schemas.microsoft.com/office/drawing/2014/main" id="{395B4C65-B8DD-4D6B-8DFB-566B1EDDFC1B}"/>
                </a:ext>
              </a:extLst>
            </p:cNvPr>
            <p:cNvGrpSpPr>
              <a:grpSpLocks/>
            </p:cNvGrpSpPr>
            <p:nvPr/>
          </p:nvGrpSpPr>
          <p:grpSpPr bwMode="auto">
            <a:xfrm>
              <a:off x="413137" y="1272645"/>
              <a:ext cx="5959479" cy="5776922"/>
              <a:chOff x="423856" y="962219"/>
              <a:chExt cx="3754" cy="3639"/>
            </a:xfrm>
          </p:grpSpPr>
          <p:sp>
            <p:nvSpPr>
              <p:cNvPr id="12" name="Rectangle 11">
                <a:extLst>
                  <a:ext uri="{FF2B5EF4-FFF2-40B4-BE49-F238E27FC236}">
                    <a16:creationId xmlns:a16="http://schemas.microsoft.com/office/drawing/2014/main" id="{706BAB5E-02B5-42F7-8248-3DB34A468519}"/>
                  </a:ext>
                </a:extLst>
              </p:cNvPr>
              <p:cNvSpPr>
                <a:spLocks noChangeArrowheads="1"/>
              </p:cNvSpPr>
              <p:nvPr/>
            </p:nvSpPr>
            <p:spPr bwMode="auto">
              <a:xfrm>
                <a:off x="425820" y="965467"/>
                <a:ext cx="543" cy="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ctr" defTabSz="914400" rtl="0" eaLnBrk="0" fontAlgn="base" latinLnBrk="0" hangingPunct="0">
                  <a:lnSpc>
                    <a:spcPts val="14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Santa Cruz</a:t>
                </a:r>
                <a:endParaRPr kumimoji="0" lang="en-US" sz="2000" b="1"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13" name="Rectangle 12">
                <a:extLst>
                  <a:ext uri="{FF2B5EF4-FFF2-40B4-BE49-F238E27FC236}">
                    <a16:creationId xmlns:a16="http://schemas.microsoft.com/office/drawing/2014/main" id="{6C94EFCE-7671-46D4-9B05-EF1590B60AA1}"/>
                  </a:ext>
                </a:extLst>
              </p:cNvPr>
              <p:cNvSpPr>
                <a:spLocks noChangeArrowheads="1"/>
              </p:cNvSpPr>
              <p:nvPr/>
            </p:nvSpPr>
            <p:spPr bwMode="auto">
              <a:xfrm>
                <a:off x="426552" y="965075"/>
                <a:ext cx="54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Cochise</a:t>
                </a:r>
                <a:endParaRPr kumimoji="0" lang="en-US" sz="20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14" name="Rectangle 13">
                <a:extLst>
                  <a:ext uri="{FF2B5EF4-FFF2-40B4-BE49-F238E27FC236}">
                    <a16:creationId xmlns:a16="http://schemas.microsoft.com/office/drawing/2014/main" id="{7793FD2C-FB22-4ED8-A32A-67115FFFAB95}"/>
                  </a:ext>
                </a:extLst>
              </p:cNvPr>
              <p:cNvSpPr>
                <a:spLocks noChangeArrowheads="1"/>
              </p:cNvSpPr>
              <p:nvPr/>
            </p:nvSpPr>
            <p:spPr bwMode="auto">
              <a:xfrm>
                <a:off x="425341" y="965043"/>
                <a:ext cx="379"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Pima</a:t>
                </a:r>
                <a:endParaRPr kumimoji="0" lang="en-US" sz="20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15" name="Rectangle 14">
                <a:extLst>
                  <a:ext uri="{FF2B5EF4-FFF2-40B4-BE49-F238E27FC236}">
                    <a16:creationId xmlns:a16="http://schemas.microsoft.com/office/drawing/2014/main" id="{69A3C9F6-309D-48AA-BE15-017EE2BA9565}"/>
                  </a:ext>
                </a:extLst>
              </p:cNvPr>
              <p:cNvSpPr>
                <a:spLocks noChangeArrowheads="1"/>
              </p:cNvSpPr>
              <p:nvPr/>
            </p:nvSpPr>
            <p:spPr bwMode="auto">
              <a:xfrm>
                <a:off x="425551" y="964393"/>
                <a:ext cx="45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Pinal</a:t>
                </a:r>
                <a:endParaRPr kumimoji="0" lang="en-US" sz="20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16" name="Rectangle 15">
                <a:extLst>
                  <a:ext uri="{FF2B5EF4-FFF2-40B4-BE49-F238E27FC236}">
                    <a16:creationId xmlns:a16="http://schemas.microsoft.com/office/drawing/2014/main" id="{00FE0476-7758-4353-887B-A30F72B57B86}"/>
                  </a:ext>
                </a:extLst>
              </p:cNvPr>
              <p:cNvSpPr>
                <a:spLocks noChangeArrowheads="1"/>
              </p:cNvSpPr>
              <p:nvPr/>
            </p:nvSpPr>
            <p:spPr bwMode="auto">
              <a:xfrm>
                <a:off x="423929" y="964499"/>
                <a:ext cx="397" cy="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Yuma</a:t>
                </a:r>
                <a:endParaRPr kumimoji="0" lang="en-US" sz="14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17" name="Rectangle 16">
                <a:extLst>
                  <a:ext uri="{FF2B5EF4-FFF2-40B4-BE49-F238E27FC236}">
                    <a16:creationId xmlns:a16="http://schemas.microsoft.com/office/drawing/2014/main" id="{AA32CD68-D3AD-484F-8076-289B12906585}"/>
                  </a:ext>
                </a:extLst>
              </p:cNvPr>
              <p:cNvSpPr>
                <a:spLocks noChangeArrowheads="1"/>
              </p:cNvSpPr>
              <p:nvPr/>
            </p:nvSpPr>
            <p:spPr bwMode="auto">
              <a:xfrm>
                <a:off x="426312" y="964432"/>
                <a:ext cx="545"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Graham</a:t>
                </a:r>
                <a:endParaRPr kumimoji="0" lang="en-US" sz="20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18" name="Rectangle 17">
                <a:extLst>
                  <a:ext uri="{FF2B5EF4-FFF2-40B4-BE49-F238E27FC236}">
                    <a16:creationId xmlns:a16="http://schemas.microsoft.com/office/drawing/2014/main" id="{C56F6B36-4B0D-4F24-A47B-EDF0B1D7CD88}"/>
                  </a:ext>
                </a:extLst>
              </p:cNvPr>
              <p:cNvSpPr>
                <a:spLocks noChangeArrowheads="1"/>
              </p:cNvSpPr>
              <p:nvPr/>
            </p:nvSpPr>
            <p:spPr bwMode="auto">
              <a:xfrm>
                <a:off x="426905" y="964134"/>
                <a:ext cx="705"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Greenlee</a:t>
                </a:r>
                <a:endParaRPr kumimoji="0" lang="en-US" sz="14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19" name="Rectangle 18">
                <a:extLst>
                  <a:ext uri="{FF2B5EF4-FFF2-40B4-BE49-F238E27FC236}">
                    <a16:creationId xmlns:a16="http://schemas.microsoft.com/office/drawing/2014/main" id="{36DF1E93-FB9F-494C-ACF2-1623EE6E3B0B}"/>
                  </a:ext>
                </a:extLst>
              </p:cNvPr>
              <p:cNvSpPr>
                <a:spLocks noChangeArrowheads="1"/>
              </p:cNvSpPr>
              <p:nvPr/>
            </p:nvSpPr>
            <p:spPr bwMode="auto">
              <a:xfrm>
                <a:off x="424685" y="963917"/>
                <a:ext cx="719"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Maricopa</a:t>
                </a:r>
                <a:endParaRPr kumimoji="0" lang="en-US" sz="20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20" name="Rectangle 19">
                <a:extLst>
                  <a:ext uri="{FF2B5EF4-FFF2-40B4-BE49-F238E27FC236}">
                    <a16:creationId xmlns:a16="http://schemas.microsoft.com/office/drawing/2014/main" id="{C39B6D31-020E-4A84-B792-1486D8AE4200}"/>
                  </a:ext>
                </a:extLst>
              </p:cNvPr>
              <p:cNvSpPr>
                <a:spLocks noChangeArrowheads="1"/>
              </p:cNvSpPr>
              <p:nvPr/>
            </p:nvSpPr>
            <p:spPr bwMode="auto">
              <a:xfrm>
                <a:off x="423920" y="963699"/>
                <a:ext cx="494"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La Paz</a:t>
                </a:r>
                <a:endParaRPr kumimoji="0" lang="en-US" sz="20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21" name="Rectangle 20">
                <a:extLst>
                  <a:ext uri="{FF2B5EF4-FFF2-40B4-BE49-F238E27FC236}">
                    <a16:creationId xmlns:a16="http://schemas.microsoft.com/office/drawing/2014/main" id="{7E9066D5-392C-4F17-B77B-8DDADAAED9D7}"/>
                  </a:ext>
                </a:extLst>
              </p:cNvPr>
              <p:cNvSpPr>
                <a:spLocks noChangeArrowheads="1"/>
              </p:cNvSpPr>
              <p:nvPr/>
            </p:nvSpPr>
            <p:spPr bwMode="auto">
              <a:xfrm>
                <a:off x="426006" y="963819"/>
                <a:ext cx="36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Gila</a:t>
                </a:r>
                <a:endParaRPr kumimoji="0" lang="en-US" sz="18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22" name="Rectangle 21">
                <a:extLst>
                  <a:ext uri="{FF2B5EF4-FFF2-40B4-BE49-F238E27FC236}">
                    <a16:creationId xmlns:a16="http://schemas.microsoft.com/office/drawing/2014/main" id="{329A0D70-C2C4-4225-A65E-AA24C6499C4F}"/>
                  </a:ext>
                </a:extLst>
              </p:cNvPr>
              <p:cNvSpPr>
                <a:spLocks noChangeArrowheads="1"/>
              </p:cNvSpPr>
              <p:nvPr/>
            </p:nvSpPr>
            <p:spPr bwMode="auto">
              <a:xfrm>
                <a:off x="424748" y="963178"/>
                <a:ext cx="603"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Yavapai</a:t>
                </a:r>
                <a:endParaRPr kumimoji="0" lang="en-US" sz="18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23" name="Rectangle 22">
                <a:extLst>
                  <a:ext uri="{FF2B5EF4-FFF2-40B4-BE49-F238E27FC236}">
                    <a16:creationId xmlns:a16="http://schemas.microsoft.com/office/drawing/2014/main" id="{6F861931-8850-4D47-8F2A-916AB59B6E10}"/>
                  </a:ext>
                </a:extLst>
              </p:cNvPr>
              <p:cNvSpPr>
                <a:spLocks noChangeArrowheads="1"/>
              </p:cNvSpPr>
              <p:nvPr/>
            </p:nvSpPr>
            <p:spPr bwMode="auto">
              <a:xfrm>
                <a:off x="426729" y="962562"/>
                <a:ext cx="528"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Apache</a:t>
                </a:r>
                <a:endParaRPr kumimoji="0" lang="en-US" sz="11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24" name="Rectangle 23">
                <a:extLst>
                  <a:ext uri="{FF2B5EF4-FFF2-40B4-BE49-F238E27FC236}">
                    <a16:creationId xmlns:a16="http://schemas.microsoft.com/office/drawing/2014/main" id="{8B8F0F17-8B57-45F0-8A24-F43CB1DB69F0}"/>
                  </a:ext>
                </a:extLst>
              </p:cNvPr>
              <p:cNvSpPr>
                <a:spLocks noChangeArrowheads="1"/>
              </p:cNvSpPr>
              <p:nvPr/>
            </p:nvSpPr>
            <p:spPr bwMode="auto">
              <a:xfrm>
                <a:off x="423856" y="962595"/>
                <a:ext cx="602"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Mohave</a:t>
                </a:r>
                <a:endParaRPr kumimoji="0" lang="en-US" sz="14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25" name="Rectangle 24">
                <a:extLst>
                  <a:ext uri="{FF2B5EF4-FFF2-40B4-BE49-F238E27FC236}">
                    <a16:creationId xmlns:a16="http://schemas.microsoft.com/office/drawing/2014/main" id="{18FE788D-6D4A-4013-B07F-9C7F6B3DE118}"/>
                  </a:ext>
                </a:extLst>
              </p:cNvPr>
              <p:cNvSpPr>
                <a:spLocks noChangeArrowheads="1"/>
              </p:cNvSpPr>
              <p:nvPr/>
            </p:nvSpPr>
            <p:spPr bwMode="auto">
              <a:xfrm>
                <a:off x="425277" y="962219"/>
                <a:ext cx="67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Coconino</a:t>
                </a:r>
                <a:endParaRPr kumimoji="0" lang="en-US" sz="20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sp>
            <p:nvSpPr>
              <p:cNvPr id="26" name="Rectangle 25">
                <a:extLst>
                  <a:ext uri="{FF2B5EF4-FFF2-40B4-BE49-F238E27FC236}">
                    <a16:creationId xmlns:a16="http://schemas.microsoft.com/office/drawing/2014/main" id="{3D6C923F-0B2D-432D-B0D3-0A80586D4BC4}"/>
                  </a:ext>
                </a:extLst>
              </p:cNvPr>
              <p:cNvSpPr>
                <a:spLocks noChangeArrowheads="1"/>
              </p:cNvSpPr>
              <p:nvPr/>
            </p:nvSpPr>
            <p:spPr bwMode="auto">
              <a:xfrm>
                <a:off x="426167" y="962562"/>
                <a:ext cx="52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2000" b="1" i="0" u="none" strike="noStrike" kern="1200" cap="small" spc="0" normalizeH="0" baseline="0" noProof="0" dirty="0">
                    <a:ln>
                      <a:noFill/>
                    </a:ln>
                    <a:solidFill>
                      <a:srgbClr val="E8E5C3"/>
                    </a:solidFill>
                    <a:effectLst/>
                    <a:uLnTx/>
                    <a:uFillTx/>
                    <a:latin typeface="Pathway Gothic One" panose="020B0604020202020204" charset="0"/>
                    <a:ea typeface="Roboto"/>
                    <a:cs typeface="Roboto"/>
                    <a:sym typeface="Arial"/>
                  </a:rPr>
                  <a:t>Navajo</a:t>
                </a:r>
                <a:endParaRPr kumimoji="0" lang="en-US" sz="1400" b="0" i="0" u="none" strike="noStrike" kern="0" cap="none" spc="0" normalizeH="0" baseline="0" noProof="0" dirty="0">
                  <a:ln>
                    <a:noFill/>
                  </a:ln>
                  <a:solidFill>
                    <a:srgbClr val="E8E5C3"/>
                  </a:solidFill>
                  <a:effectLst/>
                  <a:uLnTx/>
                  <a:uFillTx/>
                  <a:latin typeface="Pathway Gothic One" panose="020B0604020202020204" charset="0"/>
                  <a:ea typeface="Times New Roman" panose="02020603050405020304" pitchFamily="18" charset="0"/>
                  <a:cs typeface="Arial"/>
                  <a:sym typeface="Arial"/>
                </a:endParaRPr>
              </a:p>
            </p:txBody>
          </p:sp>
        </p:grpSp>
      </p:grpSp>
      <p:sp>
        <p:nvSpPr>
          <p:cNvPr id="3" name="TextBox 2">
            <a:extLst>
              <a:ext uri="{FF2B5EF4-FFF2-40B4-BE49-F238E27FC236}">
                <a16:creationId xmlns:a16="http://schemas.microsoft.com/office/drawing/2014/main" id="{3F5798D3-B681-4F41-B195-01E12B3F38D6}"/>
              </a:ext>
            </a:extLst>
          </p:cNvPr>
          <p:cNvSpPr txBox="1"/>
          <p:nvPr/>
        </p:nvSpPr>
        <p:spPr>
          <a:xfrm>
            <a:off x="411480" y="2668782"/>
            <a:ext cx="2293425"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E8E5C3"/>
                </a:solidFill>
                <a:effectLst/>
                <a:uLnTx/>
                <a:uFillTx/>
                <a:latin typeface="Pathway Gothic One" panose="020B0604020202020204" charset="0"/>
                <a:ea typeface="Open Sans" panose="020B0604020202020204" charset="0"/>
                <a:cs typeface="Open Sans" panose="020B0604020202020204" charset="0"/>
                <a:sym typeface="Arial"/>
              </a:rPr>
              <a:t>6 Counties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E8E5C3"/>
              </a:solidFill>
              <a:effectLst/>
              <a:uLnTx/>
              <a:uFillTx/>
              <a:latin typeface="Pathway Gothic One" panose="020B0604020202020204" charset="0"/>
              <a:ea typeface="Open Sans" panose="020B0604020202020204" charset="0"/>
              <a:cs typeface="Open Sans" panose="020B0604020202020204"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E8E5C3"/>
                </a:solidFill>
                <a:effectLst/>
                <a:uLnTx/>
                <a:uFillTx/>
                <a:latin typeface="Pathway Gothic One" panose="020B0604020202020204" charset="0"/>
                <a:ea typeface="Open Sans" panose="020B0604020202020204" charset="0"/>
                <a:cs typeface="Open Sans" panose="020B0604020202020204" charset="0"/>
                <a:sym typeface="Arial"/>
              </a:rPr>
              <a:t>13 Coalitions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4" name="TextBox 3">
            <a:extLst>
              <a:ext uri="{FF2B5EF4-FFF2-40B4-BE49-F238E27FC236}">
                <a16:creationId xmlns:a16="http://schemas.microsoft.com/office/drawing/2014/main" id="{80D8E51C-1552-41BC-AA2A-DE63BB2F73E1}"/>
              </a:ext>
            </a:extLst>
          </p:cNvPr>
          <p:cNvSpPr txBox="1"/>
          <p:nvPr/>
        </p:nvSpPr>
        <p:spPr>
          <a:xfrm>
            <a:off x="3243922" y="3978715"/>
            <a:ext cx="759381" cy="400110"/>
          </a:xfrm>
          <a:prstGeom prst="rect">
            <a:avLst/>
          </a:prstGeom>
          <a:solidFill>
            <a:srgbClr val="E8E5C3"/>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232347"/>
                </a:solidFill>
                <a:effectLst/>
                <a:uLnTx/>
                <a:uFillTx/>
                <a:latin typeface="Pathway Gothic One" panose="020B0604020202020204" charset="0"/>
                <a:ea typeface="Open Sans" panose="020B0604020202020204" charset="0"/>
                <a:cs typeface="Open Sans" panose="020B0604020202020204" charset="0"/>
                <a:sym typeface="Arial"/>
              </a:rPr>
              <a:t>Wilder</a:t>
            </a:r>
          </a:p>
        </p:txBody>
      </p:sp>
      <p:sp>
        <p:nvSpPr>
          <p:cNvPr id="42" name="TextBox 41">
            <a:extLst>
              <a:ext uri="{FF2B5EF4-FFF2-40B4-BE49-F238E27FC236}">
                <a16:creationId xmlns:a16="http://schemas.microsoft.com/office/drawing/2014/main" id="{BFC9C8D4-EFB9-47BC-BD20-4AC3FA2700AA}"/>
              </a:ext>
            </a:extLst>
          </p:cNvPr>
          <p:cNvSpPr txBox="1"/>
          <p:nvPr/>
        </p:nvSpPr>
        <p:spPr>
          <a:xfrm>
            <a:off x="3277427" y="3034657"/>
            <a:ext cx="704063" cy="400110"/>
          </a:xfrm>
          <a:prstGeom prst="rect">
            <a:avLst/>
          </a:prstGeom>
          <a:solidFill>
            <a:srgbClr val="E8E5C3"/>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232347"/>
                </a:solidFill>
                <a:effectLst/>
                <a:uLnTx/>
                <a:uFillTx/>
                <a:latin typeface="Pathway Gothic One" panose="020B0604020202020204" charset="0"/>
                <a:ea typeface="Open Sans" panose="020B0604020202020204" charset="0"/>
                <a:cs typeface="Open Sans" panose="020B0604020202020204" charset="0"/>
                <a:sym typeface="Arial"/>
              </a:rPr>
              <a:t>Wilder</a:t>
            </a:r>
          </a:p>
        </p:txBody>
      </p:sp>
      <p:sp>
        <p:nvSpPr>
          <p:cNvPr id="43" name="TextBox 42">
            <a:extLst>
              <a:ext uri="{FF2B5EF4-FFF2-40B4-BE49-F238E27FC236}">
                <a16:creationId xmlns:a16="http://schemas.microsoft.com/office/drawing/2014/main" id="{A4834A5A-7132-4FFD-8792-60B278232CFC}"/>
              </a:ext>
            </a:extLst>
          </p:cNvPr>
          <p:cNvSpPr txBox="1"/>
          <p:nvPr/>
        </p:nvSpPr>
        <p:spPr>
          <a:xfrm>
            <a:off x="7023648" y="4679954"/>
            <a:ext cx="773898" cy="400110"/>
          </a:xfrm>
          <a:prstGeom prst="rect">
            <a:avLst/>
          </a:prstGeom>
          <a:solidFill>
            <a:srgbClr val="E8E5C3"/>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232347"/>
                </a:solidFill>
                <a:effectLst/>
                <a:uLnTx/>
                <a:uFillTx/>
                <a:latin typeface="Pathway Gothic One" panose="020B0604020202020204" charset="0"/>
                <a:ea typeface="Open Sans" panose="020B0604020202020204" charset="0"/>
                <a:cs typeface="Open Sans" panose="020B0604020202020204" charset="0"/>
                <a:sym typeface="Arial"/>
              </a:rPr>
              <a:t>Wilder</a:t>
            </a:r>
          </a:p>
        </p:txBody>
      </p:sp>
      <p:sp>
        <p:nvSpPr>
          <p:cNvPr id="44" name="TextBox 43">
            <a:extLst>
              <a:ext uri="{FF2B5EF4-FFF2-40B4-BE49-F238E27FC236}">
                <a16:creationId xmlns:a16="http://schemas.microsoft.com/office/drawing/2014/main" id="{42312A51-75E8-489A-BE32-ED256FC9141E}"/>
              </a:ext>
            </a:extLst>
          </p:cNvPr>
          <p:cNvSpPr txBox="1"/>
          <p:nvPr/>
        </p:nvSpPr>
        <p:spPr>
          <a:xfrm>
            <a:off x="5113743" y="4612644"/>
            <a:ext cx="719789" cy="400110"/>
          </a:xfrm>
          <a:prstGeom prst="rect">
            <a:avLst/>
          </a:prstGeom>
          <a:solidFill>
            <a:srgbClr val="E8E5C3"/>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232347"/>
                </a:solidFill>
                <a:effectLst/>
                <a:uLnTx/>
                <a:uFillTx/>
                <a:latin typeface="Pathway Gothic One" panose="020B0604020202020204" charset="0"/>
                <a:ea typeface="Open Sans" panose="020B0604020202020204" charset="0"/>
                <a:cs typeface="Open Sans" panose="020B0604020202020204" charset="0"/>
                <a:sym typeface="Arial"/>
              </a:rPr>
              <a:t>Wilder</a:t>
            </a:r>
          </a:p>
        </p:txBody>
      </p:sp>
      <p:sp>
        <p:nvSpPr>
          <p:cNvPr id="45" name="TextBox 44">
            <a:extLst>
              <a:ext uri="{FF2B5EF4-FFF2-40B4-BE49-F238E27FC236}">
                <a16:creationId xmlns:a16="http://schemas.microsoft.com/office/drawing/2014/main" id="{27C2A89C-94B2-47CF-973D-1CA652D77C47}"/>
              </a:ext>
            </a:extLst>
          </p:cNvPr>
          <p:cNvSpPr txBox="1"/>
          <p:nvPr/>
        </p:nvSpPr>
        <p:spPr>
          <a:xfrm>
            <a:off x="5318432" y="1370554"/>
            <a:ext cx="728853" cy="400110"/>
          </a:xfrm>
          <a:prstGeom prst="rect">
            <a:avLst/>
          </a:prstGeom>
          <a:solidFill>
            <a:srgbClr val="E8E5C3"/>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232347"/>
                </a:solidFill>
                <a:effectLst/>
                <a:uLnTx/>
                <a:uFillTx/>
                <a:latin typeface="Pathway Gothic One" panose="020B0604020202020204" charset="0"/>
                <a:ea typeface="Open Sans" panose="020B0604020202020204" charset="0"/>
                <a:cs typeface="Open Sans" panose="020B0604020202020204" charset="0"/>
                <a:sym typeface="Arial"/>
              </a:rPr>
              <a:t>Wilder</a:t>
            </a:r>
          </a:p>
        </p:txBody>
      </p:sp>
      <p:sp>
        <p:nvSpPr>
          <p:cNvPr id="46" name="TextBox 45">
            <a:extLst>
              <a:ext uri="{FF2B5EF4-FFF2-40B4-BE49-F238E27FC236}">
                <a16:creationId xmlns:a16="http://schemas.microsoft.com/office/drawing/2014/main" id="{AF1BAE93-725C-4D42-835F-F63113234ADA}"/>
              </a:ext>
            </a:extLst>
          </p:cNvPr>
          <p:cNvSpPr txBox="1"/>
          <p:nvPr/>
        </p:nvSpPr>
        <p:spPr>
          <a:xfrm>
            <a:off x="4403080" y="3309260"/>
            <a:ext cx="752042" cy="400110"/>
          </a:xfrm>
          <a:prstGeom prst="rect">
            <a:avLst/>
          </a:prstGeom>
          <a:solidFill>
            <a:srgbClr val="E8E5C3"/>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232347"/>
                </a:solidFill>
                <a:effectLst/>
                <a:uLnTx/>
                <a:uFillTx/>
                <a:latin typeface="Pathway Gothic One" panose="020B0604020202020204" charset="0"/>
                <a:ea typeface="Open Sans" panose="020B0604020202020204" charset="0"/>
                <a:cs typeface="Open Sans" panose="020B0604020202020204" charset="0"/>
                <a:sym typeface="Arial"/>
              </a:rPr>
              <a:t>Wilder</a:t>
            </a:r>
          </a:p>
        </p:txBody>
      </p:sp>
    </p:spTree>
    <p:extLst>
      <p:ext uri="{BB962C8B-B14F-4D97-AF65-F5344CB8AC3E}">
        <p14:creationId xmlns:p14="http://schemas.microsoft.com/office/powerpoint/2010/main" val="1280534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3234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7CE99-4FD8-4C8B-8BA0-44B586B05810}"/>
              </a:ext>
            </a:extLst>
          </p:cNvPr>
          <p:cNvSpPr>
            <a:spLocks noGrp="1"/>
          </p:cNvSpPr>
          <p:nvPr>
            <p:ph type="title"/>
          </p:nvPr>
        </p:nvSpPr>
        <p:spPr/>
        <p:txBody>
          <a:bodyPr/>
          <a:lstStyle/>
          <a:p>
            <a:pPr algn="ctr"/>
            <a:r>
              <a:rPr lang="en-US" sz="4000" b="1" dirty="0">
                <a:solidFill>
                  <a:srgbClr val="E8E5C3"/>
                </a:solidFill>
                <a:latin typeface="Pathway Gothic One" panose="020B0604020202020204" charset="0"/>
              </a:rPr>
              <a:t>All FY20 Wilders </a:t>
            </a:r>
            <a:br>
              <a:rPr lang="en-US" sz="4000" b="1" dirty="0">
                <a:solidFill>
                  <a:srgbClr val="E8E5C3"/>
                </a:solidFill>
                <a:latin typeface="Pathway Gothic One" panose="020B0604020202020204" charset="0"/>
              </a:rPr>
            </a:br>
            <a:r>
              <a:rPr lang="en-US" sz="4000" b="1" dirty="0">
                <a:solidFill>
                  <a:srgbClr val="E8E5C3"/>
                </a:solidFill>
                <a:latin typeface="Pathway Gothic One" panose="020B0604020202020204" charset="0"/>
              </a:rPr>
              <a:t>Highest &amp; Lowest Scoring Factors</a:t>
            </a:r>
          </a:p>
        </p:txBody>
      </p:sp>
      <p:pic>
        <p:nvPicPr>
          <p:cNvPr id="6" name="Graphic 5" descr="Sun">
            <a:extLst>
              <a:ext uri="{FF2B5EF4-FFF2-40B4-BE49-F238E27FC236}">
                <a16:creationId xmlns:a16="http://schemas.microsoft.com/office/drawing/2014/main" id="{B0272096-D097-439B-BC0A-4FB4255ADBE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915714"/>
            <a:ext cx="914400" cy="914400"/>
          </a:xfrm>
          <a:prstGeom prst="rect">
            <a:avLst/>
          </a:prstGeom>
        </p:spPr>
      </p:pic>
      <p:pic>
        <p:nvPicPr>
          <p:cNvPr id="8" name="Graphic 7" descr="Rain">
            <a:extLst>
              <a:ext uri="{FF2B5EF4-FFF2-40B4-BE49-F238E27FC236}">
                <a16:creationId xmlns:a16="http://schemas.microsoft.com/office/drawing/2014/main" id="{16E5324F-242A-40DA-B3EB-F6004AABEEC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7565" y="2464964"/>
            <a:ext cx="914400" cy="914400"/>
          </a:xfrm>
          <a:prstGeom prst="rect">
            <a:avLst/>
          </a:prstGeom>
        </p:spPr>
      </p:pic>
      <p:graphicFrame>
        <p:nvGraphicFramePr>
          <p:cNvPr id="10" name="Chart 9">
            <a:extLst>
              <a:ext uri="{FF2B5EF4-FFF2-40B4-BE49-F238E27FC236}">
                <a16:creationId xmlns:a16="http://schemas.microsoft.com/office/drawing/2014/main" id="{6D8F369D-0378-431F-A252-1E4CB2D246C8}"/>
              </a:ext>
            </a:extLst>
          </p:cNvPr>
          <p:cNvGraphicFramePr>
            <a:graphicFrameLocks/>
          </p:cNvGraphicFramePr>
          <p:nvPr/>
        </p:nvGraphicFramePr>
        <p:xfrm>
          <a:off x="374681" y="1652213"/>
          <a:ext cx="8769319" cy="2763716"/>
        </p:xfrm>
        <a:graphic>
          <a:graphicData uri="http://schemas.openxmlformats.org/drawingml/2006/chart">
            <c:chart xmlns:c="http://schemas.openxmlformats.org/drawingml/2006/chart" xmlns:r="http://schemas.openxmlformats.org/officeDocument/2006/relationships" r:id="rId7"/>
          </a:graphicData>
        </a:graphic>
      </p:graphicFrame>
      <p:sp>
        <p:nvSpPr>
          <p:cNvPr id="3" name="Rectangle 2">
            <a:extLst>
              <a:ext uri="{FF2B5EF4-FFF2-40B4-BE49-F238E27FC236}">
                <a16:creationId xmlns:a16="http://schemas.microsoft.com/office/drawing/2014/main" id="{A794E80E-48B8-4341-B469-F8190A4137DD}"/>
              </a:ext>
            </a:extLst>
          </p:cNvPr>
          <p:cNvSpPr/>
          <p:nvPr/>
        </p:nvSpPr>
        <p:spPr>
          <a:xfrm>
            <a:off x="365975" y="1750424"/>
            <a:ext cx="4206025" cy="62126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7" name="Rectangle 6">
            <a:extLst>
              <a:ext uri="{FF2B5EF4-FFF2-40B4-BE49-F238E27FC236}">
                <a16:creationId xmlns:a16="http://schemas.microsoft.com/office/drawing/2014/main" id="{FFA93B18-B430-4327-9A50-6ACCBD4938D8}"/>
              </a:ext>
            </a:extLst>
          </p:cNvPr>
          <p:cNvSpPr/>
          <p:nvPr/>
        </p:nvSpPr>
        <p:spPr>
          <a:xfrm>
            <a:off x="374681" y="3515236"/>
            <a:ext cx="4195545" cy="25264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9" name="Rectangle 8">
            <a:extLst>
              <a:ext uri="{FF2B5EF4-FFF2-40B4-BE49-F238E27FC236}">
                <a16:creationId xmlns:a16="http://schemas.microsoft.com/office/drawing/2014/main" id="{2680C446-2EF0-4339-9E23-B08BEC82FFFC}"/>
              </a:ext>
            </a:extLst>
          </p:cNvPr>
          <p:cNvSpPr/>
          <p:nvPr/>
        </p:nvSpPr>
        <p:spPr>
          <a:xfrm>
            <a:off x="464136" y="4405385"/>
            <a:ext cx="1756549" cy="40188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FFFFFF"/>
                </a:solidFill>
                <a:effectLst/>
                <a:uLnTx/>
                <a:uFillTx/>
                <a:latin typeface="Pathway Gothic One" panose="020B0604020202020204" charset="0"/>
                <a:ea typeface="+mn-ea"/>
                <a:cs typeface="Roboto" panose="020B0604020202020204" charset="0"/>
                <a:sym typeface="Arial"/>
              </a:rPr>
              <a:t>Membership</a:t>
            </a:r>
          </a:p>
        </p:txBody>
      </p:sp>
      <p:sp>
        <p:nvSpPr>
          <p:cNvPr id="11" name="Rectangle 10">
            <a:extLst>
              <a:ext uri="{FF2B5EF4-FFF2-40B4-BE49-F238E27FC236}">
                <a16:creationId xmlns:a16="http://schemas.microsoft.com/office/drawing/2014/main" id="{AAE1FE3A-28AD-4C99-A499-9F8922E25C59}"/>
              </a:ext>
            </a:extLst>
          </p:cNvPr>
          <p:cNvSpPr/>
          <p:nvPr/>
        </p:nvSpPr>
        <p:spPr>
          <a:xfrm>
            <a:off x="2457801" y="4415929"/>
            <a:ext cx="1469765" cy="401880"/>
          </a:xfrm>
          <a:prstGeom prst="rect">
            <a:avLst/>
          </a:prstGeom>
          <a:noFill/>
          <a:ln w="38100">
            <a:solidFill>
              <a:srgbClr val="BD17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FFFFFF"/>
                </a:solidFill>
                <a:effectLst/>
                <a:uLnTx/>
                <a:uFillTx/>
                <a:latin typeface="Pathway Gothic One" panose="020B0604020202020204" charset="0"/>
                <a:ea typeface="+mn-ea"/>
                <a:cs typeface="Roboto" panose="020B0604020202020204" charset="0"/>
                <a:sym typeface="Arial"/>
              </a:rPr>
              <a:t>Resources</a:t>
            </a:r>
          </a:p>
        </p:txBody>
      </p:sp>
      <p:sp>
        <p:nvSpPr>
          <p:cNvPr id="12" name="Rectangle 11">
            <a:extLst>
              <a:ext uri="{FF2B5EF4-FFF2-40B4-BE49-F238E27FC236}">
                <a16:creationId xmlns:a16="http://schemas.microsoft.com/office/drawing/2014/main" id="{750B6612-8559-4614-A46D-8BE208E821EA}"/>
              </a:ext>
            </a:extLst>
          </p:cNvPr>
          <p:cNvSpPr/>
          <p:nvPr/>
        </p:nvSpPr>
        <p:spPr>
          <a:xfrm>
            <a:off x="4212577" y="4401714"/>
            <a:ext cx="1756549" cy="40188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FFFFFF"/>
                </a:solidFill>
                <a:effectLst/>
                <a:uLnTx/>
                <a:uFillTx/>
                <a:latin typeface="Pathway Gothic One" panose="020B0604020202020204" charset="0"/>
                <a:ea typeface="+mn-ea"/>
                <a:cs typeface="Roboto" panose="020B0604020202020204" charset="0"/>
                <a:sym typeface="Arial"/>
              </a:rPr>
              <a:t>Environment</a:t>
            </a:r>
          </a:p>
        </p:txBody>
      </p:sp>
      <p:sp>
        <p:nvSpPr>
          <p:cNvPr id="13" name="Rectangle 12">
            <a:extLst>
              <a:ext uri="{FF2B5EF4-FFF2-40B4-BE49-F238E27FC236}">
                <a16:creationId xmlns:a16="http://schemas.microsoft.com/office/drawing/2014/main" id="{F3722377-BECE-4456-AC4F-4512E5AA6E09}"/>
              </a:ext>
            </a:extLst>
          </p:cNvPr>
          <p:cNvSpPr/>
          <p:nvPr/>
        </p:nvSpPr>
        <p:spPr>
          <a:xfrm>
            <a:off x="2457801" y="2371684"/>
            <a:ext cx="2114199" cy="259380"/>
          </a:xfrm>
          <a:prstGeom prst="rect">
            <a:avLst/>
          </a:prstGeom>
          <a:noFill/>
          <a:ln w="38100">
            <a:solidFill>
              <a:srgbClr val="BD17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1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4" name="Rectangle 13">
            <a:extLst>
              <a:ext uri="{FF2B5EF4-FFF2-40B4-BE49-F238E27FC236}">
                <a16:creationId xmlns:a16="http://schemas.microsoft.com/office/drawing/2014/main" id="{F3722377-BECE-4456-AC4F-4512E5AA6E09}"/>
              </a:ext>
            </a:extLst>
          </p:cNvPr>
          <p:cNvSpPr/>
          <p:nvPr/>
        </p:nvSpPr>
        <p:spPr>
          <a:xfrm>
            <a:off x="809204" y="2662017"/>
            <a:ext cx="3761022" cy="240548"/>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1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5" name="Rectangle 14">
            <a:extLst>
              <a:ext uri="{FF2B5EF4-FFF2-40B4-BE49-F238E27FC236}">
                <a16:creationId xmlns:a16="http://schemas.microsoft.com/office/drawing/2014/main" id="{4A9EA34A-5503-47BA-BAFB-85208A641B0C}"/>
              </a:ext>
            </a:extLst>
          </p:cNvPr>
          <p:cNvSpPr/>
          <p:nvPr/>
        </p:nvSpPr>
        <p:spPr>
          <a:xfrm>
            <a:off x="6204469" y="4401714"/>
            <a:ext cx="2475395" cy="401880"/>
          </a:xfrm>
          <a:prstGeom prst="rect">
            <a:avLst/>
          </a:prstGeom>
          <a:noFill/>
          <a:ln w="38100">
            <a:solidFill>
              <a:srgbClr val="14A0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FFFFFF"/>
                </a:solidFill>
                <a:effectLst/>
                <a:uLnTx/>
                <a:uFillTx/>
                <a:latin typeface="Pathway Gothic One" panose="020B0604020202020204" charset="0"/>
                <a:ea typeface="+mn-ea"/>
                <a:cs typeface="Roboto" panose="020B0604020202020204" charset="0"/>
                <a:sym typeface="Arial"/>
              </a:rPr>
              <a:t>Process &amp; Structure</a:t>
            </a:r>
          </a:p>
        </p:txBody>
      </p:sp>
      <p:sp>
        <p:nvSpPr>
          <p:cNvPr id="16" name="Rectangle 15">
            <a:extLst>
              <a:ext uri="{FF2B5EF4-FFF2-40B4-BE49-F238E27FC236}">
                <a16:creationId xmlns:a16="http://schemas.microsoft.com/office/drawing/2014/main" id="{75ACF469-BAD8-4DD4-904D-DDBAB642003D}"/>
              </a:ext>
            </a:extLst>
          </p:cNvPr>
          <p:cNvSpPr/>
          <p:nvPr/>
        </p:nvSpPr>
        <p:spPr>
          <a:xfrm>
            <a:off x="809204" y="3203441"/>
            <a:ext cx="3761022" cy="269203"/>
          </a:xfrm>
          <a:prstGeom prst="rect">
            <a:avLst/>
          </a:prstGeom>
          <a:noFill/>
          <a:ln w="38100">
            <a:solidFill>
              <a:srgbClr val="14A0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1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7" name="Rectangle 16">
            <a:extLst>
              <a:ext uri="{FF2B5EF4-FFF2-40B4-BE49-F238E27FC236}">
                <a16:creationId xmlns:a16="http://schemas.microsoft.com/office/drawing/2014/main" id="{5E18354B-F107-4A85-9464-9953D46E7FF6}"/>
              </a:ext>
            </a:extLst>
          </p:cNvPr>
          <p:cNvSpPr/>
          <p:nvPr/>
        </p:nvSpPr>
        <p:spPr>
          <a:xfrm>
            <a:off x="2220685" y="3773520"/>
            <a:ext cx="2351315" cy="283142"/>
          </a:xfrm>
          <a:prstGeom prst="rect">
            <a:avLst/>
          </a:prstGeom>
          <a:noFill/>
          <a:ln w="38100">
            <a:solidFill>
              <a:srgbClr val="BD17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100" b="0" i="0" u="none" strike="noStrike" kern="0" cap="none" spc="0" normalizeH="0" baseline="0" noProof="0">
              <a:ln>
                <a:noFill/>
              </a:ln>
              <a:solidFill>
                <a:srgbClr val="FFFFFF"/>
              </a:solidFill>
              <a:effectLst/>
              <a:uLnTx/>
              <a:uFillTx/>
              <a:latin typeface="Arial"/>
              <a:ea typeface="+mn-ea"/>
              <a:cs typeface="+mn-cs"/>
              <a:sym typeface="Arial"/>
            </a:endParaRPr>
          </a:p>
        </p:txBody>
      </p:sp>
    </p:spTree>
    <p:extLst>
      <p:ext uri="{BB962C8B-B14F-4D97-AF65-F5344CB8AC3E}">
        <p14:creationId xmlns:p14="http://schemas.microsoft.com/office/powerpoint/2010/main" val="1155716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1+#ppt_w/2"/>
                                          </p:val>
                                        </p:tav>
                                        <p:tav tm="100000">
                                          <p:val>
                                            <p:strVal val="#ppt_x"/>
                                          </p:val>
                                        </p:tav>
                                      </p:tavLst>
                                    </p:anim>
                                    <p:anim calcmode="lin" valueType="num">
                                      <p:cBhvr additive="base">
                                        <p:cTn id="46" dur="500" fill="hold"/>
                                        <p:tgtEl>
                                          <p:spTgt spid="15"/>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1+#ppt_w/2"/>
                                          </p:val>
                                        </p:tav>
                                        <p:tav tm="100000">
                                          <p:val>
                                            <p:strVal val="#ppt_x"/>
                                          </p:val>
                                        </p:tav>
                                      </p:tavLst>
                                    </p:anim>
                                    <p:anim calcmode="lin" valueType="num">
                                      <p:cBhvr additive="base">
                                        <p:cTn id="50"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P spid="11" grpId="0" animBg="1"/>
      <p:bldP spid="12" grpId="0" animBg="1"/>
      <p:bldP spid="13" grpId="0" animBg="1"/>
      <p:bldP spid="14" grpId="0" animBg="1"/>
      <p:bldP spid="15" grpId="0" animBg="1"/>
      <p:bldP spid="16"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72"/>
        <p:cNvGrpSpPr/>
        <p:nvPr/>
      </p:nvGrpSpPr>
      <p:grpSpPr>
        <a:xfrm>
          <a:off x="0" y="0"/>
          <a:ext cx="0" cy="0"/>
          <a:chOff x="0" y="0"/>
          <a:chExt cx="0" cy="0"/>
        </a:xfrm>
      </p:grpSpPr>
      <p:sp>
        <p:nvSpPr>
          <p:cNvPr id="2173" name="Google Shape;2173;p67"/>
          <p:cNvSpPr txBox="1">
            <a:spLocks noGrp="1"/>
          </p:cNvSpPr>
          <p:nvPr>
            <p:ph type="title"/>
          </p:nvPr>
        </p:nvSpPr>
        <p:spPr>
          <a:xfrm>
            <a:off x="500183" y="368364"/>
            <a:ext cx="6827511"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dirty="0"/>
              <a:t>Zooming in on FY20 Coalition Participants</a:t>
            </a:r>
            <a:endParaRPr sz="4000" dirty="0"/>
          </a:p>
        </p:txBody>
      </p:sp>
      <p:sp>
        <p:nvSpPr>
          <p:cNvPr id="2175" name="Google Shape;2175;p67"/>
          <p:cNvSpPr/>
          <p:nvPr/>
        </p:nvSpPr>
        <p:spPr>
          <a:xfrm>
            <a:off x="500185" y="2348550"/>
            <a:ext cx="2286000" cy="343800"/>
          </a:xfrm>
          <a:prstGeom prst="roundRect">
            <a:avLst>
              <a:gd name="adj" fmla="val 50000"/>
            </a:avLst>
          </a:pr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6" name="Google Shape;2176;p67"/>
          <p:cNvSpPr/>
          <p:nvPr/>
        </p:nvSpPr>
        <p:spPr>
          <a:xfrm>
            <a:off x="500184" y="2348550"/>
            <a:ext cx="1261872" cy="343800"/>
          </a:xfrm>
          <a:prstGeom prst="roundRect">
            <a:avLst>
              <a:gd name="adj" fmla="val 50000"/>
            </a:avLst>
          </a:pr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2177" name="Google Shape;2177;p67"/>
          <p:cNvSpPr/>
          <p:nvPr/>
        </p:nvSpPr>
        <p:spPr>
          <a:xfrm>
            <a:off x="503495" y="2348547"/>
            <a:ext cx="331977" cy="343800"/>
          </a:xfrm>
          <a:prstGeom prst="roundRect">
            <a:avLst>
              <a:gd name="adj" fmla="val 50000"/>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79" name="Google Shape;2179;p67"/>
          <p:cNvSpPr/>
          <p:nvPr/>
        </p:nvSpPr>
        <p:spPr>
          <a:xfrm>
            <a:off x="500185" y="3092322"/>
            <a:ext cx="2286000" cy="343800"/>
          </a:xfrm>
          <a:prstGeom prst="roundRect">
            <a:avLst>
              <a:gd name="adj" fmla="val 50000"/>
            </a:avLst>
          </a:pr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0" name="Google Shape;2180;p67"/>
          <p:cNvSpPr/>
          <p:nvPr/>
        </p:nvSpPr>
        <p:spPr>
          <a:xfrm>
            <a:off x="500185" y="3092322"/>
            <a:ext cx="1024128" cy="343800"/>
          </a:xfrm>
          <a:prstGeom prst="roundRect">
            <a:avLst>
              <a:gd name="adj" fmla="val 50000"/>
            </a:avLst>
          </a:prstGeom>
          <a:solidFill>
            <a:srgbClr val="232347"/>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1" name="Google Shape;2181;p67"/>
          <p:cNvSpPr/>
          <p:nvPr/>
        </p:nvSpPr>
        <p:spPr>
          <a:xfrm>
            <a:off x="518735" y="3092322"/>
            <a:ext cx="331977" cy="343800"/>
          </a:xfrm>
          <a:prstGeom prst="roundRect">
            <a:avLst>
              <a:gd name="adj" fmla="val 50000"/>
            </a:avLst>
          </a:prstGeom>
          <a:solidFill>
            <a:srgbClr val="BD1717"/>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3" name="Google Shape;2183;p67"/>
          <p:cNvSpPr/>
          <p:nvPr/>
        </p:nvSpPr>
        <p:spPr>
          <a:xfrm>
            <a:off x="4886745" y="2362349"/>
            <a:ext cx="2286000" cy="343800"/>
          </a:xfrm>
          <a:prstGeom prst="roundRect">
            <a:avLst>
              <a:gd name="adj" fmla="val 50000"/>
            </a:avLst>
          </a:prstGeom>
          <a:solidFill>
            <a:schemeClr val="lt1"/>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4" name="Google Shape;2184;p67"/>
          <p:cNvSpPr/>
          <p:nvPr/>
        </p:nvSpPr>
        <p:spPr>
          <a:xfrm>
            <a:off x="4886745" y="2362349"/>
            <a:ext cx="1563624" cy="343800"/>
          </a:xfrm>
          <a:prstGeom prst="roundRect">
            <a:avLst>
              <a:gd name="adj" fmla="val 50000"/>
            </a:avLst>
          </a:pr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5" name="Google Shape;2185;p67"/>
          <p:cNvSpPr/>
          <p:nvPr/>
        </p:nvSpPr>
        <p:spPr>
          <a:xfrm>
            <a:off x="4899628" y="2362348"/>
            <a:ext cx="331977" cy="343800"/>
          </a:xfrm>
          <a:prstGeom prst="roundRect">
            <a:avLst>
              <a:gd name="adj" fmla="val 50000"/>
            </a:avLst>
          </a:prstGeom>
          <a:solidFill>
            <a:schemeClr val="dk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86" name="Google Shape;2186;p67"/>
          <p:cNvSpPr txBox="1">
            <a:spLocks noGrp="1"/>
          </p:cNvSpPr>
          <p:nvPr>
            <p:ph type="subTitle" idx="4294967295"/>
          </p:nvPr>
        </p:nvSpPr>
        <p:spPr>
          <a:xfrm>
            <a:off x="177854" y="1377960"/>
            <a:ext cx="3544312" cy="770601"/>
          </a:xfrm>
          <a:prstGeom prst="rect">
            <a:avLst/>
          </a:prstGeom>
        </p:spPr>
        <p:txBody>
          <a:bodyPr spcFirstLastPara="1" wrap="square" lIns="91425" tIns="91425" rIns="91425" bIns="91425" anchor="t" anchorCtr="0">
            <a:noAutofit/>
          </a:bodyPr>
          <a:lstStyle/>
          <a:p>
            <a:pPr marL="0" lvl="0" indent="0" algn="ctr" rtl="0">
              <a:spcBef>
                <a:spcPts val="0"/>
              </a:spcBef>
              <a:spcAft>
                <a:spcPts val="600"/>
              </a:spcAft>
              <a:buNone/>
            </a:pPr>
            <a:r>
              <a:rPr lang="en" sz="2400" b="1" dirty="0">
                <a:solidFill>
                  <a:schemeClr val="accent3"/>
                </a:solidFill>
                <a:latin typeface="Pathway Gothic One"/>
                <a:ea typeface="Pathway Gothic One"/>
                <a:cs typeface="Pathway Gothic One"/>
                <a:sym typeface="Pathway Gothic One"/>
              </a:rPr>
              <a:t>Active Living  </a:t>
            </a:r>
          </a:p>
          <a:p>
            <a:pPr marL="0" lvl="0" indent="0" algn="ctr" rtl="0">
              <a:spcBef>
                <a:spcPts val="0"/>
              </a:spcBef>
              <a:spcAft>
                <a:spcPts val="600"/>
              </a:spcAft>
              <a:buNone/>
            </a:pPr>
            <a:r>
              <a:rPr lang="en" sz="2400" b="1" dirty="0">
                <a:solidFill>
                  <a:srgbClr val="232347"/>
                </a:solidFill>
                <a:latin typeface="Pathway Gothic One"/>
                <a:ea typeface="Pathway Gothic One"/>
                <a:cs typeface="Pathway Gothic One"/>
                <a:sym typeface="Pathway Gothic One"/>
              </a:rPr>
              <a:t>Food Systems</a:t>
            </a:r>
            <a:endParaRPr sz="2400" b="1" dirty="0">
              <a:solidFill>
                <a:schemeClr val="accent3"/>
              </a:solidFill>
              <a:latin typeface="Pathway Gothic One"/>
              <a:ea typeface="Pathway Gothic One"/>
              <a:cs typeface="Pathway Gothic One"/>
              <a:sym typeface="Pathway Gothic One"/>
            </a:endParaRPr>
          </a:p>
        </p:txBody>
      </p:sp>
      <p:sp>
        <p:nvSpPr>
          <p:cNvPr id="2189" name="Google Shape;2189;p67"/>
          <p:cNvSpPr/>
          <p:nvPr/>
        </p:nvSpPr>
        <p:spPr>
          <a:xfrm>
            <a:off x="4955491" y="3098567"/>
            <a:ext cx="2286000" cy="343800"/>
          </a:xfrm>
          <a:prstGeom prst="roundRect">
            <a:avLst>
              <a:gd name="adj" fmla="val 50000"/>
            </a:avLst>
          </a:prstGeom>
          <a:solidFill>
            <a:schemeClr val="lt1"/>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0" name="Google Shape;2190;p67"/>
          <p:cNvSpPr/>
          <p:nvPr/>
        </p:nvSpPr>
        <p:spPr>
          <a:xfrm>
            <a:off x="4955491" y="3098567"/>
            <a:ext cx="932688" cy="343800"/>
          </a:xfrm>
          <a:prstGeom prst="roundRect">
            <a:avLst>
              <a:gd name="adj" fmla="val 50000"/>
            </a:avLst>
          </a:prstGeom>
          <a:solidFill>
            <a:srgbClr val="BD1717"/>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1" name="Google Shape;2191;p67"/>
          <p:cNvSpPr/>
          <p:nvPr/>
        </p:nvSpPr>
        <p:spPr>
          <a:xfrm>
            <a:off x="4955491" y="3102866"/>
            <a:ext cx="331977" cy="343800"/>
          </a:xfrm>
          <a:prstGeom prst="roundRect">
            <a:avLst>
              <a:gd name="adj" fmla="val 50000"/>
            </a:avLst>
          </a:prstGeom>
          <a:solidFill>
            <a:srgbClr val="232347"/>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2" name="Google Shape;2192;p67"/>
          <p:cNvSpPr txBox="1">
            <a:spLocks noGrp="1"/>
          </p:cNvSpPr>
          <p:nvPr>
            <p:ph type="subTitle" idx="4294967295"/>
          </p:nvPr>
        </p:nvSpPr>
        <p:spPr>
          <a:xfrm>
            <a:off x="5121479" y="1373382"/>
            <a:ext cx="2585442" cy="693971"/>
          </a:xfrm>
          <a:prstGeom prst="rect">
            <a:avLst/>
          </a:prstGeom>
        </p:spPr>
        <p:txBody>
          <a:bodyPr spcFirstLastPara="1" wrap="square" lIns="91425" tIns="91425" rIns="91425" bIns="91425" anchor="t" anchorCtr="0">
            <a:noAutofit/>
          </a:bodyPr>
          <a:lstStyle/>
          <a:p>
            <a:pPr marL="0" lvl="0" indent="0" algn="ctr" rtl="0">
              <a:spcBef>
                <a:spcPts val="0"/>
              </a:spcBef>
              <a:spcAft>
                <a:spcPts val="600"/>
              </a:spcAft>
              <a:buNone/>
            </a:pPr>
            <a:r>
              <a:rPr lang="en" sz="2400" b="1" dirty="0">
                <a:solidFill>
                  <a:srgbClr val="232347"/>
                </a:solidFill>
                <a:latin typeface="Pathway Gothic One"/>
                <a:ea typeface="Pathway Gothic One"/>
                <a:cs typeface="Pathway Gothic One"/>
                <a:sym typeface="Pathway Gothic One"/>
              </a:rPr>
              <a:t>Urban</a:t>
            </a:r>
          </a:p>
          <a:p>
            <a:pPr marL="0" lvl="0" indent="0" algn="ctr" rtl="0">
              <a:spcBef>
                <a:spcPts val="0"/>
              </a:spcBef>
              <a:spcAft>
                <a:spcPts val="600"/>
              </a:spcAft>
              <a:buNone/>
            </a:pPr>
            <a:r>
              <a:rPr lang="en" sz="2400" b="1" dirty="0">
                <a:solidFill>
                  <a:srgbClr val="BD1717"/>
                </a:solidFill>
                <a:latin typeface="Pathway Gothic One"/>
                <a:ea typeface="Pathway Gothic One"/>
                <a:cs typeface="Pathway Gothic One"/>
                <a:sym typeface="Pathway Gothic One"/>
              </a:rPr>
              <a:t>Rural</a:t>
            </a:r>
            <a:endParaRPr sz="2800" b="1" dirty="0">
              <a:solidFill>
                <a:srgbClr val="232347"/>
              </a:solidFill>
              <a:latin typeface="Pathway Gothic One"/>
              <a:ea typeface="Pathway Gothic One"/>
              <a:cs typeface="Pathway Gothic One"/>
              <a:sym typeface="Pathway Gothic One"/>
            </a:endParaRPr>
          </a:p>
        </p:txBody>
      </p:sp>
      <p:sp>
        <p:nvSpPr>
          <p:cNvPr id="2194" name="Google Shape;2194;p67"/>
          <p:cNvSpPr txBox="1">
            <a:spLocks noGrp="1"/>
          </p:cNvSpPr>
          <p:nvPr>
            <p:ph type="title" idx="4294967295"/>
          </p:nvPr>
        </p:nvSpPr>
        <p:spPr>
          <a:xfrm>
            <a:off x="2825361" y="2348548"/>
            <a:ext cx="1199811"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600" dirty="0"/>
              <a:t>55%  AL</a:t>
            </a:r>
            <a:endParaRPr sz="2600" dirty="0"/>
          </a:p>
        </p:txBody>
      </p:sp>
      <p:sp>
        <p:nvSpPr>
          <p:cNvPr id="2195" name="Google Shape;2195;p67"/>
          <p:cNvSpPr txBox="1">
            <a:spLocks noGrp="1"/>
          </p:cNvSpPr>
          <p:nvPr>
            <p:ph type="title" idx="4294967295"/>
          </p:nvPr>
        </p:nvSpPr>
        <p:spPr>
          <a:xfrm>
            <a:off x="2905806" y="3092322"/>
            <a:ext cx="1063206"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600" dirty="0">
                <a:solidFill>
                  <a:srgbClr val="232347"/>
                </a:solidFill>
              </a:rPr>
              <a:t>45% FS</a:t>
            </a:r>
            <a:endParaRPr sz="2600" dirty="0">
              <a:solidFill>
                <a:srgbClr val="232347"/>
              </a:solidFill>
            </a:endParaRPr>
          </a:p>
        </p:txBody>
      </p:sp>
      <p:sp>
        <p:nvSpPr>
          <p:cNvPr id="2196" name="Google Shape;2196;p67"/>
          <p:cNvSpPr txBox="1">
            <a:spLocks noGrp="1"/>
          </p:cNvSpPr>
          <p:nvPr>
            <p:ph type="title" idx="4294967295"/>
          </p:nvPr>
        </p:nvSpPr>
        <p:spPr>
          <a:xfrm>
            <a:off x="7241491" y="2330449"/>
            <a:ext cx="1383774"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600" dirty="0">
                <a:solidFill>
                  <a:schemeClr val="lt2"/>
                </a:solidFill>
              </a:rPr>
              <a:t>59% Urban</a:t>
            </a:r>
            <a:endParaRPr sz="2600" dirty="0">
              <a:solidFill>
                <a:schemeClr val="lt2"/>
              </a:solidFill>
            </a:endParaRPr>
          </a:p>
        </p:txBody>
      </p:sp>
      <p:sp>
        <p:nvSpPr>
          <p:cNvPr id="2197" name="Google Shape;2197;p67"/>
          <p:cNvSpPr txBox="1">
            <a:spLocks noGrp="1"/>
          </p:cNvSpPr>
          <p:nvPr>
            <p:ph type="title" idx="4294967295"/>
          </p:nvPr>
        </p:nvSpPr>
        <p:spPr>
          <a:xfrm>
            <a:off x="7327695" y="3064722"/>
            <a:ext cx="1224741"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600" dirty="0">
                <a:solidFill>
                  <a:srgbClr val="BD1717"/>
                </a:solidFill>
              </a:rPr>
              <a:t>41% Rural</a:t>
            </a:r>
            <a:endParaRPr sz="2600" dirty="0">
              <a:solidFill>
                <a:srgbClr val="BD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2.77778E-7 -4.81481E-6 L 0.10469 -0.00092 " pathEditMode="relative" rAng="0" ptsTypes="AA">
                                      <p:cBhvr>
                                        <p:cTn id="6" dur="1000" fill="hold"/>
                                        <p:tgtEl>
                                          <p:spTgt spid="2177"/>
                                        </p:tgtEl>
                                        <p:attrNameLst>
                                          <p:attrName>ppt_x</p:attrName>
                                          <p:attrName>ppt_y</p:attrName>
                                        </p:attrNameLst>
                                      </p:cBhvr>
                                      <p:rCtr x="5226" y="-62"/>
                                    </p:animMotion>
                                  </p:childTnLst>
                                </p:cTn>
                              </p:par>
                              <p:par>
                                <p:cTn id="7" presetID="22" presetClass="entr" presetSubtype="8" fill="hold" grpId="0" nodeType="withEffect">
                                  <p:stCondLst>
                                    <p:cond delay="0"/>
                                  </p:stCondLst>
                                  <p:childTnLst>
                                    <p:set>
                                      <p:cBhvr>
                                        <p:cTn id="8" dur="1" fill="hold">
                                          <p:stCondLst>
                                            <p:cond delay="0"/>
                                          </p:stCondLst>
                                        </p:cTn>
                                        <p:tgtEl>
                                          <p:spTgt spid="2176"/>
                                        </p:tgtEl>
                                        <p:attrNameLst>
                                          <p:attrName>style.visibility</p:attrName>
                                        </p:attrNameLst>
                                      </p:cBhvr>
                                      <p:to>
                                        <p:strVal val="visible"/>
                                      </p:to>
                                    </p:set>
                                    <p:animEffect transition="in" filter="wipe(left)">
                                      <p:cBhvr>
                                        <p:cTn id="9" dur="1000"/>
                                        <p:tgtEl>
                                          <p:spTgt spid="2176"/>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2194"/>
                                        </p:tgtEl>
                                        <p:attrNameLst>
                                          <p:attrName>style.visibility</p:attrName>
                                        </p:attrNameLst>
                                      </p:cBhvr>
                                      <p:to>
                                        <p:strVal val="visible"/>
                                      </p:to>
                                    </p:set>
                                    <p:animEffect transition="in" filter="wipe(left)">
                                      <p:cBhvr>
                                        <p:cTn id="12" dur="1000"/>
                                        <p:tgtEl>
                                          <p:spTgt spid="2194"/>
                                        </p:tgtEl>
                                      </p:cBhvr>
                                    </p:animEffect>
                                  </p:childTnLst>
                                </p:cTn>
                              </p:par>
                            </p:childTnLst>
                          </p:cTn>
                        </p:par>
                        <p:par>
                          <p:cTn id="13" fill="hold">
                            <p:stCondLst>
                              <p:cond delay="1000"/>
                            </p:stCondLst>
                            <p:childTnLst>
                              <p:par>
                                <p:cTn id="14" presetID="63" presetClass="path" presetSubtype="0" accel="50000" decel="50000" fill="hold" grpId="0" nodeType="afterEffect">
                                  <p:stCondLst>
                                    <p:cond delay="0"/>
                                  </p:stCondLst>
                                  <p:childTnLst>
                                    <p:animMotion origin="layout" path="M 3.61111E-6 2.09877E-6 L 0.0743 -0.00062 " pathEditMode="relative" rAng="0" ptsTypes="AA">
                                      <p:cBhvr>
                                        <p:cTn id="15" dur="1000" fill="hold"/>
                                        <p:tgtEl>
                                          <p:spTgt spid="2181"/>
                                        </p:tgtEl>
                                        <p:attrNameLst>
                                          <p:attrName>ppt_x</p:attrName>
                                          <p:attrName>ppt_y</p:attrName>
                                        </p:attrNameLst>
                                      </p:cBhvr>
                                      <p:rCtr x="3715" y="-31"/>
                                    </p:animMotion>
                                  </p:childTnLst>
                                </p:cTn>
                              </p:par>
                              <p:par>
                                <p:cTn id="16" presetID="22" presetClass="entr" presetSubtype="8" fill="hold" grpId="0" nodeType="withEffect">
                                  <p:stCondLst>
                                    <p:cond delay="0"/>
                                  </p:stCondLst>
                                  <p:childTnLst>
                                    <p:set>
                                      <p:cBhvr>
                                        <p:cTn id="17" dur="1" fill="hold">
                                          <p:stCondLst>
                                            <p:cond delay="0"/>
                                          </p:stCondLst>
                                        </p:cTn>
                                        <p:tgtEl>
                                          <p:spTgt spid="2180"/>
                                        </p:tgtEl>
                                        <p:attrNameLst>
                                          <p:attrName>style.visibility</p:attrName>
                                        </p:attrNameLst>
                                      </p:cBhvr>
                                      <p:to>
                                        <p:strVal val="visible"/>
                                      </p:to>
                                    </p:set>
                                    <p:animEffect transition="in" filter="wipe(left)">
                                      <p:cBhvr>
                                        <p:cTn id="18" dur="1000"/>
                                        <p:tgtEl>
                                          <p:spTgt spid="2180"/>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95"/>
                                        </p:tgtEl>
                                        <p:attrNameLst>
                                          <p:attrName>style.visibility</p:attrName>
                                        </p:attrNameLst>
                                      </p:cBhvr>
                                      <p:to>
                                        <p:strVal val="visible"/>
                                      </p:to>
                                    </p:set>
                                    <p:animEffect transition="in" filter="wipe(left)">
                                      <p:cBhvr>
                                        <p:cTn id="21" dur="1000"/>
                                        <p:tgtEl>
                                          <p:spTgt spid="2195"/>
                                        </p:tgtEl>
                                      </p:cBhvr>
                                    </p:animEffect>
                                  </p:childTnLst>
                                </p:cTn>
                              </p:par>
                            </p:childTnLst>
                          </p:cTn>
                        </p:par>
                      </p:childTnLst>
                    </p:cTn>
                  </p:par>
                  <p:par>
                    <p:cTn id="22" fill="hold">
                      <p:stCondLst>
                        <p:cond delay="indefinite"/>
                      </p:stCondLst>
                      <p:childTnLst>
                        <p:par>
                          <p:cTn id="23" fill="hold">
                            <p:stCondLst>
                              <p:cond delay="0"/>
                            </p:stCondLst>
                            <p:childTnLst>
                              <p:par>
                                <p:cTn id="24" presetID="63" presetClass="path" presetSubtype="0" accel="50000" decel="50000" fill="hold" grpId="0" nodeType="clickEffect">
                                  <p:stCondLst>
                                    <p:cond delay="0"/>
                                  </p:stCondLst>
                                  <p:childTnLst>
                                    <p:animMotion origin="layout" path="M 0.0026 -0.00061 L 0.13333 -0.00061 " pathEditMode="relative" rAng="0" ptsTypes="AA">
                                      <p:cBhvr>
                                        <p:cTn id="25" dur="1000" fill="hold"/>
                                        <p:tgtEl>
                                          <p:spTgt spid="2185"/>
                                        </p:tgtEl>
                                        <p:attrNameLst>
                                          <p:attrName>ppt_x</p:attrName>
                                          <p:attrName>ppt_y</p:attrName>
                                        </p:attrNameLst>
                                      </p:cBhvr>
                                      <p:rCtr x="6528" y="0"/>
                                    </p:animMotion>
                                  </p:childTnLst>
                                </p:cTn>
                              </p:par>
                              <p:par>
                                <p:cTn id="26" presetID="22" presetClass="entr" presetSubtype="8" fill="hold" grpId="0" nodeType="withEffect">
                                  <p:stCondLst>
                                    <p:cond delay="0"/>
                                  </p:stCondLst>
                                  <p:childTnLst>
                                    <p:set>
                                      <p:cBhvr>
                                        <p:cTn id="27" dur="1" fill="hold">
                                          <p:stCondLst>
                                            <p:cond delay="0"/>
                                          </p:stCondLst>
                                        </p:cTn>
                                        <p:tgtEl>
                                          <p:spTgt spid="2184"/>
                                        </p:tgtEl>
                                        <p:attrNameLst>
                                          <p:attrName>style.visibility</p:attrName>
                                        </p:attrNameLst>
                                      </p:cBhvr>
                                      <p:to>
                                        <p:strVal val="visible"/>
                                      </p:to>
                                    </p:set>
                                    <p:animEffect transition="in" filter="wipe(left)">
                                      <p:cBhvr>
                                        <p:cTn id="28" dur="1000"/>
                                        <p:tgtEl>
                                          <p:spTgt spid="218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196"/>
                                        </p:tgtEl>
                                        <p:attrNameLst>
                                          <p:attrName>style.visibility</p:attrName>
                                        </p:attrNameLst>
                                      </p:cBhvr>
                                      <p:to>
                                        <p:strVal val="visible"/>
                                      </p:to>
                                    </p:set>
                                    <p:animEffect transition="in" filter="wipe(left)">
                                      <p:cBhvr>
                                        <p:cTn id="31" dur="1000"/>
                                        <p:tgtEl>
                                          <p:spTgt spid="2196"/>
                                        </p:tgtEl>
                                      </p:cBhvr>
                                    </p:animEffect>
                                  </p:childTnLst>
                                </p:cTn>
                              </p:par>
                            </p:childTnLst>
                          </p:cTn>
                        </p:par>
                        <p:par>
                          <p:cTn id="32" fill="hold">
                            <p:stCondLst>
                              <p:cond delay="1000"/>
                            </p:stCondLst>
                            <p:childTnLst>
                              <p:par>
                                <p:cTn id="33" presetID="63" presetClass="path" presetSubtype="0" accel="50000" decel="50000" fill="hold" grpId="0" nodeType="afterEffect">
                                  <p:stCondLst>
                                    <p:cond delay="0"/>
                                  </p:stCondLst>
                                  <p:childTnLst>
                                    <p:animMotion origin="layout" path="M 5.55556E-7 1.60494E-6 L 0.06545 0.00031 " pathEditMode="relative" rAng="0" ptsTypes="AA">
                                      <p:cBhvr>
                                        <p:cTn id="34" dur="1000" fill="hold"/>
                                        <p:tgtEl>
                                          <p:spTgt spid="2191"/>
                                        </p:tgtEl>
                                        <p:attrNameLst>
                                          <p:attrName>ppt_x</p:attrName>
                                          <p:attrName>ppt_y</p:attrName>
                                        </p:attrNameLst>
                                      </p:cBhvr>
                                      <p:rCtr x="3264" y="0"/>
                                    </p:animMotion>
                                  </p:childTnLst>
                                </p:cTn>
                              </p:par>
                              <p:par>
                                <p:cTn id="35" presetID="22" presetClass="entr" presetSubtype="8" fill="hold" grpId="0" nodeType="withEffect">
                                  <p:stCondLst>
                                    <p:cond delay="0"/>
                                  </p:stCondLst>
                                  <p:childTnLst>
                                    <p:set>
                                      <p:cBhvr>
                                        <p:cTn id="36" dur="1" fill="hold">
                                          <p:stCondLst>
                                            <p:cond delay="0"/>
                                          </p:stCondLst>
                                        </p:cTn>
                                        <p:tgtEl>
                                          <p:spTgt spid="2190"/>
                                        </p:tgtEl>
                                        <p:attrNameLst>
                                          <p:attrName>style.visibility</p:attrName>
                                        </p:attrNameLst>
                                      </p:cBhvr>
                                      <p:to>
                                        <p:strVal val="visible"/>
                                      </p:to>
                                    </p:set>
                                    <p:animEffect transition="in" filter="wipe(left)">
                                      <p:cBhvr>
                                        <p:cTn id="37" dur="1000"/>
                                        <p:tgtEl>
                                          <p:spTgt spid="219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197"/>
                                        </p:tgtEl>
                                        <p:attrNameLst>
                                          <p:attrName>style.visibility</p:attrName>
                                        </p:attrNameLst>
                                      </p:cBhvr>
                                      <p:to>
                                        <p:strVal val="visible"/>
                                      </p:to>
                                    </p:set>
                                    <p:animEffect transition="in" filter="wipe(left)">
                                      <p:cBhvr>
                                        <p:cTn id="40" dur="1000"/>
                                        <p:tgtEl>
                                          <p:spTgt spid="2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6" grpId="0" animBg="1"/>
      <p:bldP spid="2177" grpId="0" animBg="1"/>
      <p:bldP spid="2180" grpId="0" animBg="1"/>
      <p:bldP spid="2181" grpId="0" animBg="1"/>
      <p:bldP spid="2184" grpId="0" animBg="1"/>
      <p:bldP spid="2185" grpId="0" animBg="1"/>
      <p:bldP spid="2190" grpId="0" animBg="1"/>
      <p:bldP spid="2191" grpId="0" animBg="1"/>
      <p:bldP spid="2194" grpId="0"/>
      <p:bldP spid="2195" grpId="0"/>
      <p:bldP spid="2196" grpId="0"/>
      <p:bldP spid="219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3234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7CE99-4FD8-4C8B-8BA0-44B586B05810}"/>
              </a:ext>
            </a:extLst>
          </p:cNvPr>
          <p:cNvSpPr>
            <a:spLocks noGrp="1"/>
          </p:cNvSpPr>
          <p:nvPr>
            <p:ph type="title"/>
          </p:nvPr>
        </p:nvSpPr>
        <p:spPr>
          <a:solidFill>
            <a:srgbClr val="E8E5C3"/>
          </a:solidFill>
        </p:spPr>
        <p:txBody>
          <a:bodyPr/>
          <a:lstStyle/>
          <a:p>
            <a:r>
              <a:rPr lang="en-US" sz="4000" b="1" dirty="0">
                <a:solidFill>
                  <a:schemeClr val="tx1"/>
                </a:solidFill>
                <a:latin typeface="Pathway Gothic One" panose="020B0604020202020204" charset="0"/>
              </a:rPr>
              <a:t>FY20 Wilder Results – </a:t>
            </a:r>
            <a:r>
              <a:rPr lang="en-US" sz="4000" b="1" dirty="0">
                <a:solidFill>
                  <a:srgbClr val="BD1717"/>
                </a:solidFill>
                <a:latin typeface="Pathway Gothic One" panose="020B0604020202020204" charset="0"/>
              </a:rPr>
              <a:t>AL</a:t>
            </a:r>
            <a:r>
              <a:rPr lang="en-US" sz="4000" b="1" dirty="0">
                <a:solidFill>
                  <a:srgbClr val="E8E5C3"/>
                </a:solidFill>
                <a:latin typeface="Pathway Gothic One" panose="020B0604020202020204" charset="0"/>
              </a:rPr>
              <a:t> </a:t>
            </a:r>
            <a:r>
              <a:rPr lang="en-US" sz="4000" b="1" dirty="0">
                <a:solidFill>
                  <a:schemeClr val="tx1"/>
                </a:solidFill>
                <a:latin typeface="Pathway Gothic One" panose="020B0604020202020204" charset="0"/>
              </a:rPr>
              <a:t>and </a:t>
            </a:r>
            <a:r>
              <a:rPr lang="en-US" sz="4000" b="1" dirty="0">
                <a:solidFill>
                  <a:srgbClr val="232347"/>
                </a:solidFill>
                <a:latin typeface="Pathway Gothic One" panose="020B0604020202020204" charset="0"/>
              </a:rPr>
              <a:t>FS</a:t>
            </a:r>
          </a:p>
        </p:txBody>
      </p:sp>
      <p:graphicFrame>
        <p:nvGraphicFramePr>
          <p:cNvPr id="3" name="Chart 2">
            <a:extLst>
              <a:ext uri="{FF2B5EF4-FFF2-40B4-BE49-F238E27FC236}">
                <a16:creationId xmlns:a16="http://schemas.microsoft.com/office/drawing/2014/main" id="{21A0C6F3-80F0-4123-B711-97C19887DAD8}"/>
              </a:ext>
            </a:extLst>
          </p:cNvPr>
          <p:cNvGraphicFramePr>
            <a:graphicFrameLocks/>
          </p:cNvGraphicFramePr>
          <p:nvPr/>
        </p:nvGraphicFramePr>
        <p:xfrm>
          <a:off x="315589" y="1271366"/>
          <a:ext cx="8483178" cy="3666394"/>
        </p:xfrm>
        <a:graphic>
          <a:graphicData uri="http://schemas.openxmlformats.org/drawingml/2006/chart">
            <c:chart xmlns:c="http://schemas.openxmlformats.org/drawingml/2006/chart" xmlns:r="http://schemas.openxmlformats.org/officeDocument/2006/relationships" r:id="rId3"/>
          </a:graphicData>
        </a:graphic>
      </p:graphicFrame>
      <p:pic>
        <p:nvPicPr>
          <p:cNvPr id="8" name="Graphic 7" descr="Sun">
            <a:extLst>
              <a:ext uri="{FF2B5EF4-FFF2-40B4-BE49-F238E27FC236}">
                <a16:creationId xmlns:a16="http://schemas.microsoft.com/office/drawing/2014/main" id="{ACEB5C9C-C0AE-4B94-87FC-EB2F48DB435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890" y="814166"/>
            <a:ext cx="914400" cy="914400"/>
          </a:xfrm>
          <a:prstGeom prst="rect">
            <a:avLst/>
          </a:prstGeom>
        </p:spPr>
      </p:pic>
      <p:pic>
        <p:nvPicPr>
          <p:cNvPr id="9" name="Graphic 8" descr="Rain">
            <a:extLst>
              <a:ext uri="{FF2B5EF4-FFF2-40B4-BE49-F238E27FC236}">
                <a16:creationId xmlns:a16="http://schemas.microsoft.com/office/drawing/2014/main" id="{14760CB6-4738-4281-9693-678A642015C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890" y="2875963"/>
            <a:ext cx="914400" cy="914400"/>
          </a:xfrm>
          <a:prstGeom prst="rect">
            <a:avLst/>
          </a:prstGeom>
        </p:spPr>
      </p:pic>
      <p:sp>
        <p:nvSpPr>
          <p:cNvPr id="10" name="Arrow: Left 9">
            <a:extLst>
              <a:ext uri="{FF2B5EF4-FFF2-40B4-BE49-F238E27FC236}">
                <a16:creationId xmlns:a16="http://schemas.microsoft.com/office/drawing/2014/main" id="{767C8887-CE66-43DF-BA92-BB6F7DC606B8}"/>
              </a:ext>
            </a:extLst>
          </p:cNvPr>
          <p:cNvSpPr/>
          <p:nvPr/>
        </p:nvSpPr>
        <p:spPr>
          <a:xfrm>
            <a:off x="6983427" y="4193833"/>
            <a:ext cx="457200" cy="274320"/>
          </a:xfrm>
          <a:prstGeom prst="leftArrow">
            <a:avLst/>
          </a:prstGeom>
          <a:solidFill>
            <a:srgbClr val="BD1717"/>
          </a:solidFill>
          <a:ln>
            <a:solidFill>
              <a:srgbClr val="BD17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1" name="Arrow: Left 10">
            <a:extLst>
              <a:ext uri="{FF2B5EF4-FFF2-40B4-BE49-F238E27FC236}">
                <a16:creationId xmlns:a16="http://schemas.microsoft.com/office/drawing/2014/main" id="{AC55E02C-D7B0-48D4-BD7A-B34BE6AEA468}"/>
              </a:ext>
            </a:extLst>
          </p:cNvPr>
          <p:cNvSpPr/>
          <p:nvPr/>
        </p:nvSpPr>
        <p:spPr>
          <a:xfrm>
            <a:off x="8432635" y="1416002"/>
            <a:ext cx="457200" cy="274320"/>
          </a:xfrm>
          <a:prstGeom prst="leftArrow">
            <a:avLst/>
          </a:prstGeom>
          <a:solidFill>
            <a:srgbClr val="BD1717"/>
          </a:solidFill>
          <a:ln>
            <a:solidFill>
              <a:srgbClr val="BD17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2" name="Arrow: Left 11">
            <a:extLst>
              <a:ext uri="{FF2B5EF4-FFF2-40B4-BE49-F238E27FC236}">
                <a16:creationId xmlns:a16="http://schemas.microsoft.com/office/drawing/2014/main" id="{64B52827-C446-4973-8786-E5816BC73F93}"/>
              </a:ext>
            </a:extLst>
          </p:cNvPr>
          <p:cNvSpPr/>
          <p:nvPr/>
        </p:nvSpPr>
        <p:spPr>
          <a:xfrm>
            <a:off x="8341567" y="1792536"/>
            <a:ext cx="457200" cy="274320"/>
          </a:xfrm>
          <a:prstGeom prst="leftArrow">
            <a:avLst/>
          </a:prstGeom>
          <a:solidFill>
            <a:srgbClr val="BD1717"/>
          </a:solidFill>
          <a:ln>
            <a:solidFill>
              <a:srgbClr val="BD17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3" name="Arrow: Left 12">
            <a:extLst>
              <a:ext uri="{FF2B5EF4-FFF2-40B4-BE49-F238E27FC236}">
                <a16:creationId xmlns:a16="http://schemas.microsoft.com/office/drawing/2014/main" id="{7B435117-EC87-411D-A46B-4E82CB69972F}"/>
              </a:ext>
            </a:extLst>
          </p:cNvPr>
          <p:cNvSpPr/>
          <p:nvPr/>
        </p:nvSpPr>
        <p:spPr>
          <a:xfrm>
            <a:off x="8341567" y="2738803"/>
            <a:ext cx="457200" cy="274320"/>
          </a:xfrm>
          <a:prstGeom prst="leftArrow">
            <a:avLst/>
          </a:prstGeom>
          <a:solidFill>
            <a:srgbClr val="232347"/>
          </a:solidFill>
          <a:ln>
            <a:solidFill>
              <a:srgbClr val="2323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extLst>
      <p:ext uri="{BB962C8B-B14F-4D97-AF65-F5344CB8AC3E}">
        <p14:creationId xmlns:p14="http://schemas.microsoft.com/office/powerpoint/2010/main" val="278235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1+#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theme/theme1.xml><?xml version="1.0" encoding="utf-8"?>
<a:theme xmlns:a="http://schemas.openxmlformats.org/drawingml/2006/main" name="International Day of Human Space Flight! by Slidesgo">
  <a:themeElements>
    <a:clrScheme name="Simple Light">
      <a:dk1>
        <a:srgbClr val="FFFFFF"/>
      </a:dk1>
      <a:lt1>
        <a:srgbClr val="E8E5C3"/>
      </a:lt1>
      <a:dk2>
        <a:srgbClr val="BD1717"/>
      </a:dk2>
      <a:lt2>
        <a:srgbClr val="232347"/>
      </a:lt2>
      <a:accent1>
        <a:srgbClr val="FFFFFF"/>
      </a:accent1>
      <a:accent2>
        <a:srgbClr val="D1CEA6"/>
      </a:accent2>
      <a:accent3>
        <a:srgbClr val="BD1717"/>
      </a:accent3>
      <a:accent4>
        <a:srgbClr val="1A1A36"/>
      </a:accent4>
      <a:accent5>
        <a:srgbClr val="FFFFFF"/>
      </a:accent5>
      <a:accent6>
        <a:srgbClr val="E8E5C3"/>
      </a:accent6>
      <a:hlink>
        <a:srgbClr val="23234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ocket Infographics by Slidesgo">
  <a:themeElements>
    <a:clrScheme name="Simple Light">
      <a:dk1>
        <a:srgbClr val="000000"/>
      </a:dk1>
      <a:lt1>
        <a:srgbClr val="FFFFFF"/>
      </a:lt1>
      <a:dk2>
        <a:srgbClr val="595959"/>
      </a:dk2>
      <a:lt2>
        <a:srgbClr val="EEEEEE"/>
      </a:lt2>
      <a:accent1>
        <a:srgbClr val="8ED174"/>
      </a:accent1>
      <a:accent2>
        <a:srgbClr val="00CD99"/>
      </a:accent2>
      <a:accent3>
        <a:srgbClr val="14A0C1"/>
      </a:accent3>
      <a:accent4>
        <a:srgbClr val="4F7CAA"/>
      </a:accent4>
      <a:accent5>
        <a:srgbClr val="5059AC"/>
      </a:accent5>
      <a:accent6>
        <a:srgbClr val="23295F"/>
      </a:accent6>
      <a:hlink>
        <a:srgbClr val="8ED17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International Day of Human Space Flight! by Slidesgo">
  <a:themeElements>
    <a:clrScheme name="Simple Light">
      <a:dk1>
        <a:srgbClr val="FFFFFF"/>
      </a:dk1>
      <a:lt1>
        <a:srgbClr val="E8E5C3"/>
      </a:lt1>
      <a:dk2>
        <a:srgbClr val="BD1717"/>
      </a:dk2>
      <a:lt2>
        <a:srgbClr val="232347"/>
      </a:lt2>
      <a:accent1>
        <a:srgbClr val="FFFFFF"/>
      </a:accent1>
      <a:accent2>
        <a:srgbClr val="D1CEA6"/>
      </a:accent2>
      <a:accent3>
        <a:srgbClr val="BD1717"/>
      </a:accent3>
      <a:accent4>
        <a:srgbClr val="1A1A36"/>
      </a:accent4>
      <a:accent5>
        <a:srgbClr val="FFFFFF"/>
      </a:accent5>
      <a:accent6>
        <a:srgbClr val="E8E5C3"/>
      </a:accent6>
      <a:hlink>
        <a:srgbClr val="23234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3192</TotalTime>
  <Words>3859</Words>
  <Application>Microsoft Office PowerPoint</Application>
  <PresentationFormat>On-screen Show (16:9)</PresentationFormat>
  <Paragraphs>371</Paragraphs>
  <Slides>33</Slides>
  <Notes>33</Notes>
  <HiddenSlides>0</HiddenSlides>
  <MMClips>1</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33</vt:i4>
      </vt:variant>
    </vt:vector>
  </HeadingPairs>
  <TitlesOfParts>
    <vt:vector size="46" baseType="lpstr">
      <vt:lpstr>Arial</vt:lpstr>
      <vt:lpstr>Palanquin Dark</vt:lpstr>
      <vt:lpstr>Pathway Gothic One</vt:lpstr>
      <vt:lpstr>Bebas Neue</vt:lpstr>
      <vt:lpstr>Segoe UI</vt:lpstr>
      <vt:lpstr>Chief Blueprint</vt:lpstr>
      <vt:lpstr>Fira Sans Extra Condensed Medium</vt:lpstr>
      <vt:lpstr>Roboto</vt:lpstr>
      <vt:lpstr>Open Sans</vt:lpstr>
      <vt:lpstr>Montserrat</vt:lpstr>
      <vt:lpstr>International Day of Human Space Flight! by Slidesgo</vt:lpstr>
      <vt:lpstr>Rocket Infographics by Slidesgo</vt:lpstr>
      <vt:lpstr>1_International Day of Human Space Flight! by Slidesgo</vt:lpstr>
      <vt:lpstr>AZHZ State Evaluation Team  Lightening Talks</vt:lpstr>
      <vt:lpstr>Today’s Mission</vt:lpstr>
      <vt:lpstr>Data Capsule</vt:lpstr>
      <vt:lpstr>In the Next Five Minutes</vt:lpstr>
      <vt:lpstr>What Is Wilder &amp; Why Do We Use It?</vt:lpstr>
      <vt:lpstr>FY20 Wilder: Who Participated?</vt:lpstr>
      <vt:lpstr>All FY20 Wilders  Highest &amp; Lowest Scoring Factors</vt:lpstr>
      <vt:lpstr>Zooming in on FY20 Coalition Participants</vt:lpstr>
      <vt:lpstr>FY20 Wilder Results – AL and FS</vt:lpstr>
      <vt:lpstr>FY20 Wilder Results – Urban and Rural</vt:lpstr>
      <vt:lpstr>The Takeaways</vt:lpstr>
      <vt:lpstr>Join my breakout if you’d like to ponder how coalition focus, geography, and other factors may affect coalitions!</vt:lpstr>
      <vt:lpstr>Data Capsule</vt:lpstr>
      <vt:lpstr>Where IS EMPOWER PLUS+ 2.0?</vt:lpstr>
      <vt:lpstr>NOW APPROACHING ECE SYSTEMS…</vt:lpstr>
      <vt:lpstr>Enroll soon…</vt:lpstr>
      <vt:lpstr>NOT EVERYONE HAS DOCKED</vt:lpstr>
      <vt:lpstr>SYSTEMS CHECK</vt:lpstr>
      <vt:lpstr>“DID YOU SEE THAT?”</vt:lpstr>
      <vt:lpstr>OUR COORDINATES ARE SET…</vt:lpstr>
      <vt:lpstr>…BUT OUR FUTURE IS OPEN</vt:lpstr>
      <vt:lpstr>Join our breakout to keep exploring! </vt:lpstr>
      <vt:lpstr>Data  Capsule </vt:lpstr>
      <vt:lpstr>Our Telescope: The Survey</vt:lpstr>
      <vt:lpstr>Our Astronauts: Survey Respondents</vt:lpstr>
      <vt:lpstr>Knowledge</vt:lpstr>
      <vt:lpstr>Attitudes</vt:lpstr>
      <vt:lpstr>Self-Efficacy</vt:lpstr>
      <vt:lpstr>Agency Support</vt:lpstr>
      <vt:lpstr>Takeaways from our Journey</vt:lpstr>
      <vt:lpstr>Join my breakout if you’d like to continue our  orbit around this topic!</vt:lpstr>
      <vt:lpstr>THANKS!</vt:lpstr>
      <vt:lpstr>Select Your Data Dimension Breakout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DAY OF HUMAN SPACE FLIGHT!</dc:title>
  <dc:creator>Juanita Trejo</dc:creator>
  <cp:lastModifiedBy>Kennedy, Julie - (juliekennedy)</cp:lastModifiedBy>
  <cp:revision>27</cp:revision>
  <dcterms:modified xsi:type="dcterms:W3CDTF">2021-04-28T19:27:41Z</dcterms:modified>
</cp:coreProperties>
</file>