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8"/>
  </p:notesMasterIdLst>
  <p:handoutMasterIdLst>
    <p:handoutMasterId r:id="rId9"/>
  </p:handoutMasterIdLst>
  <p:sldIdLst>
    <p:sldId id="256" r:id="rId2"/>
    <p:sldId id="278" r:id="rId3"/>
    <p:sldId id="291" r:id="rId4"/>
    <p:sldId id="292" r:id="rId5"/>
    <p:sldId id="293" r:id="rId6"/>
    <p:sldId id="27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466" autoAdjust="0"/>
  </p:normalViewPr>
  <p:slideViewPr>
    <p:cSldViewPr>
      <p:cViewPr varScale="1">
        <p:scale>
          <a:sx n="39" d="100"/>
          <a:sy n="39" d="100"/>
        </p:scale>
        <p:origin x="-72" y="-40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072C4-5458-440D-A65A-9A1D03F8AC0A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29BE8-F821-4063-BE0C-C37654F6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97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92A0E97-B60D-444E-9478-52C5EFF93FF6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D74A7F-DAA2-40AF-AB77-5C43672A9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43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B48490-B181-497B-A0A8-2DA4DEF2FAD4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3000">
              <a:schemeClr val="accent1">
                <a:tint val="66000"/>
                <a:satMod val="160000"/>
                <a:lumMod val="0"/>
                <a:alpha val="0"/>
              </a:schemeClr>
            </a:gs>
            <a:gs pos="50000">
              <a:schemeClr val="accent1">
                <a:tint val="44500"/>
                <a:satMod val="160000"/>
              </a:schemeClr>
            </a:gs>
            <a:gs pos="97000">
              <a:schemeClr val="accent1">
                <a:tint val="23500"/>
                <a:satMod val="1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4572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000" b="1" dirty="0" smtClean="0"/>
              <a:t>Active Living Subcommittee</a:t>
            </a:r>
            <a:br>
              <a:rPr lang="en-US" sz="4000" b="1" dirty="0" smtClean="0"/>
            </a:br>
            <a:r>
              <a:rPr lang="en-US" sz="4000" b="1" dirty="0" smtClean="0"/>
              <a:t>November 15</a:t>
            </a:r>
            <a:r>
              <a:rPr lang="en-US" sz="4000" b="1" baseline="30000" dirty="0" smtClean="0"/>
              <a:t>th</a:t>
            </a:r>
            <a:r>
              <a:rPr lang="en-US" sz="4000" b="1" dirty="0" smtClean="0"/>
              <a:t>, 2016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WELCOME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3948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90727821"/>
              </p:ext>
            </p:extLst>
          </p:nvPr>
        </p:nvGraphicFramePr>
        <p:xfrm>
          <a:off x="609600" y="330923"/>
          <a:ext cx="8153400" cy="6309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9477"/>
                <a:gridCol w="4446225"/>
                <a:gridCol w="2007698"/>
              </a:tblGrid>
              <a:tr h="3721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0" algn="l"/>
                        </a:tabLs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Time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0" algn="l"/>
                        </a:tabLs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Topic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Presenter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86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10:05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Welcome and roll call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AZNN updates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Kevin Bawden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Ryan Lang</a:t>
                      </a:r>
                    </a:p>
                  </a:txBody>
                  <a:tcPr marL="68580" marR="68580" marT="0" marB="0"/>
                </a:tc>
              </a:tr>
              <a:tr h="6881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10:05-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10:20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Introductions: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Why is active living important to you?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8499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10:20-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10:35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Reflection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 on </a:t>
                      </a: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Active Living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 work in FY16: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(what was successful, what we’d like to improve, what supports are needed)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(facilitated by Ryan Lang)</a:t>
                      </a:r>
                    </a:p>
                  </a:txBody>
                  <a:tcPr marL="68580" marR="68580" marT="0" marB="0"/>
                </a:tc>
              </a:tr>
              <a:tr h="84993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10:30-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10:45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Reflection 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on Active Living </a:t>
                      </a:r>
                      <a:r>
                        <a:rPr lang="en-US" sz="16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committee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 moving into our second year (What are our current ideas, or what are we currently doing to support and promote active living in our communities?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in FY17)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(facilitated by Kevin Bawden)</a:t>
                      </a:r>
                    </a:p>
                  </a:txBody>
                  <a:tcPr marL="68580" marR="68580" marT="0" marB="0"/>
                </a:tc>
              </a:tr>
              <a:tr h="15481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10:45-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11:00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Open Discussion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(Potential Topics: Building Capacity (How can we incorporate active living into our current workshops and activities that support a more energy balanced model of education?)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60538" y="21875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555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Introduce yourself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Why is Active Living Important to you?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4965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Reflection: </a:t>
            </a:r>
            <a:r>
              <a:rPr lang="en-US" dirty="0" smtClean="0"/>
              <a:t>Active Living in FY16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What was successful for your program? Why?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What would you like to improve?</a:t>
            </a:r>
          </a:p>
          <a:p>
            <a:endParaRPr lang="en-US" sz="3200" dirty="0"/>
          </a:p>
          <a:p>
            <a:r>
              <a:rPr lang="en-US" sz="3200" dirty="0" smtClean="0"/>
              <a:t>What support is needed?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0779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Reflection: AL Subcommittee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Current ideas</a:t>
            </a:r>
          </a:p>
          <a:p>
            <a:endParaRPr lang="en-US" sz="3200" dirty="0"/>
          </a:p>
          <a:p>
            <a:r>
              <a:rPr lang="en-US" sz="3200" dirty="0" smtClean="0"/>
              <a:t>Supporting and promoting Active Living in our communities FY17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8308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Wrapping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Open Discussion:</a:t>
            </a:r>
          </a:p>
          <a:p>
            <a:pPr lvl="1"/>
            <a:r>
              <a:rPr lang="en-US" sz="3200" dirty="0" smtClean="0"/>
              <a:t>How can we incorporate AL into current workshops and activities that support a more energy balanced model of education?</a:t>
            </a:r>
          </a:p>
          <a:p>
            <a:pPr marL="320040" lvl="1" indent="0">
              <a:buNone/>
            </a:pPr>
            <a:endParaRPr lang="en-US" sz="3200" dirty="0"/>
          </a:p>
          <a:p>
            <a:r>
              <a:rPr lang="en-US" sz="3200" dirty="0"/>
              <a:t>Call for new agenda items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425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1552</TotalTime>
  <Words>86</Words>
  <Application>Microsoft Office PowerPoint</Application>
  <PresentationFormat>On-screen Show (4:3)</PresentationFormat>
  <Paragraphs>75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 Active Living Subcommittee November 15th, 2016  WELCOME  </vt:lpstr>
      <vt:lpstr>PowerPoint Presentation</vt:lpstr>
      <vt:lpstr>Introductions</vt:lpstr>
      <vt:lpstr>Reflection: Active Living in FY16</vt:lpstr>
      <vt:lpstr>Reflection: AL Subcommittee</vt:lpstr>
      <vt:lpstr>Wrapping Up</vt:lpstr>
    </vt:vector>
  </TitlesOfParts>
  <Company>AzDHS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AZNN  Physical Activity Subcommittee  January 24th, 2014</dc:title>
  <dc:creator>scanzem</dc:creator>
  <cp:lastModifiedBy>%username%</cp:lastModifiedBy>
  <cp:revision>99</cp:revision>
  <cp:lastPrinted>2014-01-22T15:03:52Z</cp:lastPrinted>
  <dcterms:created xsi:type="dcterms:W3CDTF">2014-01-21T20:03:22Z</dcterms:created>
  <dcterms:modified xsi:type="dcterms:W3CDTF">2016-11-15T16:44:02Z</dcterms:modified>
</cp:coreProperties>
</file>